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Petlu" userId="75913930763a0cda" providerId="LiveId" clId="{394CE733-B5A1-4D60-91BA-B13A88D86261}"/>
    <pc:docChg chg="undo custSel addSld delSld modSld sldOrd">
      <pc:chgData name="Bhargav Petlu" userId="75913930763a0cda" providerId="LiveId" clId="{394CE733-B5A1-4D60-91BA-B13A88D86261}" dt="2024-03-20T08:49:31.190" v="665" actId="47"/>
      <pc:docMkLst>
        <pc:docMk/>
      </pc:docMkLst>
      <pc:sldChg chg="modSp new mod">
        <pc:chgData name="Bhargav Petlu" userId="75913930763a0cda" providerId="LiveId" clId="{394CE733-B5A1-4D60-91BA-B13A88D86261}" dt="2024-03-20T06:52:46.818" v="136" actId="20577"/>
        <pc:sldMkLst>
          <pc:docMk/>
          <pc:sldMk cId="2397457678" sldId="256"/>
        </pc:sldMkLst>
        <pc:spChg chg="mod">
          <ac:chgData name="Bhargav Petlu" userId="75913930763a0cda" providerId="LiveId" clId="{394CE733-B5A1-4D60-91BA-B13A88D86261}" dt="2024-03-20T06:39:44.137" v="17" actId="14100"/>
          <ac:spMkLst>
            <pc:docMk/>
            <pc:sldMk cId="2397457678" sldId="256"/>
            <ac:spMk id="2" creationId="{6CA11E90-1CCA-16A4-686E-522E3852A62E}"/>
          </ac:spMkLst>
        </pc:spChg>
        <pc:spChg chg="mod">
          <ac:chgData name="Bhargav Petlu" userId="75913930763a0cda" providerId="LiveId" clId="{394CE733-B5A1-4D60-91BA-B13A88D86261}" dt="2024-03-20T06:52:46.818" v="136" actId="20577"/>
          <ac:spMkLst>
            <pc:docMk/>
            <pc:sldMk cId="2397457678" sldId="256"/>
            <ac:spMk id="3" creationId="{08176B30-1609-21FE-ED2C-AB1B22E28BE4}"/>
          </ac:spMkLst>
        </pc:spChg>
      </pc:sldChg>
      <pc:sldChg chg="addSp modSp new mod">
        <pc:chgData name="Bhargav Petlu" userId="75913930763a0cda" providerId="LiveId" clId="{394CE733-B5A1-4D60-91BA-B13A88D86261}" dt="2024-03-20T06:44:22.204" v="46" actId="14100"/>
        <pc:sldMkLst>
          <pc:docMk/>
          <pc:sldMk cId="2251065527" sldId="257"/>
        </pc:sldMkLst>
        <pc:spChg chg="add mod">
          <ac:chgData name="Bhargav Petlu" userId="75913930763a0cda" providerId="LiveId" clId="{394CE733-B5A1-4D60-91BA-B13A88D86261}" dt="2024-03-20T06:44:22.204" v="46" actId="14100"/>
          <ac:spMkLst>
            <pc:docMk/>
            <pc:sldMk cId="2251065527" sldId="257"/>
            <ac:spMk id="3" creationId="{E16154D0-60DC-6889-3F89-A4341233DABB}"/>
          </ac:spMkLst>
        </pc:spChg>
      </pc:sldChg>
      <pc:sldChg chg="addSp modSp new mod">
        <pc:chgData name="Bhargav Petlu" userId="75913930763a0cda" providerId="LiveId" clId="{394CE733-B5A1-4D60-91BA-B13A88D86261}" dt="2024-03-20T06:46:59.793" v="64" actId="255"/>
        <pc:sldMkLst>
          <pc:docMk/>
          <pc:sldMk cId="3249024999" sldId="258"/>
        </pc:sldMkLst>
        <pc:spChg chg="add mod">
          <ac:chgData name="Bhargav Petlu" userId="75913930763a0cda" providerId="LiveId" clId="{394CE733-B5A1-4D60-91BA-B13A88D86261}" dt="2024-03-20T06:46:59.793" v="64" actId="255"/>
          <ac:spMkLst>
            <pc:docMk/>
            <pc:sldMk cId="3249024999" sldId="258"/>
            <ac:spMk id="3" creationId="{D06D6161-D3CB-191E-CA30-D0E53325C01F}"/>
          </ac:spMkLst>
        </pc:spChg>
      </pc:sldChg>
      <pc:sldChg chg="addSp modSp new mod">
        <pc:chgData name="Bhargav Petlu" userId="75913930763a0cda" providerId="LiveId" clId="{394CE733-B5A1-4D60-91BA-B13A88D86261}" dt="2024-03-20T06:46:37.010" v="60" actId="15"/>
        <pc:sldMkLst>
          <pc:docMk/>
          <pc:sldMk cId="1195297956" sldId="259"/>
        </pc:sldMkLst>
        <pc:spChg chg="add mod">
          <ac:chgData name="Bhargav Petlu" userId="75913930763a0cda" providerId="LiveId" clId="{394CE733-B5A1-4D60-91BA-B13A88D86261}" dt="2024-03-20T06:46:37.010" v="60" actId="15"/>
          <ac:spMkLst>
            <pc:docMk/>
            <pc:sldMk cId="1195297956" sldId="259"/>
            <ac:spMk id="3" creationId="{8A4C1357-0CFF-46AF-88AA-4A287854B639}"/>
          </ac:spMkLst>
        </pc:spChg>
      </pc:sldChg>
      <pc:sldChg chg="addSp modSp new mod">
        <pc:chgData name="Bhargav Petlu" userId="75913930763a0cda" providerId="LiveId" clId="{394CE733-B5A1-4D60-91BA-B13A88D86261}" dt="2024-03-20T06:48:15.304" v="69" actId="14100"/>
        <pc:sldMkLst>
          <pc:docMk/>
          <pc:sldMk cId="3802365043" sldId="260"/>
        </pc:sldMkLst>
        <pc:spChg chg="add mod">
          <ac:chgData name="Bhargav Petlu" userId="75913930763a0cda" providerId="LiveId" clId="{394CE733-B5A1-4D60-91BA-B13A88D86261}" dt="2024-03-20T06:48:15.304" v="69" actId="14100"/>
          <ac:spMkLst>
            <pc:docMk/>
            <pc:sldMk cId="3802365043" sldId="260"/>
            <ac:spMk id="3" creationId="{69CA7DD2-AA8A-633A-D01B-4EB3A51327C1}"/>
          </ac:spMkLst>
        </pc:spChg>
      </pc:sldChg>
      <pc:sldChg chg="addSp modSp new del mod">
        <pc:chgData name="Bhargav Petlu" userId="75913930763a0cda" providerId="LiveId" clId="{394CE733-B5A1-4D60-91BA-B13A88D86261}" dt="2024-03-20T08:49:28.104" v="664" actId="47"/>
        <pc:sldMkLst>
          <pc:docMk/>
          <pc:sldMk cId="682229376" sldId="261"/>
        </pc:sldMkLst>
        <pc:spChg chg="add mod">
          <ac:chgData name="Bhargav Petlu" userId="75913930763a0cda" providerId="LiveId" clId="{394CE733-B5A1-4D60-91BA-B13A88D86261}" dt="2024-03-20T08:46:15.282" v="658" actId="20577"/>
          <ac:spMkLst>
            <pc:docMk/>
            <pc:sldMk cId="682229376" sldId="261"/>
            <ac:spMk id="3" creationId="{ACD1E9F1-D179-1104-B03E-8F54A7933595}"/>
          </ac:spMkLst>
        </pc:spChg>
      </pc:sldChg>
      <pc:sldChg chg="addSp modSp new del mod">
        <pc:chgData name="Bhargav Petlu" userId="75913930763a0cda" providerId="LiveId" clId="{394CE733-B5A1-4D60-91BA-B13A88D86261}" dt="2024-03-20T08:49:31.190" v="665" actId="47"/>
        <pc:sldMkLst>
          <pc:docMk/>
          <pc:sldMk cId="314615142" sldId="262"/>
        </pc:sldMkLst>
        <pc:spChg chg="add mod">
          <ac:chgData name="Bhargav Petlu" userId="75913930763a0cda" providerId="LiveId" clId="{394CE733-B5A1-4D60-91BA-B13A88D86261}" dt="2024-03-20T08:45:48.212" v="649" actId="14100"/>
          <ac:spMkLst>
            <pc:docMk/>
            <pc:sldMk cId="314615142" sldId="262"/>
            <ac:spMk id="3" creationId="{587208E1-75BA-14DE-1DB3-63DC68FDE444}"/>
          </ac:spMkLst>
        </pc:spChg>
      </pc:sldChg>
      <pc:sldChg chg="addSp modSp new mod">
        <pc:chgData name="Bhargav Petlu" userId="75913930763a0cda" providerId="LiveId" clId="{394CE733-B5A1-4D60-91BA-B13A88D86261}" dt="2024-03-20T06:55:02.842" v="144" actId="1076"/>
        <pc:sldMkLst>
          <pc:docMk/>
          <pc:sldMk cId="1364183801" sldId="263"/>
        </pc:sldMkLst>
        <pc:spChg chg="add mod">
          <ac:chgData name="Bhargav Petlu" userId="75913930763a0cda" providerId="LiveId" clId="{394CE733-B5A1-4D60-91BA-B13A88D86261}" dt="2024-03-20T06:55:02.842" v="144" actId="1076"/>
          <ac:spMkLst>
            <pc:docMk/>
            <pc:sldMk cId="1364183801" sldId="263"/>
            <ac:spMk id="3" creationId="{FAE765FC-5144-C408-C8FA-3892AF99AE55}"/>
          </ac:spMkLst>
        </pc:spChg>
      </pc:sldChg>
      <pc:sldChg chg="addSp modSp new mod">
        <pc:chgData name="Bhargav Petlu" userId="75913930763a0cda" providerId="LiveId" clId="{394CE733-B5A1-4D60-91BA-B13A88D86261}" dt="2024-03-20T06:55:22.197" v="161" actId="20577"/>
        <pc:sldMkLst>
          <pc:docMk/>
          <pc:sldMk cId="1649634320" sldId="264"/>
        </pc:sldMkLst>
        <pc:spChg chg="add mod">
          <ac:chgData name="Bhargav Petlu" userId="75913930763a0cda" providerId="LiveId" clId="{394CE733-B5A1-4D60-91BA-B13A88D86261}" dt="2024-03-20T06:55:22.197" v="161" actId="20577"/>
          <ac:spMkLst>
            <pc:docMk/>
            <pc:sldMk cId="1649634320" sldId="264"/>
            <ac:spMk id="3" creationId="{000A814C-C4B5-25DC-0010-08A3C2E2E995}"/>
          </ac:spMkLst>
        </pc:spChg>
      </pc:sldChg>
      <pc:sldChg chg="addSp modSp new mod">
        <pc:chgData name="Bhargav Petlu" userId="75913930763a0cda" providerId="LiveId" clId="{394CE733-B5A1-4D60-91BA-B13A88D86261}" dt="2024-03-20T06:55:50.732" v="165" actId="1076"/>
        <pc:sldMkLst>
          <pc:docMk/>
          <pc:sldMk cId="60139975" sldId="265"/>
        </pc:sldMkLst>
        <pc:spChg chg="add mod">
          <ac:chgData name="Bhargav Petlu" userId="75913930763a0cda" providerId="LiveId" clId="{394CE733-B5A1-4D60-91BA-B13A88D86261}" dt="2024-03-20T06:55:50.732" v="165" actId="1076"/>
          <ac:spMkLst>
            <pc:docMk/>
            <pc:sldMk cId="60139975" sldId="265"/>
            <ac:spMk id="3" creationId="{DA12C9D4-3ECD-27E8-814B-194CC414F8A6}"/>
          </ac:spMkLst>
        </pc:spChg>
      </pc:sldChg>
      <pc:sldChg chg="addSp modSp new mod">
        <pc:chgData name="Bhargav Petlu" userId="75913930763a0cda" providerId="LiveId" clId="{394CE733-B5A1-4D60-91BA-B13A88D86261}" dt="2024-03-20T06:56:46.536" v="170" actId="20577"/>
        <pc:sldMkLst>
          <pc:docMk/>
          <pc:sldMk cId="4017587915" sldId="266"/>
        </pc:sldMkLst>
        <pc:spChg chg="add mod">
          <ac:chgData name="Bhargav Petlu" userId="75913930763a0cda" providerId="LiveId" clId="{394CE733-B5A1-4D60-91BA-B13A88D86261}" dt="2024-03-20T06:56:46.536" v="170" actId="20577"/>
          <ac:spMkLst>
            <pc:docMk/>
            <pc:sldMk cId="4017587915" sldId="266"/>
            <ac:spMk id="3" creationId="{C23C9338-9A29-9460-FBCF-0AED702790D5}"/>
          </ac:spMkLst>
        </pc:spChg>
      </pc:sldChg>
      <pc:sldChg chg="addSp new mod">
        <pc:chgData name="Bhargav Petlu" userId="75913930763a0cda" providerId="LiveId" clId="{394CE733-B5A1-4D60-91BA-B13A88D86261}" dt="2024-03-20T06:56:53.089" v="172" actId="22"/>
        <pc:sldMkLst>
          <pc:docMk/>
          <pc:sldMk cId="3638734858" sldId="267"/>
        </pc:sldMkLst>
        <pc:spChg chg="add">
          <ac:chgData name="Bhargav Petlu" userId="75913930763a0cda" providerId="LiveId" clId="{394CE733-B5A1-4D60-91BA-B13A88D86261}" dt="2024-03-20T06:56:53.089" v="172" actId="22"/>
          <ac:spMkLst>
            <pc:docMk/>
            <pc:sldMk cId="3638734858" sldId="267"/>
            <ac:spMk id="3" creationId="{E28A4864-5DB4-204E-F3D8-373366746B8E}"/>
          </ac:spMkLst>
        </pc:spChg>
      </pc:sldChg>
      <pc:sldChg chg="addSp modSp new mod">
        <pc:chgData name="Bhargav Petlu" userId="75913930763a0cda" providerId="LiveId" clId="{394CE733-B5A1-4D60-91BA-B13A88D86261}" dt="2024-03-20T06:57:22.814" v="178" actId="1076"/>
        <pc:sldMkLst>
          <pc:docMk/>
          <pc:sldMk cId="635611917" sldId="268"/>
        </pc:sldMkLst>
        <pc:spChg chg="add mod">
          <ac:chgData name="Bhargav Petlu" userId="75913930763a0cda" providerId="LiveId" clId="{394CE733-B5A1-4D60-91BA-B13A88D86261}" dt="2024-03-20T06:57:22.814" v="178" actId="1076"/>
          <ac:spMkLst>
            <pc:docMk/>
            <pc:sldMk cId="635611917" sldId="268"/>
            <ac:spMk id="3" creationId="{0A788252-FB18-7F9F-580C-D5BE25BA8BCC}"/>
          </ac:spMkLst>
        </pc:spChg>
      </pc:sldChg>
      <pc:sldChg chg="addSp modSp new mod">
        <pc:chgData name="Bhargav Petlu" userId="75913930763a0cda" providerId="LiveId" clId="{394CE733-B5A1-4D60-91BA-B13A88D86261}" dt="2024-03-20T06:57:50.730" v="182" actId="1076"/>
        <pc:sldMkLst>
          <pc:docMk/>
          <pc:sldMk cId="3851404217" sldId="269"/>
        </pc:sldMkLst>
        <pc:spChg chg="add mod">
          <ac:chgData name="Bhargav Petlu" userId="75913930763a0cda" providerId="LiveId" clId="{394CE733-B5A1-4D60-91BA-B13A88D86261}" dt="2024-03-20T06:57:50.730" v="182" actId="1076"/>
          <ac:spMkLst>
            <pc:docMk/>
            <pc:sldMk cId="3851404217" sldId="269"/>
            <ac:spMk id="3" creationId="{995B5529-AA5B-A5A8-CBC6-90F8154386FB}"/>
          </ac:spMkLst>
        </pc:spChg>
      </pc:sldChg>
      <pc:sldChg chg="addSp modSp new del mod">
        <pc:chgData name="Bhargav Petlu" userId="75913930763a0cda" providerId="LiveId" clId="{394CE733-B5A1-4D60-91BA-B13A88D86261}" dt="2024-03-20T08:48:22.794" v="663" actId="47"/>
        <pc:sldMkLst>
          <pc:docMk/>
          <pc:sldMk cId="2281799804" sldId="270"/>
        </pc:sldMkLst>
        <pc:spChg chg="add mod">
          <ac:chgData name="Bhargav Petlu" userId="75913930763a0cda" providerId="LiveId" clId="{394CE733-B5A1-4D60-91BA-B13A88D86261}" dt="2024-03-20T08:48:20.064" v="662" actId="20577"/>
          <ac:spMkLst>
            <pc:docMk/>
            <pc:sldMk cId="2281799804" sldId="270"/>
            <ac:spMk id="3" creationId="{E7A41A41-99D8-A272-62A8-155C15F2CD1C}"/>
          </ac:spMkLst>
        </pc:spChg>
      </pc:sldChg>
      <pc:sldChg chg="addSp modSp new mod">
        <pc:chgData name="Bhargav Petlu" userId="75913930763a0cda" providerId="LiveId" clId="{394CE733-B5A1-4D60-91BA-B13A88D86261}" dt="2024-03-20T06:59:57.431" v="190" actId="2711"/>
        <pc:sldMkLst>
          <pc:docMk/>
          <pc:sldMk cId="904165698" sldId="271"/>
        </pc:sldMkLst>
        <pc:spChg chg="add mod">
          <ac:chgData name="Bhargav Petlu" userId="75913930763a0cda" providerId="LiveId" clId="{394CE733-B5A1-4D60-91BA-B13A88D86261}" dt="2024-03-20T06:59:57.431" v="190" actId="2711"/>
          <ac:spMkLst>
            <pc:docMk/>
            <pc:sldMk cId="904165698" sldId="271"/>
            <ac:spMk id="3" creationId="{9E09CF94-8B9D-30E4-D58C-F2F0FE858765}"/>
          </ac:spMkLst>
        </pc:spChg>
      </pc:sldChg>
      <pc:sldChg chg="addSp modSp new mod">
        <pc:chgData name="Bhargav Petlu" userId="75913930763a0cda" providerId="LiveId" clId="{394CE733-B5A1-4D60-91BA-B13A88D86261}" dt="2024-03-20T07:00:09.037" v="191" actId="2711"/>
        <pc:sldMkLst>
          <pc:docMk/>
          <pc:sldMk cId="2358977162" sldId="272"/>
        </pc:sldMkLst>
        <pc:spChg chg="add mod">
          <ac:chgData name="Bhargav Petlu" userId="75913930763a0cda" providerId="LiveId" clId="{394CE733-B5A1-4D60-91BA-B13A88D86261}" dt="2024-03-20T07:00:09.037" v="191" actId="2711"/>
          <ac:spMkLst>
            <pc:docMk/>
            <pc:sldMk cId="2358977162" sldId="272"/>
            <ac:spMk id="3" creationId="{28232509-41DE-44E3-5F88-4E1D75D10400}"/>
          </ac:spMkLst>
        </pc:spChg>
      </pc:sldChg>
      <pc:sldChg chg="addSp modSp new mod">
        <pc:chgData name="Bhargav Petlu" userId="75913930763a0cda" providerId="LiveId" clId="{394CE733-B5A1-4D60-91BA-B13A88D86261}" dt="2024-03-20T07:13:46.027" v="267" actId="20577"/>
        <pc:sldMkLst>
          <pc:docMk/>
          <pc:sldMk cId="4218867761" sldId="273"/>
        </pc:sldMkLst>
        <pc:spChg chg="add mod">
          <ac:chgData name="Bhargav Petlu" userId="75913930763a0cda" providerId="LiveId" clId="{394CE733-B5A1-4D60-91BA-B13A88D86261}" dt="2024-03-20T07:13:46.027" v="267" actId="20577"/>
          <ac:spMkLst>
            <pc:docMk/>
            <pc:sldMk cId="4218867761" sldId="273"/>
            <ac:spMk id="3" creationId="{CF56B052-64A8-43D4-BD84-01F46D5AEBC5}"/>
          </ac:spMkLst>
        </pc:spChg>
      </pc:sldChg>
      <pc:sldChg chg="addSp modSp new mod">
        <pc:chgData name="Bhargav Petlu" userId="75913930763a0cda" providerId="LiveId" clId="{394CE733-B5A1-4D60-91BA-B13A88D86261}" dt="2024-03-20T07:34:17.496" v="461" actId="2710"/>
        <pc:sldMkLst>
          <pc:docMk/>
          <pc:sldMk cId="414026708" sldId="274"/>
        </pc:sldMkLst>
        <pc:spChg chg="add mod">
          <ac:chgData name="Bhargav Petlu" userId="75913930763a0cda" providerId="LiveId" clId="{394CE733-B5A1-4D60-91BA-B13A88D86261}" dt="2024-03-20T07:34:17.496" v="461" actId="2710"/>
          <ac:spMkLst>
            <pc:docMk/>
            <pc:sldMk cId="414026708" sldId="274"/>
            <ac:spMk id="3" creationId="{9B74FEB1-A350-433A-718C-F5C85BEA2439}"/>
          </ac:spMkLst>
        </pc:spChg>
      </pc:sldChg>
      <pc:sldChg chg="addSp modSp new mod">
        <pc:chgData name="Bhargav Petlu" userId="75913930763a0cda" providerId="LiveId" clId="{394CE733-B5A1-4D60-91BA-B13A88D86261}" dt="2024-03-20T07:19:25.735" v="299" actId="1076"/>
        <pc:sldMkLst>
          <pc:docMk/>
          <pc:sldMk cId="2065815663" sldId="275"/>
        </pc:sldMkLst>
        <pc:spChg chg="add mod">
          <ac:chgData name="Bhargav Petlu" userId="75913930763a0cda" providerId="LiveId" clId="{394CE733-B5A1-4D60-91BA-B13A88D86261}" dt="2024-03-20T07:19:25.735" v="299" actId="1076"/>
          <ac:spMkLst>
            <pc:docMk/>
            <pc:sldMk cId="2065815663" sldId="275"/>
            <ac:spMk id="3" creationId="{584F3A43-B82E-F07C-0DBD-EA91E628C35F}"/>
          </ac:spMkLst>
        </pc:spChg>
      </pc:sldChg>
      <pc:sldChg chg="addSp modSp new mod">
        <pc:chgData name="Bhargav Petlu" userId="75913930763a0cda" providerId="LiveId" clId="{394CE733-B5A1-4D60-91BA-B13A88D86261}" dt="2024-03-20T07:32:49.547" v="454" actId="1076"/>
        <pc:sldMkLst>
          <pc:docMk/>
          <pc:sldMk cId="3505819141" sldId="276"/>
        </pc:sldMkLst>
        <pc:spChg chg="add mod">
          <ac:chgData name="Bhargav Petlu" userId="75913930763a0cda" providerId="LiveId" clId="{394CE733-B5A1-4D60-91BA-B13A88D86261}" dt="2024-03-20T07:32:49.547" v="454" actId="1076"/>
          <ac:spMkLst>
            <pc:docMk/>
            <pc:sldMk cId="3505819141" sldId="276"/>
            <ac:spMk id="2" creationId="{1A21B7A8-EF73-9C9A-3D93-8BF6D380C0F9}"/>
          </ac:spMkLst>
        </pc:spChg>
      </pc:sldChg>
      <pc:sldChg chg="addSp modSp new mod">
        <pc:chgData name="Bhargav Petlu" userId="75913930763a0cda" providerId="LiveId" clId="{394CE733-B5A1-4D60-91BA-B13A88D86261}" dt="2024-03-20T07:32:39.139" v="452" actId="1076"/>
        <pc:sldMkLst>
          <pc:docMk/>
          <pc:sldMk cId="3366395963" sldId="277"/>
        </pc:sldMkLst>
        <pc:spChg chg="add mod">
          <ac:chgData name="Bhargav Petlu" userId="75913930763a0cda" providerId="LiveId" clId="{394CE733-B5A1-4D60-91BA-B13A88D86261}" dt="2024-03-20T07:32:39.139" v="452" actId="1076"/>
          <ac:spMkLst>
            <pc:docMk/>
            <pc:sldMk cId="3366395963" sldId="277"/>
            <ac:spMk id="3" creationId="{4251B20F-124A-8F57-EB12-7951A79B605E}"/>
          </ac:spMkLst>
        </pc:spChg>
      </pc:sldChg>
      <pc:sldChg chg="addSp modSp new mod">
        <pc:chgData name="Bhargav Petlu" userId="75913930763a0cda" providerId="LiveId" clId="{394CE733-B5A1-4D60-91BA-B13A88D86261}" dt="2024-03-20T07:33:03.859" v="456" actId="1076"/>
        <pc:sldMkLst>
          <pc:docMk/>
          <pc:sldMk cId="901976211" sldId="278"/>
        </pc:sldMkLst>
        <pc:spChg chg="add mod">
          <ac:chgData name="Bhargav Petlu" userId="75913930763a0cda" providerId="LiveId" clId="{394CE733-B5A1-4D60-91BA-B13A88D86261}" dt="2024-03-20T07:33:03.859" v="456" actId="1076"/>
          <ac:spMkLst>
            <pc:docMk/>
            <pc:sldMk cId="901976211" sldId="278"/>
            <ac:spMk id="3" creationId="{A237E7D0-17B1-6609-7EA2-BED7D96967E4}"/>
          </ac:spMkLst>
        </pc:spChg>
      </pc:sldChg>
      <pc:sldChg chg="addSp modSp new mod">
        <pc:chgData name="Bhargav Petlu" userId="75913930763a0cda" providerId="LiveId" clId="{394CE733-B5A1-4D60-91BA-B13A88D86261}" dt="2024-03-20T07:31:59.445" v="449" actId="1076"/>
        <pc:sldMkLst>
          <pc:docMk/>
          <pc:sldMk cId="2504898836" sldId="279"/>
        </pc:sldMkLst>
        <pc:spChg chg="add mod">
          <ac:chgData name="Bhargav Petlu" userId="75913930763a0cda" providerId="LiveId" clId="{394CE733-B5A1-4D60-91BA-B13A88D86261}" dt="2024-03-20T07:31:59.445" v="449" actId="1076"/>
          <ac:spMkLst>
            <pc:docMk/>
            <pc:sldMk cId="2504898836" sldId="279"/>
            <ac:spMk id="3" creationId="{538DE317-693D-2BCB-75F0-57A08E65B9CB}"/>
          </ac:spMkLst>
        </pc:spChg>
      </pc:sldChg>
      <pc:sldChg chg="addSp modSp new mod">
        <pc:chgData name="Bhargav Petlu" userId="75913930763a0cda" providerId="LiveId" clId="{394CE733-B5A1-4D60-91BA-B13A88D86261}" dt="2024-03-20T07:31:31.163" v="446" actId="1076"/>
        <pc:sldMkLst>
          <pc:docMk/>
          <pc:sldMk cId="3531064158" sldId="280"/>
        </pc:sldMkLst>
        <pc:spChg chg="add mod">
          <ac:chgData name="Bhargav Petlu" userId="75913930763a0cda" providerId="LiveId" clId="{394CE733-B5A1-4D60-91BA-B13A88D86261}" dt="2024-03-20T07:31:31.163" v="446" actId="1076"/>
          <ac:spMkLst>
            <pc:docMk/>
            <pc:sldMk cId="3531064158" sldId="280"/>
            <ac:spMk id="3" creationId="{FE64420B-65D5-42B1-BB9D-62379B51ECB0}"/>
          </ac:spMkLst>
        </pc:spChg>
      </pc:sldChg>
      <pc:sldChg chg="addSp modSp new mod">
        <pc:chgData name="Bhargav Petlu" userId="75913930763a0cda" providerId="LiveId" clId="{394CE733-B5A1-4D60-91BA-B13A88D86261}" dt="2024-03-20T07:32:21.302" v="450" actId="1076"/>
        <pc:sldMkLst>
          <pc:docMk/>
          <pc:sldMk cId="2132739250" sldId="281"/>
        </pc:sldMkLst>
        <pc:spChg chg="add mod">
          <ac:chgData name="Bhargav Petlu" userId="75913930763a0cda" providerId="LiveId" clId="{394CE733-B5A1-4D60-91BA-B13A88D86261}" dt="2024-03-20T07:32:21.302" v="450" actId="1076"/>
          <ac:spMkLst>
            <pc:docMk/>
            <pc:sldMk cId="2132739250" sldId="281"/>
            <ac:spMk id="3" creationId="{3490B50F-D33F-4723-C9D8-B78520B5C79D}"/>
          </ac:spMkLst>
        </pc:spChg>
      </pc:sldChg>
      <pc:sldChg chg="addSp delSp modSp new del mod">
        <pc:chgData name="Bhargav Petlu" userId="75913930763a0cda" providerId="LiveId" clId="{394CE733-B5A1-4D60-91BA-B13A88D86261}" dt="2024-03-20T07:28:44.235" v="376" actId="47"/>
        <pc:sldMkLst>
          <pc:docMk/>
          <pc:sldMk cId="12180129" sldId="282"/>
        </pc:sldMkLst>
        <pc:spChg chg="add del mod">
          <ac:chgData name="Bhargav Petlu" userId="75913930763a0cda" providerId="LiveId" clId="{394CE733-B5A1-4D60-91BA-B13A88D86261}" dt="2024-03-20T07:28:43.745" v="375"/>
          <ac:spMkLst>
            <pc:docMk/>
            <pc:sldMk cId="12180129" sldId="282"/>
            <ac:spMk id="3" creationId="{62A4DBF4-AF0C-BDEA-3D68-0990D4241663}"/>
          </ac:spMkLst>
        </pc:spChg>
      </pc:sldChg>
      <pc:sldChg chg="new del">
        <pc:chgData name="Bhargav Petlu" userId="75913930763a0cda" providerId="LiveId" clId="{394CE733-B5A1-4D60-91BA-B13A88D86261}" dt="2024-03-20T08:40:10.864" v="463" actId="47"/>
        <pc:sldMkLst>
          <pc:docMk/>
          <pc:sldMk cId="39928025" sldId="282"/>
        </pc:sldMkLst>
      </pc:sldChg>
      <pc:sldChg chg="modSp new mod ord">
        <pc:chgData name="Bhargav Petlu" userId="75913930763a0cda" providerId="LiveId" clId="{394CE733-B5A1-4D60-91BA-B13A88D86261}" dt="2024-03-20T08:44:57.350" v="647"/>
        <pc:sldMkLst>
          <pc:docMk/>
          <pc:sldMk cId="2958020673" sldId="282"/>
        </pc:sldMkLst>
        <pc:spChg chg="mod">
          <ac:chgData name="Bhargav Petlu" userId="75913930763a0cda" providerId="LiveId" clId="{394CE733-B5A1-4D60-91BA-B13A88D86261}" dt="2024-03-20T08:44:09.459" v="626" actId="14100"/>
          <ac:spMkLst>
            <pc:docMk/>
            <pc:sldMk cId="2958020673" sldId="282"/>
            <ac:spMk id="2" creationId="{43A3A356-3110-C6BF-019B-D36A6DCC2298}"/>
          </ac:spMkLst>
        </pc:spChg>
        <pc:spChg chg="mod">
          <ac:chgData name="Bhargav Petlu" userId="75913930763a0cda" providerId="LiveId" clId="{394CE733-B5A1-4D60-91BA-B13A88D86261}" dt="2024-03-20T08:44:51.607" v="645" actId="113"/>
          <ac:spMkLst>
            <pc:docMk/>
            <pc:sldMk cId="2958020673" sldId="282"/>
            <ac:spMk id="3" creationId="{CCB7A3E7-C6FE-F8D8-3C06-202009EBAE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5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9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59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2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4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4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1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7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F725B4-23E6-4E97-AB63-ED9D1FE6C96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96E5-CC63-460E-A452-C0C51CD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3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356-3110-C6BF-019B-D36A6DCC2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5477"/>
          </a:xfrm>
        </p:spPr>
        <p:txBody>
          <a:bodyPr/>
          <a:lstStyle/>
          <a:p>
            <a:r>
              <a:rPr lang="en-US" dirty="0"/>
              <a:t>Dict, Functions, Lambda, Arrays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A3E7-C6FE-F8D8-3C06-202009EB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10560"/>
            <a:ext cx="8825658" cy="242824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Members: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dirty="0"/>
              <a:t>Sri Karthik </a:t>
            </a:r>
            <a:r>
              <a:rPr lang="en-US" dirty="0" err="1"/>
              <a:t>Raaja</a:t>
            </a:r>
            <a:endParaRPr lang="en-US" dirty="0"/>
          </a:p>
          <a:p>
            <a:pPr marL="914400" lvl="1" indent="-457200" algn="l">
              <a:buFont typeface="+mj-lt"/>
              <a:buAutoNum type="arabicParenR"/>
            </a:pPr>
            <a:r>
              <a:rPr lang="en-US" dirty="0"/>
              <a:t>Mohammed Ansari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dirty="0"/>
              <a:t>Petlu Bhargava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dirty="0"/>
              <a:t>Nikhil P </a:t>
            </a:r>
            <a:r>
              <a:rPr lang="en-US" dirty="0" err="1"/>
              <a:t>Kothale</a:t>
            </a:r>
            <a:endParaRPr lang="en-US" dirty="0"/>
          </a:p>
          <a:p>
            <a:pPr marL="914400" lvl="1" indent="-457200" algn="l">
              <a:buFont typeface="+mj-lt"/>
              <a:buAutoNum type="arabicParenR"/>
            </a:pPr>
            <a:r>
              <a:rPr lang="en-US" dirty="0"/>
              <a:t>Sriram </a:t>
            </a:r>
            <a:r>
              <a:rPr lang="en-US" dirty="0" err="1"/>
              <a:t>Aleti</a:t>
            </a: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02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C9338-9A29-9460-FBCF-0AED702790D5}"/>
              </a:ext>
            </a:extLst>
          </p:cNvPr>
          <p:cNvSpPr txBox="1"/>
          <p:nvPr/>
        </p:nvSpPr>
        <p:spPr>
          <a:xfrm>
            <a:off x="1625600" y="1052965"/>
            <a:ext cx="6096000" cy="420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Arguments: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Positional arguments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function call we pass values to the function without variable name is called Positional arguments.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arguments in function call and in function both has to be same.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details(name, mobile, course):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‘Student name: {name}’)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‘Student mobile number: {mobile 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‘course name: {course }’)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details(‘Naveen’, 9177325852, ‘Python’)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details(9177325852, ‘Python’, ‘Naveen’)</a:t>
            </a:r>
          </a:p>
        </p:txBody>
      </p:sp>
    </p:spTree>
    <p:extLst>
      <p:ext uri="{BB962C8B-B14F-4D97-AF65-F5344CB8AC3E}">
        <p14:creationId xmlns:p14="http://schemas.microsoft.com/office/powerpoint/2010/main" val="401758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8A4864-5DB4-204E-F3D8-373366746B8E}"/>
              </a:ext>
            </a:extLst>
          </p:cNvPr>
          <p:cNvSpPr txBox="1"/>
          <p:nvPr/>
        </p:nvSpPr>
        <p:spPr>
          <a:xfrm>
            <a:off x="1270000" y="745604"/>
            <a:ext cx="6096000" cy="516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 arguments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function call we pass values to the function with variable name is called Keyword arguments.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arguments in function call and in function both has to be same.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details(name, mobile, course):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‘Student name: {name}’)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‘Student mobile number: {mobile 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‘course name: {course }’)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details(mobile = 9177325852, course = ‘Python’, name = ‘Naveen’)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details(mobile = 9177325852, name = ‘Naveen’, course = ‘Python’)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details(‘Naveen’, mobile = 9177325852, course = ‘Python’)</a:t>
            </a:r>
          </a:p>
        </p:txBody>
      </p:sp>
    </p:spTree>
    <p:extLst>
      <p:ext uri="{BB962C8B-B14F-4D97-AF65-F5344CB8AC3E}">
        <p14:creationId xmlns:p14="http://schemas.microsoft.com/office/powerpoint/2010/main" val="36387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788252-FB18-7F9F-580C-D5BE25BA8BCC}"/>
              </a:ext>
            </a:extLst>
          </p:cNvPr>
          <p:cNvSpPr txBox="1"/>
          <p:nvPr/>
        </p:nvSpPr>
        <p:spPr>
          <a:xfrm>
            <a:off x="1351280" y="1053992"/>
            <a:ext cx="6096000" cy="4526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 arguments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takes default value when there is no value provided in function call.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function definition has default argument then, no of arguments in function and function call no need to be same.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sample(a, b=0, c=0):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‘a : {a}’)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‘b : {b}’)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‘c : {c}’)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sample(10, 20)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sample(10, 20, 30)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sample(10)</a:t>
            </a:r>
          </a:p>
        </p:txBody>
      </p:sp>
    </p:spTree>
    <p:extLst>
      <p:ext uri="{BB962C8B-B14F-4D97-AF65-F5344CB8AC3E}">
        <p14:creationId xmlns:p14="http://schemas.microsoft.com/office/powerpoint/2010/main" val="63561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B5529-AA5B-A5A8-CBC6-90F8154386FB}"/>
              </a:ext>
            </a:extLst>
          </p:cNvPr>
          <p:cNvSpPr txBox="1"/>
          <p:nvPr/>
        </p:nvSpPr>
        <p:spPr>
          <a:xfrm>
            <a:off x="1178560" y="528654"/>
            <a:ext cx="6096000" cy="580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length not keyword arguments.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 function to accept no of positional arguments and the values can be stored in tuple.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fun(*args):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‘args : {args}’)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fun(11, 12, ‘Bhargav’)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fun(10)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length keyword arguments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 function to accept no of keyword arguments and the values can be stored in dictionary.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fun(**kwargs):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 ‘kwargs : {kwargs}’)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fun(a=11, b=12, name = ‘Bhargav’)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fun()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fun(a=10, name=’Bhargav’)</a:t>
            </a:r>
          </a:p>
        </p:txBody>
      </p:sp>
    </p:spTree>
    <p:extLst>
      <p:ext uri="{BB962C8B-B14F-4D97-AF65-F5344CB8AC3E}">
        <p14:creationId xmlns:p14="http://schemas.microsoft.com/office/powerpoint/2010/main" val="385140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09CF94-8B9D-30E4-D58C-F2F0FE858765}"/>
              </a:ext>
            </a:extLst>
          </p:cNvPr>
          <p:cNvSpPr txBox="1"/>
          <p:nvPr/>
        </p:nvSpPr>
        <p:spPr>
          <a:xfrm>
            <a:off x="1483360" y="12230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 Strong Number: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arm_strong(num, copy, power, res=0):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while num!=0: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rem=num%10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res=res + rem**power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num//=10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return copy==res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num=153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print(arm_strong(num, num, len(str(num))))</a:t>
            </a:r>
          </a:p>
        </p:txBody>
      </p:sp>
    </p:spTree>
    <p:extLst>
      <p:ext uri="{BB962C8B-B14F-4D97-AF65-F5344CB8AC3E}">
        <p14:creationId xmlns:p14="http://schemas.microsoft.com/office/powerpoint/2010/main" val="90416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32509-41DE-44E3-5F88-4E1D75D10400}"/>
              </a:ext>
            </a:extLst>
          </p:cNvPr>
          <p:cNvSpPr txBox="1"/>
          <p:nvPr/>
        </p:nvSpPr>
        <p:spPr>
          <a:xfrm>
            <a:off x="1544320" y="130802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Disarium Number: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disarium_strong(num, copy, power, res=0):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while num!=0: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rem=num%10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res=res + rem**power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num//=10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power = power – 1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return copy==res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num=173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print(disarium_strong(num, num, len(str(num))))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7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6B052-64A8-43D4-BD84-01F46D5AEBC5}"/>
              </a:ext>
            </a:extLst>
          </p:cNvPr>
          <p:cNvSpPr txBox="1"/>
          <p:nvPr/>
        </p:nvSpPr>
        <p:spPr>
          <a:xfrm>
            <a:off x="1361440" y="143529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Lambda Function: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function without a name and it is also called as “Anonymous Function”.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created with the help of “Lambda” Keyword.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takes any no of arguments but, it returns only “One” value.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avoid loops.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= lambda a, b : a + 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print(Add(10, 20)) </a:t>
            </a:r>
          </a:p>
        </p:txBody>
      </p:sp>
    </p:spTree>
    <p:extLst>
      <p:ext uri="{BB962C8B-B14F-4D97-AF65-F5344CB8AC3E}">
        <p14:creationId xmlns:p14="http://schemas.microsoft.com/office/powerpoint/2010/main" val="421886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4FEB1-A350-433A-718C-F5C85BEA2439}"/>
              </a:ext>
            </a:extLst>
          </p:cNvPr>
          <p:cNvSpPr txBox="1"/>
          <p:nvPr/>
        </p:nvSpPr>
        <p:spPr>
          <a:xfrm>
            <a:off x="1051560" y="1028343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 Function: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modify values in sequence and stored in map object.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map function, we can avoid loops.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 of input values and output values is same.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return type of map function is map object.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= map(lambda star : ‘*’*star, range(1,6))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print(‘\n’.join(list(m)))</a:t>
            </a:r>
          </a:p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____*</a:t>
            </a: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___**</a:t>
            </a: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__***</a:t>
            </a: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_****</a:t>
            </a: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</a:t>
            </a:r>
          </a:p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m=list(map(lambda space, star:'-'*space +'*'*star, range(4, -1, -1), range(1,6)))</a:t>
            </a:r>
          </a:p>
          <a:p>
            <a:pPr marL="457200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print('\n'.join(m))</a:t>
            </a:r>
          </a:p>
        </p:txBody>
      </p:sp>
    </p:spTree>
    <p:extLst>
      <p:ext uri="{BB962C8B-B14F-4D97-AF65-F5344CB8AC3E}">
        <p14:creationId xmlns:p14="http://schemas.microsoft.com/office/powerpoint/2010/main" val="41402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4F3A43-B82E-F07C-0DBD-EA91E628C35F}"/>
              </a:ext>
            </a:extLst>
          </p:cNvPr>
          <p:cNvSpPr txBox="1"/>
          <p:nvPr/>
        </p:nvSpPr>
        <p:spPr>
          <a:xfrm>
            <a:off x="1452880" y="1117659"/>
            <a:ext cx="35763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pt-B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myfunc(n):</a:t>
            </a:r>
          </a:p>
          <a:p>
            <a:pPr lvl="1"/>
            <a:r>
              <a:rPr lang="pt-B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return lambda a : a * n</a:t>
            </a:r>
          </a:p>
          <a:p>
            <a:endParaRPr lang="pt-BR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myfunc(n):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return lambda a : a * n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mydoubler = myfunc(2)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pt-B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print(mydoubler(11))</a:t>
            </a:r>
          </a:p>
        </p:txBody>
      </p:sp>
    </p:spTree>
    <p:extLst>
      <p:ext uri="{BB962C8B-B14F-4D97-AF65-F5344CB8AC3E}">
        <p14:creationId xmlns:p14="http://schemas.microsoft.com/office/powerpoint/2010/main" val="206581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7E7D0-17B1-6609-7EA2-BED7D96967E4}"/>
              </a:ext>
            </a:extLst>
          </p:cNvPr>
          <p:cNvSpPr txBox="1"/>
          <p:nvPr/>
        </p:nvSpPr>
        <p:spPr>
          <a:xfrm>
            <a:off x="1381760" y="1181308"/>
            <a:ext cx="60960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Lambda Functions?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lambda is better shown when you use them as an anonymous function inside another function.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you have a function definition that takes one argument, and that argument will be multiplied with an unknown number:</a:t>
            </a:r>
          </a:p>
        </p:txBody>
      </p:sp>
    </p:spTree>
    <p:extLst>
      <p:ext uri="{BB962C8B-B14F-4D97-AF65-F5344CB8AC3E}">
        <p14:creationId xmlns:p14="http://schemas.microsoft.com/office/powerpoint/2010/main" val="9019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E90-1CCA-16A4-686E-522E3852A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6B30-1609-21FE-ED2C-AB1B22E2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3175"/>
            <a:ext cx="9631680" cy="3080385"/>
          </a:xfrm>
        </p:spPr>
        <p:txBody>
          <a:bodyPr>
            <a:normAutofit/>
          </a:bodyPr>
          <a:lstStyle/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Python, Dictionary is declared in {key: value}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mutable and but, allows only immutable data type sequence. 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doesn’t allow duplicate keys and but, duplicates values can allow.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doesn’t support Index positioning.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 = {‘a’:10, ‘b’: 20, ‘c’:30}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9745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1B7A8-EF73-9C9A-3D93-8BF6D380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1791885"/>
            <a:ext cx="9936480" cy="32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in Python are data structures that can hold multiple values of the same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arrays can be handled using the array module, which allows for the manipulation of specific data type values.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Arrays in Python are similar to lists but have the constraint that all elements in the array must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50581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51B20F-124A-8F57-EB12-7951A79B605E}"/>
              </a:ext>
            </a:extLst>
          </p:cNvPr>
          <p:cNvSpPr txBox="1"/>
          <p:nvPr/>
        </p:nvSpPr>
        <p:spPr>
          <a:xfrm>
            <a:off x="1300480" y="2253550"/>
            <a:ext cx="9591040" cy="2350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Usage:</a:t>
            </a:r>
          </a:p>
          <a:p>
            <a:pPr algn="ctr">
              <a:lnSpc>
                <a:spcPct val="150000"/>
              </a:lnSpc>
            </a:pP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Python are collections of items stored at contiguous memory locations, making it easier to calculate the position of each element by adding an offset to a base value.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module is used to create arrays with a specified data type and value list</a:t>
            </a:r>
          </a:p>
        </p:txBody>
      </p:sp>
    </p:spTree>
    <p:extLst>
      <p:ext uri="{BB962C8B-B14F-4D97-AF65-F5344CB8AC3E}">
        <p14:creationId xmlns:p14="http://schemas.microsoft.com/office/powerpoint/2010/main" val="336639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DE317-693D-2BCB-75F0-57A08E65B9CB}"/>
              </a:ext>
            </a:extLst>
          </p:cNvPr>
          <p:cNvSpPr txBox="1"/>
          <p:nvPr/>
        </p:nvSpPr>
        <p:spPr>
          <a:xfrm>
            <a:off x="1879600" y="1263481"/>
            <a:ext cx="8432800" cy="276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from Lists:</a:t>
            </a:r>
          </a:p>
          <a:p>
            <a:pPr algn="ctr">
              <a:lnSpc>
                <a:spcPct val="150000"/>
              </a:lnSpc>
            </a:pP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lists in Python can store items of various data types, arrays store only items of the same single data type.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makes arrays more suitable for working with homogeneous data compared to lists</a:t>
            </a:r>
          </a:p>
        </p:txBody>
      </p:sp>
    </p:spTree>
    <p:extLst>
      <p:ext uri="{BB962C8B-B14F-4D97-AF65-F5344CB8AC3E}">
        <p14:creationId xmlns:p14="http://schemas.microsoft.com/office/powerpoint/2010/main" val="25048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4420B-65D5-42B1-BB9D-62379B51ECB0}"/>
              </a:ext>
            </a:extLst>
          </p:cNvPr>
          <p:cNvSpPr txBox="1"/>
          <p:nvPr/>
        </p:nvSpPr>
        <p:spPr>
          <a:xfrm>
            <a:off x="1569720" y="588158"/>
            <a:ext cx="9052560" cy="568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/>
              <a:t>Creating Arrays:</a:t>
            </a:r>
          </a:p>
          <a:p>
            <a:pPr algn="ctr">
              <a:lnSpc>
                <a:spcPct val="150000"/>
              </a:lnSpc>
            </a:pPr>
            <a:endParaRPr lang="en-IN" sz="23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To create Python arrays, the array module needs to be imported.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Arrays are defined by specifying a type code that determines the data type of elements stored in the array.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Arrays can be created with elements specified in square brackets or as empty arrays with just the type code.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import array</a:t>
            </a:r>
            <a:endParaRPr lang="en-US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</a:rPr>
              <a:t>arr = </a:t>
            </a:r>
            <a:r>
              <a:rPr lang="en-US" dirty="0" err="1">
                <a:effectLst/>
              </a:rPr>
              <a:t>array</a:t>
            </a:r>
            <a:r>
              <a:rPr lang="en-US" err="1">
                <a:effectLst/>
              </a:rPr>
              <a:t>.</a:t>
            </a:r>
            <a:r>
              <a:rPr lang="en-US">
                <a:effectLst/>
              </a:rPr>
              <a:t>array(</a:t>
            </a:r>
            <a:r>
              <a:rPr lang="en-US" dirty="0">
                <a:solidFill>
                  <a:srgbClr val="BDCB4C"/>
                </a:solidFill>
                <a:effectLst/>
              </a:rPr>
              <a:t>'</a:t>
            </a:r>
            <a:r>
              <a:rPr lang="en-US" dirty="0" err="1">
                <a:solidFill>
                  <a:srgbClr val="BDCB4C"/>
                </a:solidFill>
                <a:effectLst/>
              </a:rPr>
              <a:t>i</a:t>
            </a:r>
            <a:r>
              <a:rPr lang="en-US" dirty="0">
                <a:solidFill>
                  <a:srgbClr val="BDCB4C"/>
                </a:solidFill>
                <a:effectLst/>
              </a:rPr>
              <a:t>'</a:t>
            </a:r>
            <a:r>
              <a:rPr lang="en-US" dirty="0">
                <a:effectLst/>
              </a:rPr>
              <a:t>, [1, 2, 3, 4])</a:t>
            </a:r>
          </a:p>
          <a:p>
            <a:pPr lvl="1">
              <a:lnSpc>
                <a:spcPct val="150000"/>
              </a:lnSpc>
            </a:pPr>
            <a:endParaRPr lang="en-US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</a:rPr>
              <a:t>print(arr)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06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0B50F-D33F-4723-C9D8-B78520B5C79D}"/>
              </a:ext>
            </a:extLst>
          </p:cNvPr>
          <p:cNvSpPr txBox="1"/>
          <p:nvPr/>
        </p:nvSpPr>
        <p:spPr>
          <a:xfrm>
            <a:off x="1082040" y="1287310"/>
            <a:ext cx="9824720" cy="347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Methods:</a:t>
            </a:r>
          </a:p>
          <a:p>
            <a:pPr algn="ctr"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Python provides built-in methods for working with arrays, including append(), clear(), copy(), count(), extend(), index(), insert(), pop(), remove(), reverse(), and sort()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In summary, Python arrays are valuable for storing data of the same type efficiently, providing a more memory-efficient alternative to lists when working with homogeneous data.</a:t>
            </a:r>
          </a:p>
        </p:txBody>
      </p:sp>
    </p:spTree>
    <p:extLst>
      <p:ext uri="{BB962C8B-B14F-4D97-AF65-F5344CB8AC3E}">
        <p14:creationId xmlns:p14="http://schemas.microsoft.com/office/powerpoint/2010/main" val="213273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154D0-60DC-6889-3F89-A4341233DABB}"/>
              </a:ext>
            </a:extLst>
          </p:cNvPr>
          <p:cNvSpPr txBox="1"/>
          <p:nvPr/>
        </p:nvSpPr>
        <p:spPr>
          <a:xfrm>
            <a:off x="1158240" y="967941"/>
            <a:ext cx="10149840" cy="403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In-build Methods: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elements to the dictionary: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Key, Value Pair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formula is used to add only one value at a time.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this formula we can update existing Key, Values and it can’t change keys but, we can modify values.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returns ‘None’.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VN[Key]=Value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{‘a’: 10, ‘b’: 20, ‘c’: 30}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D[‘d’] = 40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Print(D) --- &gt; Output: {‘a’:10, ‘b’:20, ‘c’:30, ‘d’: 40}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D6161-D3CB-191E-CA30-D0E53325C01F}"/>
              </a:ext>
            </a:extLst>
          </p:cNvPr>
          <p:cNvSpPr txBox="1"/>
          <p:nvPr/>
        </p:nvSpPr>
        <p:spPr>
          <a:xfrm>
            <a:off x="1264920" y="1463091"/>
            <a:ext cx="9311641" cy="304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Method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is used add multiple Key, Value Pairs to Dictionary.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method has a sequence having sub sequence of length 2.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returns ‘None’.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VN.update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(arg1)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{‘a’:10, ‘b’:20}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D.update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(‘ab’)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Print(D) --- &gt; Output: {‘a’: ‘b’, ‘b’:20}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2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C1357-0CFF-46AF-88AA-4A287854B639}"/>
              </a:ext>
            </a:extLst>
          </p:cNvPr>
          <p:cNvSpPr txBox="1"/>
          <p:nvPr/>
        </p:nvSpPr>
        <p:spPr>
          <a:xfrm>
            <a:off x="1417320" y="970314"/>
            <a:ext cx="9464040" cy="43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elements from Dictionary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 Method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is used to remove key, value pairs from the dictionary.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take key as an argument.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returns the value of provided key.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key is not present in the dictionary and it will returns ‘Key Error’.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returns ‘None’.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VN.pop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(arg1)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{‘a’:10, ‘b’:20, ‘c’:30}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D.pop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(‘b’)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Print(D)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57400" lvl="4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Output: {‘a’:10, ‘c’:30}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A7DD2-AA8A-633A-D01B-4EB3A51327C1}"/>
              </a:ext>
            </a:extLst>
          </p:cNvPr>
          <p:cNvSpPr txBox="1"/>
          <p:nvPr/>
        </p:nvSpPr>
        <p:spPr>
          <a:xfrm>
            <a:off x="1371600" y="1760145"/>
            <a:ext cx="9479280" cy="274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Popitem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is used to remove elements from the dictionary.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default value is ‘-1’.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returns ‘tuple’.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VN.popitem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{‘a’:10, ‘b’:20, ‘c’:30, ‘d’:40}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D.popitem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--- &gt; Output: {‘a’:10, ‘b’:20, ‘c’:30}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6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765FC-5144-C408-C8FA-3892AF99AE55}"/>
              </a:ext>
            </a:extLst>
          </p:cNvPr>
          <p:cNvSpPr txBox="1"/>
          <p:nvPr/>
        </p:nvSpPr>
        <p:spPr>
          <a:xfrm>
            <a:off x="1727200" y="1016638"/>
            <a:ext cx="6096000" cy="4845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Programming: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a block which contains code based on user requirement.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type of functions are: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In-built or Built-in functions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defined functions</a:t>
            </a:r>
          </a:p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In-Built Functions: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In-built functions are pre-defined functions that is already available in python.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len(), id(), print(), str(), int(), complex(), bool(), list(), set(), dict(), tuple(), type(), sort(), float(), count(), sum(), avg()</a:t>
            </a:r>
          </a:p>
        </p:txBody>
      </p:sp>
    </p:spTree>
    <p:extLst>
      <p:ext uri="{BB962C8B-B14F-4D97-AF65-F5344CB8AC3E}">
        <p14:creationId xmlns:p14="http://schemas.microsoft.com/office/powerpoint/2010/main" val="136418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0A814C-C4B5-25DC-0010-08A3C2E2E995}"/>
              </a:ext>
            </a:extLst>
          </p:cNvPr>
          <p:cNvSpPr txBox="1"/>
          <p:nvPr/>
        </p:nvSpPr>
        <p:spPr>
          <a:xfrm>
            <a:off x="1706880" y="1525244"/>
            <a:ext cx="6096000" cy="293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Pre-defined Functions: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Pre-defined functions are created with the help of def keyword.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is called with the help of function name.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call is given after function declaration.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msg():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print(‘Tomorrow is a Holiday’)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msg()</a:t>
            </a:r>
          </a:p>
        </p:txBody>
      </p:sp>
    </p:spTree>
    <p:extLst>
      <p:ext uri="{BB962C8B-B14F-4D97-AF65-F5344CB8AC3E}">
        <p14:creationId xmlns:p14="http://schemas.microsoft.com/office/powerpoint/2010/main" val="16496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2C9D4-3ECD-27E8-814B-194CC414F8A6}"/>
              </a:ext>
            </a:extLst>
          </p:cNvPr>
          <p:cNvSpPr txBox="1"/>
          <p:nvPr/>
        </p:nvSpPr>
        <p:spPr>
          <a:xfrm>
            <a:off x="1524000" y="725283"/>
            <a:ext cx="6096000" cy="516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code Readability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reusability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redendency (No of lines can be reduced).</a:t>
            </a:r>
          </a:p>
          <a:p>
            <a:pPr>
              <a:lnSpc>
                <a:spcPct val="115000"/>
              </a:lnSpc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Keyword: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keyword returns the value and control to the function call.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return multiple values that can stores in tuple.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not providing any value to the function and it returns ‘None’.</a:t>
            </a:r>
          </a:p>
          <a:p>
            <a:pPr>
              <a:lnSpc>
                <a:spcPct val="115000"/>
              </a:lnSpc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Call: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call is used for the passing values to the functions.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with variable name (Keyword).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without variable name (Positional)</a:t>
            </a:r>
          </a:p>
        </p:txBody>
      </p:sp>
    </p:spTree>
    <p:extLst>
      <p:ext uri="{BB962C8B-B14F-4D97-AF65-F5344CB8AC3E}">
        <p14:creationId xmlns:p14="http://schemas.microsoft.com/office/powerpoint/2010/main" val="6013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1874</Words>
  <Application>Microsoft Office PowerPoint</Application>
  <PresentationFormat>Widescreen</PresentationFormat>
  <Paragraphs>234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Ion</vt:lpstr>
      <vt:lpstr>Dict, Functions, Lambda, Arrays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Dict, Functions, Lambda, Arrays</dc:title>
  <dc:creator>Bhargav Petlu</dc:creator>
  <cp:lastModifiedBy>mozammil ansari</cp:lastModifiedBy>
  <cp:revision>2</cp:revision>
  <dcterms:created xsi:type="dcterms:W3CDTF">2024-03-20T06:38:59Z</dcterms:created>
  <dcterms:modified xsi:type="dcterms:W3CDTF">2024-03-20T09:04:23Z</dcterms:modified>
</cp:coreProperties>
</file>