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349" r:id="rId2"/>
    <p:sldId id="340" r:id="rId3"/>
    <p:sldId id="351" r:id="rId4"/>
    <p:sldId id="335" r:id="rId5"/>
    <p:sldId id="339" r:id="rId6"/>
    <p:sldId id="338" r:id="rId7"/>
    <p:sldId id="336" r:id="rId8"/>
    <p:sldId id="337" r:id="rId9"/>
    <p:sldId id="341" r:id="rId10"/>
    <p:sldId id="350" r:id="rId11"/>
    <p:sldId id="371" r:id="rId12"/>
    <p:sldId id="352" r:id="rId13"/>
    <p:sldId id="361" r:id="rId14"/>
    <p:sldId id="354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55" r:id="rId25"/>
    <p:sldId id="359" r:id="rId26"/>
    <p:sldId id="360" r:id="rId27"/>
    <p:sldId id="358" r:id="rId28"/>
    <p:sldId id="356" r:id="rId29"/>
    <p:sldId id="357" r:id="rId30"/>
    <p:sldId id="334" r:id="rId31"/>
    <p:sldId id="353" r:id="rId32"/>
  </p:sldIdLst>
  <p:sldSz cx="12192000" cy="6858000"/>
  <p:notesSz cx="6858000" cy="9144000"/>
  <p:embeddedFontLst>
    <p:embeddedFont>
      <p:font typeface="FS Me Pro" panose="02000506040000020004" pitchFamily="50" charset="0"/>
      <p:regular r:id="rId35"/>
      <p:bold r:id="rId36"/>
    </p:embeddedFont>
    <p:embeddedFont>
      <p:font typeface="PP Object Sans Heavy" panose="00000900000000000000" pitchFamily="50" charset="0"/>
      <p:bold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</p:embeddedFont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D8377ECA-2B90-4ADD-BE31-6873C31BB8DD}">
          <p14:sldIdLst/>
        </p14:section>
        <p14:section name="Template-set TNO" id="{A24A5A4D-D47A-4561-9FD3-2B551CA1ADB0}">
          <p14:sldIdLst>
            <p14:sldId id="349"/>
            <p14:sldId id="340"/>
            <p14:sldId id="351"/>
            <p14:sldId id="335"/>
            <p14:sldId id="339"/>
            <p14:sldId id="338"/>
            <p14:sldId id="336"/>
            <p14:sldId id="337"/>
            <p14:sldId id="341"/>
            <p14:sldId id="350"/>
            <p14:sldId id="371"/>
            <p14:sldId id="352"/>
            <p14:sldId id="361"/>
            <p14:sldId id="354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55"/>
            <p14:sldId id="359"/>
            <p14:sldId id="360"/>
            <p14:sldId id="358"/>
            <p14:sldId id="356"/>
            <p14:sldId id="357"/>
            <p14:sldId id="334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lle de Korte" initials="JdK" lastIdx="1" clrIdx="0">
    <p:extLst>
      <p:ext uri="{19B8F6BF-5375-455C-9EA6-DF929625EA0E}">
        <p15:presenceInfo xmlns:p15="http://schemas.microsoft.com/office/powerpoint/2012/main" userId="Jelle de Korte" providerId="None"/>
      </p:ext>
    </p:extLst>
  </p:cmAuthor>
  <p:cmAuthor id="2" name="Martyna Dziarnowska" initials="MD" lastIdx="16" clrIdx="1">
    <p:extLst>
      <p:ext uri="{19B8F6BF-5375-455C-9EA6-DF929625EA0E}">
        <p15:presenceInfo xmlns:p15="http://schemas.microsoft.com/office/powerpoint/2012/main" userId="S::martyna@pptsolutions.nl::86dfe841-816e-4f6c-a274-8b345ffb85d3" providerId="AD"/>
      </p:ext>
    </p:extLst>
  </p:cmAuthor>
  <p:cmAuthor id="3" name="Sera de Vries" initials="SdV" lastIdx="1" clrIdx="2">
    <p:extLst>
      <p:ext uri="{19B8F6BF-5375-455C-9EA6-DF929625EA0E}">
        <p15:presenceInfo xmlns:p15="http://schemas.microsoft.com/office/powerpoint/2012/main" userId="S::sera@pptsolutions.nl::3303f409-83b3-4a68-9145-6c8f86f24839" providerId="AD"/>
      </p:ext>
    </p:extLst>
  </p:cmAuthor>
  <p:cmAuthor id="4" name="Jiska de Ridder" initials="JdR" lastIdx="7" clrIdx="3">
    <p:extLst>
      <p:ext uri="{19B8F6BF-5375-455C-9EA6-DF929625EA0E}">
        <p15:presenceInfo xmlns:p15="http://schemas.microsoft.com/office/powerpoint/2012/main" userId="S::Jiska@pptsolutions.nl::192712f2-a7f1-44ba-8ec8-25df3178e6f1" providerId="AD"/>
      </p:ext>
    </p:extLst>
  </p:cmAuthor>
  <p:cmAuthor id="5" name="Poots, J. (Jeroen)" initials="PJ(" lastIdx="18" clrIdx="4">
    <p:extLst>
      <p:ext uri="{19B8F6BF-5375-455C-9EA6-DF929625EA0E}">
        <p15:presenceInfo xmlns:p15="http://schemas.microsoft.com/office/powerpoint/2012/main" userId="S::jeroen.poots@tno.nl::89bca92d-4945-4aba-b321-a958240e9b4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FFFFFF"/>
    <a:srgbClr val="00030A"/>
    <a:srgbClr val="C9E8ED"/>
    <a:srgbClr val="66BECC"/>
    <a:srgbClr val="2EA339"/>
    <a:srgbClr val="9FA2D1"/>
    <a:srgbClr val="F89A5A"/>
    <a:srgbClr val="FBAE79"/>
    <a:srgbClr val="FCC2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6E2CE-7AD6-4910-A3C2-846EA5479C71}" v="176" dt="2024-10-31T10:27:25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517" autoAdjust="0"/>
  </p:normalViewPr>
  <p:slideViewPr>
    <p:cSldViewPr snapToGrid="0">
      <p:cViewPr varScale="1">
        <p:scale>
          <a:sx n="145" d="100"/>
          <a:sy n="145" d="100"/>
        </p:scale>
        <p:origin x="124" y="6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4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4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mani, O.A. (Omar)" userId="9138a46d-5e3b-4a04-8d74-2137b161a14c" providerId="ADAL" clId="{1EE6E2CE-7AD6-4910-A3C2-846EA5479C71}"/>
    <pc:docChg chg="undo redo custSel addSld delSld modSld sldOrd modSection">
      <pc:chgData name="Usmani, O.A. (Omar)" userId="9138a46d-5e3b-4a04-8d74-2137b161a14c" providerId="ADAL" clId="{1EE6E2CE-7AD6-4910-A3C2-846EA5479C71}" dt="2024-10-31T10:29:10.091" v="1798" actId="14100"/>
      <pc:docMkLst>
        <pc:docMk/>
      </pc:docMkLst>
      <pc:sldChg chg="addSp delSp modSp add mod">
        <pc:chgData name="Usmani, O.A. (Omar)" userId="9138a46d-5e3b-4a04-8d74-2137b161a14c" providerId="ADAL" clId="{1EE6E2CE-7AD6-4910-A3C2-846EA5479C71}" dt="2024-10-30T16:29:28.430" v="42" actId="207"/>
        <pc:sldMkLst>
          <pc:docMk/>
          <pc:sldMk cId="220870978" sldId="334"/>
        </pc:sldMkLst>
        <pc:spChg chg="add mod ord">
          <ac:chgData name="Usmani, O.A. (Omar)" userId="9138a46d-5e3b-4a04-8d74-2137b161a14c" providerId="ADAL" clId="{1EE6E2CE-7AD6-4910-A3C2-846EA5479C71}" dt="2024-10-30T16:28:47.856" v="34" actId="1076"/>
          <ac:spMkLst>
            <pc:docMk/>
            <pc:sldMk cId="220870978" sldId="334"/>
            <ac:spMk id="2" creationId="{B34259F3-52E8-D863-519B-776C273597E3}"/>
          </ac:spMkLst>
        </pc:spChg>
        <pc:spChg chg="add mod ord">
          <ac:chgData name="Usmani, O.A. (Omar)" userId="9138a46d-5e3b-4a04-8d74-2137b161a14c" providerId="ADAL" clId="{1EE6E2CE-7AD6-4910-A3C2-846EA5479C71}" dt="2024-10-30T16:29:01.242" v="38" actId="1076"/>
          <ac:spMkLst>
            <pc:docMk/>
            <pc:sldMk cId="220870978" sldId="334"/>
            <ac:spMk id="4" creationId="{E8BF5600-B0B9-C065-A848-FCF7F79879A7}"/>
          </ac:spMkLst>
        </pc:spChg>
        <pc:spChg chg="add mod">
          <ac:chgData name="Usmani, O.A. (Omar)" userId="9138a46d-5e3b-4a04-8d74-2137b161a14c" providerId="ADAL" clId="{1EE6E2CE-7AD6-4910-A3C2-846EA5479C71}" dt="2024-10-30T16:29:28.430" v="42" actId="207"/>
          <ac:spMkLst>
            <pc:docMk/>
            <pc:sldMk cId="220870978" sldId="334"/>
            <ac:spMk id="5" creationId="{7F99634E-5287-16CE-7615-C7CC301326F9}"/>
          </ac:spMkLst>
        </pc:spChg>
        <pc:picChg chg="del mod">
          <ac:chgData name="Usmani, O.A. (Omar)" userId="9138a46d-5e3b-4a04-8d74-2137b161a14c" providerId="ADAL" clId="{1EE6E2CE-7AD6-4910-A3C2-846EA5479C71}" dt="2024-10-30T16:27:37.886" v="28" actId="478"/>
          <ac:picMkLst>
            <pc:docMk/>
            <pc:sldMk cId="220870978" sldId="334"/>
            <ac:picMk id="3" creationId="{9BFB2C9F-2634-5F17-A585-230738F666AA}"/>
          </ac:picMkLst>
        </pc:picChg>
        <pc:picChg chg="mod">
          <ac:chgData name="Usmani, O.A. (Omar)" userId="9138a46d-5e3b-4a04-8d74-2137b161a14c" providerId="ADAL" clId="{1EE6E2CE-7AD6-4910-A3C2-846EA5479C71}" dt="2024-10-30T16:27:12.904" v="25" actId="1076"/>
          <ac:picMkLst>
            <pc:docMk/>
            <pc:sldMk cId="220870978" sldId="334"/>
            <ac:picMk id="6" creationId="{92917329-0EF0-1710-A3B3-9BB664EF9FC9}"/>
          </ac:picMkLst>
        </pc:picChg>
        <pc:picChg chg="add mod">
          <ac:chgData name="Usmani, O.A. (Omar)" userId="9138a46d-5e3b-4a04-8d74-2137b161a14c" providerId="ADAL" clId="{1EE6E2CE-7AD6-4910-A3C2-846EA5479C71}" dt="2024-10-30T16:29:23.033" v="41" actId="207"/>
          <ac:picMkLst>
            <pc:docMk/>
            <pc:sldMk cId="220870978" sldId="334"/>
            <ac:picMk id="7" creationId="{1A3B9969-EC6F-C677-660F-118F7F3442C1}"/>
          </ac:picMkLst>
        </pc:picChg>
        <pc:picChg chg="mod">
          <ac:chgData name="Usmani, O.A. (Omar)" userId="9138a46d-5e3b-4a04-8d74-2137b161a14c" providerId="ADAL" clId="{1EE6E2CE-7AD6-4910-A3C2-846EA5479C71}" dt="2024-10-30T16:28:04.880" v="31" actId="1076"/>
          <ac:picMkLst>
            <pc:docMk/>
            <pc:sldMk cId="220870978" sldId="334"/>
            <ac:picMk id="11" creationId="{8576E7AF-F23D-7A41-FBBA-78696345C52E}"/>
          </ac:picMkLst>
        </pc:picChg>
        <pc:picChg chg="add mod">
          <ac:chgData name="Usmani, O.A. (Omar)" userId="9138a46d-5e3b-4a04-8d74-2137b161a14c" providerId="ADAL" clId="{1EE6E2CE-7AD6-4910-A3C2-846EA5479C71}" dt="2024-10-30T16:29:23.033" v="41" actId="207"/>
          <ac:picMkLst>
            <pc:docMk/>
            <pc:sldMk cId="220870978" sldId="334"/>
            <ac:picMk id="12" creationId="{39337FEF-1AAE-EF08-2C78-2AE0A9565E78}"/>
          </ac:picMkLst>
        </pc:picChg>
        <pc:picChg chg="mod">
          <ac:chgData name="Usmani, O.A. (Omar)" userId="9138a46d-5e3b-4a04-8d74-2137b161a14c" providerId="ADAL" clId="{1EE6E2CE-7AD6-4910-A3C2-846EA5479C71}" dt="2024-10-30T16:27:06.980" v="23" actId="1076"/>
          <ac:picMkLst>
            <pc:docMk/>
            <pc:sldMk cId="220870978" sldId="334"/>
            <ac:picMk id="13" creationId="{A606BADB-20C4-D298-0B25-3BCB15211899}"/>
          </ac:picMkLst>
        </pc:picChg>
        <pc:picChg chg="add mod">
          <ac:chgData name="Usmani, O.A. (Omar)" userId="9138a46d-5e3b-4a04-8d74-2137b161a14c" providerId="ADAL" clId="{1EE6E2CE-7AD6-4910-A3C2-846EA5479C71}" dt="2024-10-30T16:29:23.033" v="41" actId="207"/>
          <ac:picMkLst>
            <pc:docMk/>
            <pc:sldMk cId="220870978" sldId="334"/>
            <ac:picMk id="14" creationId="{2C6F9A49-3F33-1530-7C9C-E448A4EB85C2}"/>
          </ac:picMkLst>
        </pc:picChg>
        <pc:picChg chg="mod">
          <ac:chgData name="Usmani, O.A. (Omar)" userId="9138a46d-5e3b-4a04-8d74-2137b161a14c" providerId="ADAL" clId="{1EE6E2CE-7AD6-4910-A3C2-846EA5479C71}" dt="2024-10-30T16:26:35.239" v="15" actId="1076"/>
          <ac:picMkLst>
            <pc:docMk/>
            <pc:sldMk cId="220870978" sldId="334"/>
            <ac:picMk id="15" creationId="{E133B115-2BA6-F805-4DE7-D015B37DBBF2}"/>
          </ac:picMkLst>
        </pc:picChg>
        <pc:picChg chg="mod">
          <ac:chgData name="Usmani, O.A. (Omar)" userId="9138a46d-5e3b-4a04-8d74-2137b161a14c" providerId="ADAL" clId="{1EE6E2CE-7AD6-4910-A3C2-846EA5479C71}" dt="2024-10-30T16:26:52.626" v="20" actId="1076"/>
          <ac:picMkLst>
            <pc:docMk/>
            <pc:sldMk cId="220870978" sldId="334"/>
            <ac:picMk id="17" creationId="{9F08B4DD-EE41-ADB9-1874-E792CE77D8AB}"/>
          </ac:picMkLst>
        </pc:picChg>
        <pc:picChg chg="mod">
          <ac:chgData name="Usmani, O.A. (Omar)" userId="9138a46d-5e3b-4a04-8d74-2137b161a14c" providerId="ADAL" clId="{1EE6E2CE-7AD6-4910-A3C2-846EA5479C71}" dt="2024-10-30T16:26:37.729" v="16" actId="1076"/>
          <ac:picMkLst>
            <pc:docMk/>
            <pc:sldMk cId="220870978" sldId="334"/>
            <ac:picMk id="19" creationId="{65805462-1CAC-D98C-6E2C-1781A0398436}"/>
          </ac:picMkLst>
        </pc:picChg>
        <pc:picChg chg="mod">
          <ac:chgData name="Usmani, O.A. (Omar)" userId="9138a46d-5e3b-4a04-8d74-2137b161a14c" providerId="ADAL" clId="{1EE6E2CE-7AD6-4910-A3C2-846EA5479C71}" dt="2024-10-30T16:27:00.238" v="21" actId="1076"/>
          <ac:picMkLst>
            <pc:docMk/>
            <pc:sldMk cId="220870978" sldId="334"/>
            <ac:picMk id="21" creationId="{53DE8EB8-287C-EB6B-2682-825999FDCBA7}"/>
          </ac:picMkLst>
        </pc:picChg>
        <pc:picChg chg="mod">
          <ac:chgData name="Usmani, O.A. (Omar)" userId="9138a46d-5e3b-4a04-8d74-2137b161a14c" providerId="ADAL" clId="{1EE6E2CE-7AD6-4910-A3C2-846EA5479C71}" dt="2024-10-30T16:27:59.766" v="30" actId="1076"/>
          <ac:picMkLst>
            <pc:docMk/>
            <pc:sldMk cId="220870978" sldId="334"/>
            <ac:picMk id="23" creationId="{33163B90-1047-F617-22CE-F623DF7FF0CD}"/>
          </ac:picMkLst>
        </pc:picChg>
        <pc:picChg chg="mod">
          <ac:chgData name="Usmani, O.A. (Omar)" userId="9138a46d-5e3b-4a04-8d74-2137b161a14c" providerId="ADAL" clId="{1EE6E2CE-7AD6-4910-A3C2-846EA5479C71}" dt="2024-10-30T16:27:42.177" v="29" actId="1076"/>
          <ac:picMkLst>
            <pc:docMk/>
            <pc:sldMk cId="220870978" sldId="334"/>
            <ac:picMk id="25" creationId="{E82279F7-97D7-1F75-9C06-005A37967B52}"/>
          </ac:picMkLst>
        </pc:picChg>
        <pc:picChg chg="mod">
          <ac:chgData name="Usmani, O.A. (Omar)" userId="9138a46d-5e3b-4a04-8d74-2137b161a14c" providerId="ADAL" clId="{1EE6E2CE-7AD6-4910-A3C2-846EA5479C71}" dt="2024-10-30T16:23:36.063" v="9" actId="1076"/>
          <ac:picMkLst>
            <pc:docMk/>
            <pc:sldMk cId="220870978" sldId="334"/>
            <ac:picMk id="27" creationId="{BD323270-6775-8215-377D-3B69FD1092F9}"/>
          </ac:picMkLst>
        </pc:picChg>
      </pc:sldChg>
      <pc:sldChg chg="addSp delSp modSp add mod ord">
        <pc:chgData name="Usmani, O.A. (Omar)" userId="9138a46d-5e3b-4a04-8d74-2137b161a14c" providerId="ADAL" clId="{1EE6E2CE-7AD6-4910-A3C2-846EA5479C71}" dt="2024-10-30T17:41:04.373" v="904" actId="164"/>
        <pc:sldMkLst>
          <pc:docMk/>
          <pc:sldMk cId="3946257095" sldId="352"/>
        </pc:sldMkLst>
        <pc:spChg chg="del">
          <ac:chgData name="Usmani, O.A. (Omar)" userId="9138a46d-5e3b-4a04-8d74-2137b161a14c" providerId="ADAL" clId="{1EE6E2CE-7AD6-4910-A3C2-846EA5479C71}" dt="2024-10-30T16:30:20.161" v="52" actId="478"/>
          <ac:spMkLst>
            <pc:docMk/>
            <pc:sldMk cId="3946257095" sldId="352"/>
            <ac:spMk id="2" creationId="{B34259F3-52E8-D863-519B-776C273597E3}"/>
          </ac:spMkLst>
        </pc:spChg>
        <pc:spChg chg="add mod ord">
          <ac:chgData name="Usmani, O.A. (Omar)" userId="9138a46d-5e3b-4a04-8d74-2137b161a14c" providerId="ADAL" clId="{1EE6E2CE-7AD6-4910-A3C2-846EA5479C71}" dt="2024-10-30T17:03:26.804" v="362" actId="165"/>
          <ac:spMkLst>
            <pc:docMk/>
            <pc:sldMk cId="3946257095" sldId="352"/>
            <ac:spMk id="3" creationId="{516B49FF-3B8B-C883-BAE6-AC9FECFAE7E6}"/>
          </ac:spMkLst>
        </pc:spChg>
        <pc:spChg chg="del">
          <ac:chgData name="Usmani, O.A. (Omar)" userId="9138a46d-5e3b-4a04-8d74-2137b161a14c" providerId="ADAL" clId="{1EE6E2CE-7AD6-4910-A3C2-846EA5479C71}" dt="2024-10-30T16:30:52.810" v="63" actId="478"/>
          <ac:spMkLst>
            <pc:docMk/>
            <pc:sldMk cId="3946257095" sldId="352"/>
            <ac:spMk id="4" creationId="{E8BF5600-B0B9-C065-A848-FCF7F79879A7}"/>
          </ac:spMkLst>
        </pc:spChg>
        <pc:spChg chg="mod">
          <ac:chgData name="Usmani, O.A. (Omar)" userId="9138a46d-5e3b-4a04-8d74-2137b161a14c" providerId="ADAL" clId="{1EE6E2CE-7AD6-4910-A3C2-846EA5479C71}" dt="2024-10-30T17:03:26.804" v="362" actId="165"/>
          <ac:spMkLst>
            <pc:docMk/>
            <pc:sldMk cId="3946257095" sldId="352"/>
            <ac:spMk id="5" creationId="{7F99634E-5287-16CE-7615-C7CC301326F9}"/>
          </ac:spMkLst>
        </pc:spChg>
        <pc:spChg chg="del">
          <ac:chgData name="Usmani, O.A. (Omar)" userId="9138a46d-5e3b-4a04-8d74-2137b161a14c" providerId="ADAL" clId="{1EE6E2CE-7AD6-4910-A3C2-846EA5479C71}" dt="2024-10-30T16:55:49.215" v="280" actId="478"/>
          <ac:spMkLst>
            <pc:docMk/>
            <pc:sldMk cId="3946257095" sldId="352"/>
            <ac:spMk id="8" creationId="{1A9BCA94-9ED2-3704-52EC-6C388B82446C}"/>
          </ac:spMkLst>
        </pc:spChg>
        <pc:spChg chg="del">
          <ac:chgData name="Usmani, O.A. (Omar)" userId="9138a46d-5e3b-4a04-8d74-2137b161a14c" providerId="ADAL" clId="{1EE6E2CE-7AD6-4910-A3C2-846EA5479C71}" dt="2024-10-30T17:40:50.503" v="900" actId="478"/>
          <ac:spMkLst>
            <pc:docMk/>
            <pc:sldMk cId="3946257095" sldId="352"/>
            <ac:spMk id="9" creationId="{2D325D95-9BE7-8316-3497-084C1DAA8A29}"/>
          </ac:spMkLst>
        </pc:spChg>
        <pc:spChg chg="del">
          <ac:chgData name="Usmani, O.A. (Omar)" userId="9138a46d-5e3b-4a04-8d74-2137b161a14c" providerId="ADAL" clId="{1EE6E2CE-7AD6-4910-A3C2-846EA5479C71}" dt="2024-10-30T17:40:56.604" v="902" actId="478"/>
          <ac:spMkLst>
            <pc:docMk/>
            <pc:sldMk cId="3946257095" sldId="352"/>
            <ac:spMk id="10" creationId="{A4795414-1CD7-B0E4-CA34-5C08CE103E5E}"/>
          </ac:spMkLst>
        </pc:spChg>
        <pc:spChg chg="add mod ord topLvl">
          <ac:chgData name="Usmani, O.A. (Omar)" userId="9138a46d-5e3b-4a04-8d74-2137b161a14c" providerId="ADAL" clId="{1EE6E2CE-7AD6-4910-A3C2-846EA5479C71}" dt="2024-10-30T17:03:26.804" v="362" actId="165"/>
          <ac:spMkLst>
            <pc:docMk/>
            <pc:sldMk cId="3946257095" sldId="352"/>
            <ac:spMk id="16" creationId="{8DDA4F42-2E55-CF0F-77F8-E93BE8D1EFE2}"/>
          </ac:spMkLst>
        </pc:spChg>
        <pc:spChg chg="add mod ord">
          <ac:chgData name="Usmani, O.A. (Omar)" userId="9138a46d-5e3b-4a04-8d74-2137b161a14c" providerId="ADAL" clId="{1EE6E2CE-7AD6-4910-A3C2-846EA5479C71}" dt="2024-10-30T17:03:26.804" v="362" actId="165"/>
          <ac:spMkLst>
            <pc:docMk/>
            <pc:sldMk cId="3946257095" sldId="352"/>
            <ac:spMk id="18" creationId="{89B62CAB-91E9-728B-ADAA-872B587979E2}"/>
          </ac:spMkLst>
        </pc:spChg>
        <pc:spChg chg="del mod">
          <ac:chgData name="Usmani, O.A. (Omar)" userId="9138a46d-5e3b-4a04-8d74-2137b161a14c" providerId="ADAL" clId="{1EE6E2CE-7AD6-4910-A3C2-846EA5479C71}" dt="2024-10-30T16:52:55.004" v="242" actId="478"/>
          <ac:spMkLst>
            <pc:docMk/>
            <pc:sldMk cId="3946257095" sldId="352"/>
            <ac:spMk id="47" creationId="{391197BD-2628-9452-D9D8-5A8F2689B1B3}"/>
          </ac:spMkLst>
        </pc:spChg>
        <pc:spChg chg="del mod">
          <ac:chgData name="Usmani, O.A. (Omar)" userId="9138a46d-5e3b-4a04-8d74-2137b161a14c" providerId="ADAL" clId="{1EE6E2CE-7AD6-4910-A3C2-846EA5479C71}" dt="2024-10-30T16:52:56.305" v="243" actId="478"/>
          <ac:spMkLst>
            <pc:docMk/>
            <pc:sldMk cId="3946257095" sldId="352"/>
            <ac:spMk id="48" creationId="{79A5DA21-A593-C284-D794-9B064BF10368}"/>
          </ac:spMkLst>
        </pc:spChg>
        <pc:spChg chg="mod">
          <ac:chgData name="Usmani, O.A. (Omar)" userId="9138a46d-5e3b-4a04-8d74-2137b161a14c" providerId="ADAL" clId="{1EE6E2CE-7AD6-4910-A3C2-846EA5479C71}" dt="2024-10-30T17:03:26.804" v="362" actId="165"/>
          <ac:spMkLst>
            <pc:docMk/>
            <pc:sldMk cId="3946257095" sldId="352"/>
            <ac:spMk id="49" creationId="{01FFBB5F-66B9-C561-B1A1-FFB3AB8419A2}"/>
          </ac:spMkLst>
        </pc:spChg>
        <pc:spChg chg="add mod ord">
          <ac:chgData name="Usmani, O.A. (Omar)" userId="9138a46d-5e3b-4a04-8d74-2137b161a14c" providerId="ADAL" clId="{1EE6E2CE-7AD6-4910-A3C2-846EA5479C71}" dt="2024-10-30T17:03:26.804" v="362" actId="165"/>
          <ac:spMkLst>
            <pc:docMk/>
            <pc:sldMk cId="3946257095" sldId="352"/>
            <ac:spMk id="51" creationId="{F21086D1-222C-DA2D-F4A2-61C3780461D3}"/>
          </ac:spMkLst>
        </pc:spChg>
        <pc:spChg chg="add del mod">
          <ac:chgData name="Usmani, O.A. (Omar)" userId="9138a46d-5e3b-4a04-8d74-2137b161a14c" providerId="ADAL" clId="{1EE6E2CE-7AD6-4910-A3C2-846EA5479C71}" dt="2024-10-30T16:55:51.690" v="281" actId="478"/>
          <ac:spMkLst>
            <pc:docMk/>
            <pc:sldMk cId="3946257095" sldId="352"/>
            <ac:spMk id="57" creationId="{5895EDCA-19A8-F5EE-7C5D-4A5441CFB696}"/>
          </ac:spMkLst>
        </pc:spChg>
        <pc:spChg chg="add mod topLvl">
          <ac:chgData name="Usmani, O.A. (Omar)" userId="9138a46d-5e3b-4a04-8d74-2137b161a14c" providerId="ADAL" clId="{1EE6E2CE-7AD6-4910-A3C2-846EA5479C71}" dt="2024-10-30T17:41:04.373" v="904" actId="164"/>
          <ac:spMkLst>
            <pc:docMk/>
            <pc:sldMk cId="3946257095" sldId="352"/>
            <ac:spMk id="58" creationId="{0E82458F-752D-B094-AEBF-BD91D688D764}"/>
          </ac:spMkLst>
        </pc:spChg>
        <pc:spChg chg="add del mod">
          <ac:chgData name="Usmani, O.A. (Omar)" userId="9138a46d-5e3b-4a04-8d74-2137b161a14c" providerId="ADAL" clId="{1EE6E2CE-7AD6-4910-A3C2-846EA5479C71}" dt="2024-10-30T17:40:52.916" v="901" actId="478"/>
          <ac:spMkLst>
            <pc:docMk/>
            <pc:sldMk cId="3946257095" sldId="352"/>
            <ac:spMk id="62" creationId="{41CFADA6-49EC-04AD-1E75-205D46073E72}"/>
          </ac:spMkLst>
        </pc:spChg>
        <pc:spChg chg="add del mod">
          <ac:chgData name="Usmani, O.A. (Omar)" userId="9138a46d-5e3b-4a04-8d74-2137b161a14c" providerId="ADAL" clId="{1EE6E2CE-7AD6-4910-A3C2-846EA5479C71}" dt="2024-10-30T17:40:58.765" v="903" actId="478"/>
          <ac:spMkLst>
            <pc:docMk/>
            <pc:sldMk cId="3946257095" sldId="352"/>
            <ac:spMk id="64" creationId="{DBDBA597-DAED-2534-DCFD-41630D0C5CA8}"/>
          </ac:spMkLst>
        </pc:spChg>
        <pc:grpChg chg="add mod topLvl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38" creationId="{66DB510E-E6C3-F9BE-72D2-792989475915}"/>
          </ac:grpSpMkLst>
        </pc:grpChg>
        <pc:grpChg chg="add del mod">
          <ac:chgData name="Usmani, O.A. (Omar)" userId="9138a46d-5e3b-4a04-8d74-2137b161a14c" providerId="ADAL" clId="{1EE6E2CE-7AD6-4910-A3C2-846EA5479C71}" dt="2024-10-30T16:47:11.074" v="141" actId="165"/>
          <ac:grpSpMkLst>
            <pc:docMk/>
            <pc:sldMk cId="3946257095" sldId="352"/>
            <ac:grpSpMk id="39" creationId="{4BA1309F-53BC-82EA-8E3E-1EC9CF40EE5A}"/>
          </ac:grpSpMkLst>
        </pc:grpChg>
        <pc:grpChg chg="add mod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40" creationId="{6F299F9E-1938-92D4-343E-818B2F56CCAD}"/>
          </ac:grpSpMkLst>
        </pc:grpChg>
        <pc:grpChg chg="add del mod">
          <ac:chgData name="Usmani, O.A. (Omar)" userId="9138a46d-5e3b-4a04-8d74-2137b161a14c" providerId="ADAL" clId="{1EE6E2CE-7AD6-4910-A3C2-846EA5479C71}" dt="2024-10-30T16:49:15.321" v="215" actId="165"/>
          <ac:grpSpMkLst>
            <pc:docMk/>
            <pc:sldMk cId="3946257095" sldId="352"/>
            <ac:grpSpMk id="41" creationId="{B323C242-E3B9-6B1B-687E-E0AEB704FFDB}"/>
          </ac:grpSpMkLst>
        </pc:grpChg>
        <pc:grpChg chg="add mod topLvl">
          <ac:chgData name="Usmani, O.A. (Omar)" userId="9138a46d-5e3b-4a04-8d74-2137b161a14c" providerId="ADAL" clId="{1EE6E2CE-7AD6-4910-A3C2-846EA5479C71}" dt="2024-10-30T17:03:51.978" v="367" actId="164"/>
          <ac:grpSpMkLst>
            <pc:docMk/>
            <pc:sldMk cId="3946257095" sldId="352"/>
            <ac:grpSpMk id="42" creationId="{D776004A-F510-FB90-3875-32537D091F76}"/>
          </ac:grpSpMkLst>
        </pc:grpChg>
        <pc:grpChg chg="add mod ord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43" creationId="{26B018EC-E04C-9D66-43DB-6E4B9148C06C}"/>
          </ac:grpSpMkLst>
        </pc:grpChg>
        <pc:grpChg chg="add mod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44" creationId="{2D702EC1-0EB8-7850-4AB4-C02BC6C1D6D7}"/>
          </ac:grpSpMkLst>
        </pc:grpChg>
        <pc:grpChg chg="add mod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45" creationId="{04FFE1B7-4BF8-A19D-D8E8-5AEA499FABA1}"/>
          </ac:grpSpMkLst>
        </pc:grpChg>
        <pc:grpChg chg="del mod">
          <ac:chgData name="Usmani, O.A. (Omar)" userId="9138a46d-5e3b-4a04-8d74-2137b161a14c" providerId="ADAL" clId="{1EE6E2CE-7AD6-4910-A3C2-846EA5479C71}" dt="2024-10-30T16:52:52.039" v="241" actId="27803"/>
          <ac:grpSpMkLst>
            <pc:docMk/>
            <pc:sldMk cId="3946257095" sldId="352"/>
            <ac:grpSpMk id="46" creationId="{7B6E8F6A-172B-F1DA-7DE8-09007D1EABCB}"/>
          </ac:grpSpMkLst>
        </pc:grpChg>
        <pc:grpChg chg="add mod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50" creationId="{97BAB2F7-AB58-78B1-8E5B-ABA4BE06C840}"/>
          </ac:grpSpMkLst>
        </pc:grpChg>
        <pc:grpChg chg="add mod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52" creationId="{DA41A921-6B54-5E6F-53E5-1A667096E5FD}"/>
          </ac:grpSpMkLst>
        </pc:grpChg>
        <pc:grpChg chg="add mod topLvl">
          <ac:chgData name="Usmani, O.A. (Omar)" userId="9138a46d-5e3b-4a04-8d74-2137b161a14c" providerId="ADAL" clId="{1EE6E2CE-7AD6-4910-A3C2-846EA5479C71}" dt="2024-10-30T17:03:51.978" v="367" actId="164"/>
          <ac:grpSpMkLst>
            <pc:docMk/>
            <pc:sldMk cId="3946257095" sldId="352"/>
            <ac:grpSpMk id="53" creationId="{0DCE6757-A824-1D85-919A-9BA51731D6D5}"/>
          </ac:grpSpMkLst>
        </pc:grpChg>
        <pc:grpChg chg="add mod topLvl">
          <ac:chgData name="Usmani, O.A. (Omar)" userId="9138a46d-5e3b-4a04-8d74-2137b161a14c" providerId="ADAL" clId="{1EE6E2CE-7AD6-4910-A3C2-846EA5479C71}" dt="2024-10-30T17:03:51.978" v="367" actId="164"/>
          <ac:grpSpMkLst>
            <pc:docMk/>
            <pc:sldMk cId="3946257095" sldId="352"/>
            <ac:grpSpMk id="54" creationId="{B1C20C8C-FF54-627A-4F05-26E044958024}"/>
          </ac:grpSpMkLst>
        </pc:grpChg>
        <pc:grpChg chg="add del mod topLvl">
          <ac:chgData name="Usmani, O.A. (Omar)" userId="9138a46d-5e3b-4a04-8d74-2137b161a14c" providerId="ADAL" clId="{1EE6E2CE-7AD6-4910-A3C2-846EA5479C71}" dt="2024-10-30T17:03:26.804" v="362" actId="165"/>
          <ac:grpSpMkLst>
            <pc:docMk/>
            <pc:sldMk cId="3946257095" sldId="352"/>
            <ac:grpSpMk id="55" creationId="{66ACDB73-9D3A-719C-27A6-DDEC58FF2FED}"/>
          </ac:grpSpMkLst>
        </pc:grpChg>
        <pc:grpChg chg="add del mod">
          <ac:chgData name="Usmani, O.A. (Omar)" userId="9138a46d-5e3b-4a04-8d74-2137b161a14c" providerId="ADAL" clId="{1EE6E2CE-7AD6-4910-A3C2-846EA5479C71}" dt="2024-10-30T17:03:21.863" v="361" actId="165"/>
          <ac:grpSpMkLst>
            <pc:docMk/>
            <pc:sldMk cId="3946257095" sldId="352"/>
            <ac:grpSpMk id="59" creationId="{D6551F75-AAC4-289B-F577-F3C10D3C1228}"/>
          </ac:grpSpMkLst>
        </pc:grpChg>
        <pc:grpChg chg="add mod">
          <ac:chgData name="Usmani, O.A. (Omar)" userId="9138a46d-5e3b-4a04-8d74-2137b161a14c" providerId="ADAL" clId="{1EE6E2CE-7AD6-4910-A3C2-846EA5479C71}" dt="2024-10-30T17:41:04.373" v="904" actId="164"/>
          <ac:grpSpMkLst>
            <pc:docMk/>
            <pc:sldMk cId="3946257095" sldId="352"/>
            <ac:grpSpMk id="60" creationId="{B435F2A9-9045-FA58-2A3E-1A354B78838F}"/>
          </ac:grpSpMkLst>
        </pc:grpChg>
        <pc:grpChg chg="add mod">
          <ac:chgData name="Usmani, O.A. (Omar)" userId="9138a46d-5e3b-4a04-8d74-2137b161a14c" providerId="ADAL" clId="{1EE6E2CE-7AD6-4910-A3C2-846EA5479C71}" dt="2024-10-30T17:41:04.373" v="904" actId="164"/>
          <ac:grpSpMkLst>
            <pc:docMk/>
            <pc:sldMk cId="3946257095" sldId="352"/>
            <ac:grpSpMk id="65" creationId="{6A57A301-01F2-4402-F5BD-E5F01B7D6B8B}"/>
          </ac:grpSpMkLst>
        </pc:grpChg>
        <pc:picChg chg="mod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6" creationId="{92917329-0EF0-1710-A3B3-9BB664EF9FC9}"/>
          </ac:picMkLst>
        </pc:picChg>
        <pc:picChg chg="mod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7" creationId="{1A3B9969-EC6F-C677-660F-118F7F3442C1}"/>
          </ac:picMkLst>
        </pc:picChg>
        <pc:picChg chg="mod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11" creationId="{8576E7AF-F23D-7A41-FBBA-78696345C52E}"/>
          </ac:picMkLst>
        </pc:picChg>
        <pc:picChg chg="mod topLvl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12" creationId="{39337FEF-1AAE-EF08-2C78-2AE0A9565E78}"/>
          </ac:picMkLst>
        </pc:picChg>
        <pc:picChg chg="del">
          <ac:chgData name="Usmani, O.A. (Omar)" userId="9138a46d-5e3b-4a04-8d74-2137b161a14c" providerId="ADAL" clId="{1EE6E2CE-7AD6-4910-A3C2-846EA5479C71}" dt="2024-10-30T16:30:55.374" v="64" actId="478"/>
          <ac:picMkLst>
            <pc:docMk/>
            <pc:sldMk cId="3946257095" sldId="352"/>
            <ac:picMk id="13" creationId="{A606BADB-20C4-D298-0B25-3BCB15211899}"/>
          </ac:picMkLst>
        </pc:picChg>
        <pc:picChg chg="mod topLvl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14" creationId="{2C6F9A49-3F33-1530-7C9C-E448A4EB85C2}"/>
          </ac:picMkLst>
        </pc:picChg>
        <pc:picChg chg="del">
          <ac:chgData name="Usmani, O.A. (Omar)" userId="9138a46d-5e3b-4a04-8d74-2137b161a14c" providerId="ADAL" clId="{1EE6E2CE-7AD6-4910-A3C2-846EA5479C71}" dt="2024-10-30T16:30:51.998" v="62" actId="478"/>
          <ac:picMkLst>
            <pc:docMk/>
            <pc:sldMk cId="3946257095" sldId="352"/>
            <ac:picMk id="15" creationId="{E133B115-2BA6-F805-4DE7-D015B37DBBF2}"/>
          </ac:picMkLst>
        </pc:picChg>
        <pc:picChg chg="mod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17" creationId="{9F08B4DD-EE41-ADB9-1874-E792CE77D8AB}"/>
          </ac:picMkLst>
        </pc:picChg>
        <pc:picChg chg="del">
          <ac:chgData name="Usmani, O.A. (Omar)" userId="9138a46d-5e3b-4a04-8d74-2137b161a14c" providerId="ADAL" clId="{1EE6E2CE-7AD6-4910-A3C2-846EA5479C71}" dt="2024-10-30T16:30:51.111" v="61" actId="478"/>
          <ac:picMkLst>
            <pc:docMk/>
            <pc:sldMk cId="3946257095" sldId="352"/>
            <ac:picMk id="19" creationId="{65805462-1CAC-D98C-6E2C-1781A0398436}"/>
          </ac:picMkLst>
        </pc:picChg>
        <pc:picChg chg="mod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21" creationId="{53DE8EB8-287C-EB6B-2682-825999FDCBA7}"/>
          </ac:picMkLst>
        </pc:picChg>
        <pc:picChg chg="add mod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22" creationId="{2EA974FF-6C39-2E88-5539-35A817D6F229}"/>
          </ac:picMkLst>
        </pc:picChg>
        <pc:picChg chg="del mod">
          <ac:chgData name="Usmani, O.A. (Omar)" userId="9138a46d-5e3b-4a04-8d74-2137b161a14c" providerId="ADAL" clId="{1EE6E2CE-7AD6-4910-A3C2-846EA5479C71}" dt="2024-10-30T16:49:05.861" v="213" actId="478"/>
          <ac:picMkLst>
            <pc:docMk/>
            <pc:sldMk cId="3946257095" sldId="352"/>
            <ac:picMk id="23" creationId="{33163B90-1047-F617-22CE-F623DF7FF0CD}"/>
          </ac:picMkLst>
        </pc:picChg>
        <pc:picChg chg="mod topLvl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25" creationId="{E82279F7-97D7-1F75-9C06-005A37967B52}"/>
          </ac:picMkLst>
        </pc:picChg>
        <pc:picChg chg="add del mod">
          <ac:chgData name="Usmani, O.A. (Omar)" userId="9138a46d-5e3b-4a04-8d74-2137b161a14c" providerId="ADAL" clId="{1EE6E2CE-7AD6-4910-A3C2-846EA5479C71}" dt="2024-10-30T16:53:34.655" v="259" actId="478"/>
          <ac:picMkLst>
            <pc:docMk/>
            <pc:sldMk cId="3946257095" sldId="352"/>
            <ac:picMk id="26" creationId="{34EB7A51-8347-8BE3-EE42-A5E6254C4DC8}"/>
          </ac:picMkLst>
        </pc:picChg>
        <pc:picChg chg="mod">
          <ac:chgData name="Usmani, O.A. (Omar)" userId="9138a46d-5e3b-4a04-8d74-2137b161a14c" providerId="ADAL" clId="{1EE6E2CE-7AD6-4910-A3C2-846EA5479C71}" dt="2024-10-30T17:03:26.804" v="362" actId="165"/>
          <ac:picMkLst>
            <pc:docMk/>
            <pc:sldMk cId="3946257095" sldId="352"/>
            <ac:picMk id="27" creationId="{BD323270-6775-8215-377D-3B69FD1092F9}"/>
          </ac:picMkLst>
        </pc:picChg>
        <pc:picChg chg="add del mod">
          <ac:chgData name="Usmani, O.A. (Omar)" userId="9138a46d-5e3b-4a04-8d74-2137b161a14c" providerId="ADAL" clId="{1EE6E2CE-7AD6-4910-A3C2-846EA5479C71}" dt="2024-10-30T16:53:34.655" v="259" actId="478"/>
          <ac:picMkLst>
            <pc:docMk/>
            <pc:sldMk cId="3946257095" sldId="352"/>
            <ac:picMk id="29" creationId="{9B4F0195-B454-77E4-6355-5D4875FFC045}"/>
          </ac:picMkLst>
        </pc:picChg>
        <pc:picChg chg="add del mod">
          <ac:chgData name="Usmani, O.A. (Omar)" userId="9138a46d-5e3b-4a04-8d74-2137b161a14c" providerId="ADAL" clId="{1EE6E2CE-7AD6-4910-A3C2-846EA5479C71}" dt="2024-10-30T16:52:52.039" v="241" actId="27803"/>
          <ac:picMkLst>
            <pc:docMk/>
            <pc:sldMk cId="3946257095" sldId="352"/>
            <ac:picMk id="31" creationId="{85ECD146-EBE9-0C59-78C4-4B88A5AFD880}"/>
          </ac:picMkLst>
        </pc:picChg>
        <pc:picChg chg="add del mod">
          <ac:chgData name="Usmani, O.A. (Omar)" userId="9138a46d-5e3b-4a04-8d74-2137b161a14c" providerId="ADAL" clId="{1EE6E2CE-7AD6-4910-A3C2-846EA5479C71}" dt="2024-10-30T16:53:34.655" v="259" actId="478"/>
          <ac:picMkLst>
            <pc:docMk/>
            <pc:sldMk cId="3946257095" sldId="352"/>
            <ac:picMk id="33" creationId="{4623ED7F-340B-979A-D525-057E8C68808A}"/>
          </ac:picMkLst>
        </pc:picChg>
        <pc:picChg chg="add del mod">
          <ac:chgData name="Usmani, O.A. (Omar)" userId="9138a46d-5e3b-4a04-8d74-2137b161a14c" providerId="ADAL" clId="{1EE6E2CE-7AD6-4910-A3C2-846EA5479C71}" dt="2024-10-30T16:53:34.655" v="259" actId="478"/>
          <ac:picMkLst>
            <pc:docMk/>
            <pc:sldMk cId="3946257095" sldId="352"/>
            <ac:picMk id="35" creationId="{201AF82A-F134-AB08-44E9-568BA84A2DC9}"/>
          </ac:picMkLst>
        </pc:picChg>
        <pc:cxnChg chg="add del">
          <ac:chgData name="Usmani, O.A. (Omar)" userId="9138a46d-5e3b-4a04-8d74-2137b161a14c" providerId="ADAL" clId="{1EE6E2CE-7AD6-4910-A3C2-846EA5479C71}" dt="2024-10-30T16:44:40.732" v="127" actId="478"/>
          <ac:cxnSpMkLst>
            <pc:docMk/>
            <pc:sldMk cId="3946257095" sldId="352"/>
            <ac:cxnSpMk id="37" creationId="{3059A1AB-4D3B-E682-764D-6FBEC69016B3}"/>
          </ac:cxnSpMkLst>
        </pc:cxnChg>
      </pc:sldChg>
      <pc:sldChg chg="add">
        <pc:chgData name="Usmani, O.A. (Omar)" userId="9138a46d-5e3b-4a04-8d74-2137b161a14c" providerId="ADAL" clId="{1EE6E2CE-7AD6-4910-A3C2-846EA5479C71}" dt="2024-10-30T16:44:05.929" v="125" actId="2890"/>
        <pc:sldMkLst>
          <pc:docMk/>
          <pc:sldMk cId="121704209" sldId="353"/>
        </pc:sldMkLst>
      </pc:sldChg>
      <pc:sldChg chg="addSp delSp modSp add mod ord">
        <pc:chgData name="Usmani, O.A. (Omar)" userId="9138a46d-5e3b-4a04-8d74-2137b161a14c" providerId="ADAL" clId="{1EE6E2CE-7AD6-4910-A3C2-846EA5479C71}" dt="2024-10-30T17:58:55.439" v="928"/>
        <pc:sldMkLst>
          <pc:docMk/>
          <pc:sldMk cId="475893613" sldId="354"/>
        </pc:sldMkLst>
        <pc:spChg chg="add mod">
          <ac:chgData name="Usmani, O.A. (Omar)" userId="9138a46d-5e3b-4a04-8d74-2137b161a14c" providerId="ADAL" clId="{1EE6E2CE-7AD6-4910-A3C2-846EA5479C71}" dt="2024-10-30T17:40:37.898" v="897" actId="164"/>
          <ac:spMkLst>
            <pc:docMk/>
            <pc:sldMk cId="475893613" sldId="354"/>
            <ac:spMk id="8" creationId="{62FE296F-EE92-439C-6F97-2E0FFB58AE5A}"/>
          </ac:spMkLst>
        </pc:spChg>
        <pc:spChg chg="del">
          <ac:chgData name="Usmani, O.A. (Omar)" userId="9138a46d-5e3b-4a04-8d74-2137b161a14c" providerId="ADAL" clId="{1EE6E2CE-7AD6-4910-A3C2-846EA5479C71}" dt="2024-10-30T17:35:47.034" v="809" actId="478"/>
          <ac:spMkLst>
            <pc:docMk/>
            <pc:sldMk cId="475893613" sldId="354"/>
            <ac:spMk id="9" creationId="{2D325D95-9BE7-8316-3497-084C1DAA8A29}"/>
          </ac:spMkLst>
        </pc:spChg>
        <pc:spChg chg="del">
          <ac:chgData name="Usmani, O.A. (Omar)" userId="9138a46d-5e3b-4a04-8d74-2137b161a14c" providerId="ADAL" clId="{1EE6E2CE-7AD6-4910-A3C2-846EA5479C71}" dt="2024-10-30T17:35:52.434" v="811" actId="478"/>
          <ac:spMkLst>
            <pc:docMk/>
            <pc:sldMk cId="475893613" sldId="354"/>
            <ac:spMk id="10" creationId="{A4795414-1CD7-B0E4-CA34-5C08CE103E5E}"/>
          </ac:spMkLst>
        </pc:spChg>
        <pc:spChg chg="mod">
          <ac:chgData name="Usmani, O.A. (Omar)" userId="9138a46d-5e3b-4a04-8d74-2137b161a14c" providerId="ADAL" clId="{1EE6E2CE-7AD6-4910-A3C2-846EA5479C71}" dt="2024-10-30T17:29:11.304" v="628"/>
          <ac:spMkLst>
            <pc:docMk/>
            <pc:sldMk cId="475893613" sldId="354"/>
            <ac:spMk id="39" creationId="{73E79338-B782-96D6-82A2-1CA171E91DD4}"/>
          </ac:spMkLst>
        </pc:spChg>
        <pc:spChg chg="mod">
          <ac:chgData name="Usmani, O.A. (Omar)" userId="9138a46d-5e3b-4a04-8d74-2137b161a14c" providerId="ADAL" clId="{1EE6E2CE-7AD6-4910-A3C2-846EA5479C71}" dt="2024-10-30T17:29:11.304" v="628"/>
          <ac:spMkLst>
            <pc:docMk/>
            <pc:sldMk cId="475893613" sldId="354"/>
            <ac:spMk id="47" creationId="{E5DF605C-7961-6318-E8A9-ABC86252CF25}"/>
          </ac:spMkLst>
        </pc:spChg>
        <pc:spChg chg="mod">
          <ac:chgData name="Usmani, O.A. (Omar)" userId="9138a46d-5e3b-4a04-8d74-2137b161a14c" providerId="ADAL" clId="{1EE6E2CE-7AD6-4910-A3C2-846EA5479C71}" dt="2024-10-30T17:29:11.304" v="628"/>
          <ac:spMkLst>
            <pc:docMk/>
            <pc:sldMk cId="475893613" sldId="354"/>
            <ac:spMk id="48" creationId="{9E99DDCD-6338-5B51-3483-420AD8336B04}"/>
          </ac:spMkLst>
        </pc:spChg>
        <pc:spChg chg="mod">
          <ac:chgData name="Usmani, O.A. (Omar)" userId="9138a46d-5e3b-4a04-8d74-2137b161a14c" providerId="ADAL" clId="{1EE6E2CE-7AD6-4910-A3C2-846EA5479C71}" dt="2024-10-30T17:29:11.304" v="628"/>
          <ac:spMkLst>
            <pc:docMk/>
            <pc:sldMk cId="475893613" sldId="354"/>
            <ac:spMk id="65" creationId="{9BC0BC88-6543-F061-9C63-F2773D8247AB}"/>
          </ac:spMkLst>
        </pc:spChg>
        <pc:spChg chg="mod">
          <ac:chgData name="Usmani, O.A. (Omar)" userId="9138a46d-5e3b-4a04-8d74-2137b161a14c" providerId="ADAL" clId="{1EE6E2CE-7AD6-4910-A3C2-846EA5479C71}" dt="2024-10-30T17:29:11.304" v="628"/>
          <ac:spMkLst>
            <pc:docMk/>
            <pc:sldMk cId="475893613" sldId="354"/>
            <ac:spMk id="70" creationId="{95F46303-693E-8701-1018-300709251638}"/>
          </ac:spMkLst>
        </pc:spChg>
        <pc:spChg chg="mod">
          <ac:chgData name="Usmani, O.A. (Omar)" userId="9138a46d-5e3b-4a04-8d74-2137b161a14c" providerId="ADAL" clId="{1EE6E2CE-7AD6-4910-A3C2-846EA5479C71}" dt="2024-10-30T17:29:11.304" v="628"/>
          <ac:spMkLst>
            <pc:docMk/>
            <pc:sldMk cId="475893613" sldId="354"/>
            <ac:spMk id="72" creationId="{A65549E1-98A0-B8DB-3100-C891C559614F}"/>
          </ac:spMkLst>
        </pc:spChg>
        <pc:spChg chg="add mod">
          <ac:chgData name="Usmani, O.A. (Omar)" userId="9138a46d-5e3b-4a04-8d74-2137b161a14c" providerId="ADAL" clId="{1EE6E2CE-7AD6-4910-A3C2-846EA5479C71}" dt="2024-10-30T17:39:58.453" v="889" actId="164"/>
          <ac:spMkLst>
            <pc:docMk/>
            <pc:sldMk cId="475893613" sldId="354"/>
            <ac:spMk id="77" creationId="{19D4A5AE-3E1D-EB32-F635-692E367672A0}"/>
          </ac:spMkLst>
        </pc:spChg>
        <pc:spChg chg="mod">
          <ac:chgData name="Usmani, O.A. (Omar)" userId="9138a46d-5e3b-4a04-8d74-2137b161a14c" providerId="ADAL" clId="{1EE6E2CE-7AD6-4910-A3C2-846EA5479C71}" dt="2024-10-30T17:32:48.826" v="677"/>
          <ac:spMkLst>
            <pc:docMk/>
            <pc:sldMk cId="475893613" sldId="354"/>
            <ac:spMk id="84" creationId="{DEFEDFC2-EBE3-3F45-984B-9295F42A7E11}"/>
          </ac:spMkLst>
        </pc:spChg>
        <pc:spChg chg="mod">
          <ac:chgData name="Usmani, O.A. (Omar)" userId="9138a46d-5e3b-4a04-8d74-2137b161a14c" providerId="ADAL" clId="{1EE6E2CE-7AD6-4910-A3C2-846EA5479C71}" dt="2024-10-30T17:32:48.826" v="677"/>
          <ac:spMkLst>
            <pc:docMk/>
            <pc:sldMk cId="475893613" sldId="354"/>
            <ac:spMk id="87" creationId="{163511A9-2CF7-E05C-C7FF-F7D55F54B6C3}"/>
          </ac:spMkLst>
        </pc:spChg>
        <pc:spChg chg="mod">
          <ac:chgData name="Usmani, O.A. (Omar)" userId="9138a46d-5e3b-4a04-8d74-2137b161a14c" providerId="ADAL" clId="{1EE6E2CE-7AD6-4910-A3C2-846EA5479C71}" dt="2024-10-30T17:32:48.826" v="677"/>
          <ac:spMkLst>
            <pc:docMk/>
            <pc:sldMk cId="475893613" sldId="354"/>
            <ac:spMk id="88" creationId="{84D2BD13-6445-8907-12D0-9932B8A54530}"/>
          </ac:spMkLst>
        </pc:spChg>
        <pc:spChg chg="mod">
          <ac:chgData name="Usmani, O.A. (Omar)" userId="9138a46d-5e3b-4a04-8d74-2137b161a14c" providerId="ADAL" clId="{1EE6E2CE-7AD6-4910-A3C2-846EA5479C71}" dt="2024-10-30T17:32:48.826" v="677"/>
          <ac:spMkLst>
            <pc:docMk/>
            <pc:sldMk cId="475893613" sldId="354"/>
            <ac:spMk id="96" creationId="{1522068F-1DB1-F2C9-09BA-D8821AA5BF61}"/>
          </ac:spMkLst>
        </pc:spChg>
        <pc:spChg chg="mod">
          <ac:chgData name="Usmani, O.A. (Omar)" userId="9138a46d-5e3b-4a04-8d74-2137b161a14c" providerId="ADAL" clId="{1EE6E2CE-7AD6-4910-A3C2-846EA5479C71}" dt="2024-10-30T17:32:48.826" v="677"/>
          <ac:spMkLst>
            <pc:docMk/>
            <pc:sldMk cId="475893613" sldId="354"/>
            <ac:spMk id="101" creationId="{585B5207-FFD1-A47C-3E9D-E17458239009}"/>
          </ac:spMkLst>
        </pc:spChg>
        <pc:spChg chg="mod">
          <ac:chgData name="Usmani, O.A. (Omar)" userId="9138a46d-5e3b-4a04-8d74-2137b161a14c" providerId="ADAL" clId="{1EE6E2CE-7AD6-4910-A3C2-846EA5479C71}" dt="2024-10-30T17:32:48.826" v="677"/>
          <ac:spMkLst>
            <pc:docMk/>
            <pc:sldMk cId="475893613" sldId="354"/>
            <ac:spMk id="103" creationId="{EC1985D0-9F7F-E5E3-6935-F3C956866CCE}"/>
          </ac:spMkLst>
        </pc:spChg>
        <pc:spChg chg="add mod">
          <ac:chgData name="Usmani, O.A. (Omar)" userId="9138a46d-5e3b-4a04-8d74-2137b161a14c" providerId="ADAL" clId="{1EE6E2CE-7AD6-4910-A3C2-846EA5479C71}" dt="2024-10-30T17:39:54.547" v="888" actId="164"/>
          <ac:spMkLst>
            <pc:docMk/>
            <pc:sldMk cId="475893613" sldId="354"/>
            <ac:spMk id="111" creationId="{92DA9A2C-0DD0-7E46-B18C-1A53E0C2F893}"/>
          </ac:spMkLst>
        </pc:spChg>
        <pc:spChg chg="add mod">
          <ac:chgData name="Usmani, O.A. (Omar)" userId="9138a46d-5e3b-4a04-8d74-2137b161a14c" providerId="ADAL" clId="{1EE6E2CE-7AD6-4910-A3C2-846EA5479C71}" dt="2024-10-30T17:39:51.066" v="887" actId="164"/>
          <ac:spMkLst>
            <pc:docMk/>
            <pc:sldMk cId="475893613" sldId="354"/>
            <ac:spMk id="112" creationId="{062B833A-0F36-F71B-B364-056BDE4BC30D}"/>
          </ac:spMkLst>
        </pc:spChg>
        <pc:spChg chg="add mod">
          <ac:chgData name="Usmani, O.A. (Omar)" userId="9138a46d-5e3b-4a04-8d74-2137b161a14c" providerId="ADAL" clId="{1EE6E2CE-7AD6-4910-A3C2-846EA5479C71}" dt="2024-10-30T17:39:46.485" v="886" actId="164"/>
          <ac:spMkLst>
            <pc:docMk/>
            <pc:sldMk cId="475893613" sldId="354"/>
            <ac:spMk id="113" creationId="{0DC07818-3FAC-E77F-D113-188DD5C583FF}"/>
          </ac:spMkLst>
        </pc:spChg>
        <pc:spChg chg="add mod">
          <ac:chgData name="Usmani, O.A. (Omar)" userId="9138a46d-5e3b-4a04-8d74-2137b161a14c" providerId="ADAL" clId="{1EE6E2CE-7AD6-4910-A3C2-846EA5479C71}" dt="2024-10-30T17:39:09.958" v="875" actId="164"/>
          <ac:spMkLst>
            <pc:docMk/>
            <pc:sldMk cId="475893613" sldId="354"/>
            <ac:spMk id="114" creationId="{741745DA-5E1F-9D2D-CD3C-0ACBB7EA3480}"/>
          </ac:spMkLst>
        </pc:spChg>
        <pc:spChg chg="add mod">
          <ac:chgData name="Usmani, O.A. (Omar)" userId="9138a46d-5e3b-4a04-8d74-2137b161a14c" providerId="ADAL" clId="{1EE6E2CE-7AD6-4910-A3C2-846EA5479C71}" dt="2024-10-30T17:39:20.331" v="878" actId="164"/>
          <ac:spMkLst>
            <pc:docMk/>
            <pc:sldMk cId="475893613" sldId="354"/>
            <ac:spMk id="115" creationId="{7794AEBE-86E9-E241-1A20-25A8CD65747B}"/>
          </ac:spMkLst>
        </pc:spChg>
        <pc:spChg chg="add mod">
          <ac:chgData name="Usmani, O.A. (Omar)" userId="9138a46d-5e3b-4a04-8d74-2137b161a14c" providerId="ADAL" clId="{1EE6E2CE-7AD6-4910-A3C2-846EA5479C71}" dt="2024-10-30T17:39:27.674" v="881" actId="164"/>
          <ac:spMkLst>
            <pc:docMk/>
            <pc:sldMk cId="475893613" sldId="354"/>
            <ac:spMk id="116" creationId="{CBEA3860-B346-0AC8-FAA1-2D433BDE42CE}"/>
          </ac:spMkLst>
        </pc:spChg>
        <pc:spChg chg="add mod">
          <ac:chgData name="Usmani, O.A. (Omar)" userId="9138a46d-5e3b-4a04-8d74-2137b161a14c" providerId="ADAL" clId="{1EE6E2CE-7AD6-4910-A3C2-846EA5479C71}" dt="2024-10-30T17:39:32.503" v="882" actId="164"/>
          <ac:spMkLst>
            <pc:docMk/>
            <pc:sldMk cId="475893613" sldId="354"/>
            <ac:spMk id="117" creationId="{680FB984-6BC9-ABCA-A531-C7678AB7A0FF}"/>
          </ac:spMkLst>
        </pc:spChg>
        <pc:spChg chg="add del mod">
          <ac:chgData name="Usmani, O.A. (Omar)" userId="9138a46d-5e3b-4a04-8d74-2137b161a14c" providerId="ADAL" clId="{1EE6E2CE-7AD6-4910-A3C2-846EA5479C71}" dt="2024-10-30T17:35:49.957" v="810" actId="478"/>
          <ac:spMkLst>
            <pc:docMk/>
            <pc:sldMk cId="475893613" sldId="354"/>
            <ac:spMk id="119" creationId="{5C9E991B-2823-7638-8B42-074A809BF0B8}"/>
          </ac:spMkLst>
        </pc:spChg>
        <pc:spChg chg="add del mod">
          <ac:chgData name="Usmani, O.A. (Omar)" userId="9138a46d-5e3b-4a04-8d74-2137b161a14c" providerId="ADAL" clId="{1EE6E2CE-7AD6-4910-A3C2-846EA5479C71}" dt="2024-10-30T17:35:55.132" v="812" actId="478"/>
          <ac:spMkLst>
            <pc:docMk/>
            <pc:sldMk cId="475893613" sldId="354"/>
            <ac:spMk id="121" creationId="{6E5ABA5F-D13D-506A-7A83-D763CAAF9840}"/>
          </ac:spMkLst>
        </pc:spChg>
        <pc:grpChg chg="add del mod">
          <ac:chgData name="Usmani, O.A. (Omar)" userId="9138a46d-5e3b-4a04-8d74-2137b161a14c" providerId="ADAL" clId="{1EE6E2CE-7AD6-4910-A3C2-846EA5479C71}" dt="2024-10-30T17:29:45.608" v="632" actId="165"/>
          <ac:grpSpMkLst>
            <pc:docMk/>
            <pc:sldMk cId="475893613" sldId="354"/>
            <ac:grpSpMk id="28" creationId="{6C8BF395-FC93-0BA9-5916-23E6E3E9E233}"/>
          </ac:grpSpMkLst>
        </pc:grpChg>
        <pc:grpChg chg="add del mod">
          <ac:chgData name="Usmani, O.A. (Omar)" userId="9138a46d-5e3b-4a04-8d74-2137b161a14c" providerId="ADAL" clId="{1EE6E2CE-7AD6-4910-A3C2-846EA5479C71}" dt="2024-10-30T17:29:49.219" v="633" actId="165"/>
          <ac:grpSpMkLst>
            <pc:docMk/>
            <pc:sldMk cId="475893613" sldId="354"/>
            <ac:grpSpMk id="31" creationId="{501C654F-29A2-2710-5F5A-C884CBB1BF5D}"/>
          </ac:grpSpMkLst>
        </pc:grpChg>
        <pc:grpChg chg="add 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32" creationId="{55180696-68AC-D790-C40F-BFA6A6585FAA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33" creationId="{F97971C2-C6E5-BE11-33D1-EAD97657531A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34" creationId="{556BC15A-8C02-4FCE-0965-ED3D2DF05BBC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35" creationId="{A99F0928-0409-9401-10C3-6D20C5A20ABF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36" creationId="{6E0047D4-255E-E68A-C303-3EA09DBC4714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37" creationId="{3D4F37DF-E21D-D75B-2D19-E3FEF2E5E60C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41" creationId="{6717D8D6-0188-5891-1351-46D7CE7997BA}"/>
          </ac:grpSpMkLst>
        </pc:grpChg>
        <pc:grpChg chg="del">
          <ac:chgData name="Usmani, O.A. (Omar)" userId="9138a46d-5e3b-4a04-8d74-2137b161a14c" providerId="ADAL" clId="{1EE6E2CE-7AD6-4910-A3C2-846EA5479C71}" dt="2024-10-30T16:57:56.362" v="342" actId="21"/>
          <ac:grpSpMkLst>
            <pc:docMk/>
            <pc:sldMk cId="475893613" sldId="354"/>
            <ac:grpSpMk id="59" creationId="{D6551F75-AAC4-289B-F577-F3C10D3C1228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60" creationId="{0635CB56-DEFC-03A5-0CA1-A86A3677141B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61" creationId="{5F8AC255-4C6F-4B12-0F35-A7B5C6DB6A69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62" creationId="{5872B960-D1B3-F2A7-5978-D42091BB4CC9}"/>
          </ac:grpSpMkLst>
        </pc:grpChg>
        <pc:grpChg chg="mod">
          <ac:chgData name="Usmani, O.A. (Omar)" userId="9138a46d-5e3b-4a04-8d74-2137b161a14c" providerId="ADAL" clId="{1EE6E2CE-7AD6-4910-A3C2-846EA5479C71}" dt="2024-10-30T17:29:11.304" v="628"/>
          <ac:grpSpMkLst>
            <pc:docMk/>
            <pc:sldMk cId="475893613" sldId="354"/>
            <ac:grpSpMk id="67" creationId="{1DB7E4F2-09AB-8B54-3360-4732B7720307}"/>
          </ac:grpSpMkLst>
        </pc:grpChg>
        <pc:grpChg chg="add del mod">
          <ac:chgData name="Usmani, O.A. (Omar)" userId="9138a46d-5e3b-4a04-8d74-2137b161a14c" providerId="ADAL" clId="{1EE6E2CE-7AD6-4910-A3C2-846EA5479C71}" dt="2024-10-30T17:36:53.330" v="823" actId="165"/>
          <ac:grpSpMkLst>
            <pc:docMk/>
            <pc:sldMk cId="475893613" sldId="354"/>
            <ac:grpSpMk id="75" creationId="{97CEC5E9-3C0B-E0EF-8255-9E841F862DC2}"/>
          </ac:grpSpMkLst>
        </pc:grpChg>
        <pc:grpChg chg="add del mod">
          <ac:chgData name="Usmani, O.A. (Omar)" userId="9138a46d-5e3b-4a04-8d74-2137b161a14c" providerId="ADAL" clId="{1EE6E2CE-7AD6-4910-A3C2-846EA5479C71}" dt="2024-10-30T17:33:19.564" v="682" actId="165"/>
          <ac:grpSpMkLst>
            <pc:docMk/>
            <pc:sldMk cId="475893613" sldId="354"/>
            <ac:grpSpMk id="76" creationId="{2EB8B7DD-B5FE-1985-B4A1-788B778418CB}"/>
          </ac:grpSpMkLst>
        </pc:grpChg>
        <pc:grpChg chg="add 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78" creationId="{E4FCC7A1-69B5-E781-ED1D-42BAE0A1E34A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79" creationId="{83091C48-7CCE-D91F-A274-F1FF8C812950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80" creationId="{95033510-0245-3945-3530-8BCD14802481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81" creationId="{7FA076C6-4283-D45A-C2AD-53A42D4464CE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82" creationId="{B548A028-193E-B4EF-5B2F-9A19D0CBDAFE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83" creationId="{BE779EB9-5B44-3135-A607-8EA266BADBCD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85" creationId="{1E2552D5-E41A-AA59-2527-C88DE0D970E5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91" creationId="{CE4CF122-6DDF-4D91-A192-5A6DE0E371CA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92" creationId="{B51CA7AF-7EDE-EC67-9A90-9663DEE49263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93" creationId="{B6D1572D-81C1-A266-AC7E-4965BC77AB92}"/>
          </ac:grpSpMkLst>
        </pc:grpChg>
        <pc:grpChg chg="mod">
          <ac:chgData name="Usmani, O.A. (Omar)" userId="9138a46d-5e3b-4a04-8d74-2137b161a14c" providerId="ADAL" clId="{1EE6E2CE-7AD6-4910-A3C2-846EA5479C71}" dt="2024-10-30T17:32:48.826" v="677"/>
          <ac:grpSpMkLst>
            <pc:docMk/>
            <pc:sldMk cId="475893613" sldId="354"/>
            <ac:grpSpMk id="98" creationId="{AEB940CE-785E-75F3-EAB3-9EE4A2F6C383}"/>
          </ac:grpSpMkLst>
        </pc:grpChg>
        <pc:grpChg chg="add del mod">
          <ac:chgData name="Usmani, O.A. (Omar)" userId="9138a46d-5e3b-4a04-8d74-2137b161a14c" providerId="ADAL" clId="{1EE6E2CE-7AD6-4910-A3C2-846EA5479C71}" dt="2024-10-30T17:37:29.703" v="828" actId="165"/>
          <ac:grpSpMkLst>
            <pc:docMk/>
            <pc:sldMk cId="475893613" sldId="354"/>
            <ac:grpSpMk id="110" creationId="{7DB9D87A-D3E1-E398-AB9E-73465F5E0B75}"/>
          </ac:grpSpMkLst>
        </pc:grpChg>
        <pc:grpChg chg="add mod">
          <ac:chgData name="Usmani, O.A. (Omar)" userId="9138a46d-5e3b-4a04-8d74-2137b161a14c" providerId="ADAL" clId="{1EE6E2CE-7AD6-4910-A3C2-846EA5479C71}" dt="2024-10-30T17:40:16.986" v="894" actId="164"/>
          <ac:grpSpMkLst>
            <pc:docMk/>
            <pc:sldMk cId="475893613" sldId="354"/>
            <ac:grpSpMk id="122" creationId="{40DFA593-63BD-2F33-711E-58FFDC62D878}"/>
          </ac:grpSpMkLst>
        </pc:grpChg>
        <pc:grpChg chg="add mod">
          <ac:chgData name="Usmani, O.A. (Omar)" userId="9138a46d-5e3b-4a04-8d74-2137b161a14c" providerId="ADAL" clId="{1EE6E2CE-7AD6-4910-A3C2-846EA5479C71}" dt="2024-10-30T17:39:16.639" v="877" actId="338"/>
          <ac:grpSpMkLst>
            <pc:docMk/>
            <pc:sldMk cId="475893613" sldId="354"/>
            <ac:grpSpMk id="123" creationId="{FBC746B4-0C3A-465F-C5C5-610EFE7776C8}"/>
          </ac:grpSpMkLst>
        </pc:grpChg>
        <pc:grpChg chg="add mod">
          <ac:chgData name="Usmani, O.A. (Omar)" userId="9138a46d-5e3b-4a04-8d74-2137b161a14c" providerId="ADAL" clId="{1EE6E2CE-7AD6-4910-A3C2-846EA5479C71}" dt="2024-10-30T17:40:16.986" v="894" actId="164"/>
          <ac:grpSpMkLst>
            <pc:docMk/>
            <pc:sldMk cId="475893613" sldId="354"/>
            <ac:grpSpMk id="124" creationId="{F7B8F797-F16B-CFD3-AC09-34A7168F74D4}"/>
          </ac:grpSpMkLst>
        </pc:grpChg>
        <pc:grpChg chg="add mod">
          <ac:chgData name="Usmani, O.A. (Omar)" userId="9138a46d-5e3b-4a04-8d74-2137b161a14c" providerId="ADAL" clId="{1EE6E2CE-7AD6-4910-A3C2-846EA5479C71}" dt="2024-10-30T17:40:16.986" v="894" actId="164"/>
          <ac:grpSpMkLst>
            <pc:docMk/>
            <pc:sldMk cId="475893613" sldId="354"/>
            <ac:grpSpMk id="125" creationId="{C4F23244-8B6C-99A4-0858-9725BAFAA81E}"/>
          </ac:grpSpMkLst>
        </pc:grpChg>
        <pc:grpChg chg="add mod">
          <ac:chgData name="Usmani, O.A. (Omar)" userId="9138a46d-5e3b-4a04-8d74-2137b161a14c" providerId="ADAL" clId="{1EE6E2CE-7AD6-4910-A3C2-846EA5479C71}" dt="2024-10-30T17:40:16.986" v="894" actId="164"/>
          <ac:grpSpMkLst>
            <pc:docMk/>
            <pc:sldMk cId="475893613" sldId="354"/>
            <ac:grpSpMk id="126" creationId="{9950BC33-AA7C-6AE8-6C24-A0800083368D}"/>
          </ac:grpSpMkLst>
        </pc:grpChg>
        <pc:grpChg chg="add mod">
          <ac:chgData name="Usmani, O.A. (Omar)" userId="9138a46d-5e3b-4a04-8d74-2137b161a14c" providerId="ADAL" clId="{1EE6E2CE-7AD6-4910-A3C2-846EA5479C71}" dt="2024-10-30T17:40:10.545" v="891" actId="164"/>
          <ac:grpSpMkLst>
            <pc:docMk/>
            <pc:sldMk cId="475893613" sldId="354"/>
            <ac:grpSpMk id="127" creationId="{5A319738-8878-BD8D-4583-CF08EBB638A2}"/>
          </ac:grpSpMkLst>
        </pc:grpChg>
        <pc:grpChg chg="add mod">
          <ac:chgData name="Usmani, O.A. (Omar)" userId="9138a46d-5e3b-4a04-8d74-2137b161a14c" providerId="ADAL" clId="{1EE6E2CE-7AD6-4910-A3C2-846EA5479C71}" dt="2024-10-30T17:40:10.545" v="891" actId="164"/>
          <ac:grpSpMkLst>
            <pc:docMk/>
            <pc:sldMk cId="475893613" sldId="354"/>
            <ac:grpSpMk id="128" creationId="{B1E6BFCA-B69F-0109-CE5B-00A64978F8C7}"/>
          </ac:grpSpMkLst>
        </pc:grpChg>
        <pc:grpChg chg="add mod">
          <ac:chgData name="Usmani, O.A. (Omar)" userId="9138a46d-5e3b-4a04-8d74-2137b161a14c" providerId="ADAL" clId="{1EE6E2CE-7AD6-4910-A3C2-846EA5479C71}" dt="2024-10-30T17:40:10.545" v="891" actId="164"/>
          <ac:grpSpMkLst>
            <pc:docMk/>
            <pc:sldMk cId="475893613" sldId="354"/>
            <ac:grpSpMk id="129" creationId="{CC075EF3-47DA-E6B3-40F7-82716050AC0B}"/>
          </ac:grpSpMkLst>
        </pc:grpChg>
        <pc:grpChg chg="add mod">
          <ac:chgData name="Usmani, O.A. (Omar)" userId="9138a46d-5e3b-4a04-8d74-2137b161a14c" providerId="ADAL" clId="{1EE6E2CE-7AD6-4910-A3C2-846EA5479C71}" dt="2024-10-30T17:40:10.545" v="891" actId="164"/>
          <ac:grpSpMkLst>
            <pc:docMk/>
            <pc:sldMk cId="475893613" sldId="354"/>
            <ac:grpSpMk id="130" creationId="{AC12EF05-09E6-2BB0-2C49-B6F60F2262B0}"/>
          </ac:grpSpMkLst>
        </pc:grpChg>
        <pc:grpChg chg="add mod">
          <ac:chgData name="Usmani, O.A. (Omar)" userId="9138a46d-5e3b-4a04-8d74-2137b161a14c" providerId="ADAL" clId="{1EE6E2CE-7AD6-4910-A3C2-846EA5479C71}" dt="2024-10-30T17:40:37.898" v="897" actId="164"/>
          <ac:grpSpMkLst>
            <pc:docMk/>
            <pc:sldMk cId="475893613" sldId="354"/>
            <ac:grpSpMk id="131" creationId="{9A623987-28AD-554E-0EBB-EAC8EED088CF}"/>
          </ac:grpSpMkLst>
        </pc:grpChg>
        <pc:grpChg chg="add mod">
          <ac:chgData name="Usmani, O.A. (Omar)" userId="9138a46d-5e3b-4a04-8d74-2137b161a14c" providerId="ADAL" clId="{1EE6E2CE-7AD6-4910-A3C2-846EA5479C71}" dt="2024-10-30T17:40:37.898" v="897" actId="164"/>
          <ac:grpSpMkLst>
            <pc:docMk/>
            <pc:sldMk cId="475893613" sldId="354"/>
            <ac:grpSpMk id="132" creationId="{5B044185-FE83-1A9B-C273-DFFFE5F3B22B}"/>
          </ac:grpSpMkLst>
        </pc:grpChg>
        <pc:grpChg chg="add mod">
          <ac:chgData name="Usmani, O.A. (Omar)" userId="9138a46d-5e3b-4a04-8d74-2137b161a14c" providerId="ADAL" clId="{1EE6E2CE-7AD6-4910-A3C2-846EA5479C71}" dt="2024-10-30T17:40:37.898" v="897" actId="164"/>
          <ac:grpSpMkLst>
            <pc:docMk/>
            <pc:sldMk cId="475893613" sldId="354"/>
            <ac:grpSpMk id="133" creationId="{79EA04B7-0091-4E00-BBB5-79D60E3E1E35}"/>
          </ac:grpSpMkLst>
        </pc:grpChg>
        <pc:picChg chg="add del mod">
          <ac:chgData name="Usmani, O.A. (Omar)" userId="9138a46d-5e3b-4a04-8d74-2137b161a14c" providerId="ADAL" clId="{1EE6E2CE-7AD6-4910-A3C2-846EA5479C71}" dt="2024-10-30T17:14:51.272" v="489" actId="478"/>
          <ac:picMkLst>
            <pc:docMk/>
            <pc:sldMk cId="475893613" sldId="354"/>
            <ac:picMk id="2" creationId="{F7D9E1F1-BB7D-A108-0A6B-917FEC722272}"/>
          </ac:picMkLst>
        </pc:picChg>
        <pc:picChg chg="add del mod">
          <ac:chgData name="Usmani, O.A. (Omar)" userId="9138a46d-5e3b-4a04-8d74-2137b161a14c" providerId="ADAL" clId="{1EE6E2CE-7AD6-4910-A3C2-846EA5479C71}" dt="2024-10-30T17:25:55.994" v="592" actId="478"/>
          <ac:picMkLst>
            <pc:docMk/>
            <pc:sldMk cId="475893613" sldId="354"/>
            <ac:picMk id="4" creationId="{054CFB26-48A8-6720-A619-3684869419DA}"/>
          </ac:picMkLst>
        </pc:picChg>
        <pc:picChg chg="add mod topLvl">
          <ac:chgData name="Usmani, O.A. (Omar)" userId="9138a46d-5e3b-4a04-8d74-2137b161a14c" providerId="ADAL" clId="{1EE6E2CE-7AD6-4910-A3C2-846EA5479C71}" dt="2024-10-30T17:39:58.453" v="889" actId="164"/>
          <ac:picMkLst>
            <pc:docMk/>
            <pc:sldMk cId="475893613" sldId="354"/>
            <ac:picMk id="13" creationId="{9085F995-E67B-59D6-14F5-743BC6D9D108}"/>
          </ac:picMkLst>
        </pc:picChg>
        <pc:picChg chg="add mod topLvl">
          <ac:chgData name="Usmani, O.A. (Omar)" userId="9138a46d-5e3b-4a04-8d74-2137b161a14c" providerId="ADAL" clId="{1EE6E2CE-7AD6-4910-A3C2-846EA5479C71}" dt="2024-10-30T17:39:46.485" v="886" actId="164"/>
          <ac:picMkLst>
            <pc:docMk/>
            <pc:sldMk cId="475893613" sldId="354"/>
            <ac:picMk id="15" creationId="{013855FE-CFDD-FAEA-253D-78DC7C8B6823}"/>
          </ac:picMkLst>
        </pc:picChg>
        <pc:picChg chg="add del mod">
          <ac:chgData name="Usmani, O.A. (Omar)" userId="9138a46d-5e3b-4a04-8d74-2137b161a14c" providerId="ADAL" clId="{1EE6E2CE-7AD6-4910-A3C2-846EA5479C71}" dt="2024-10-30T17:19:33.361" v="541" actId="478"/>
          <ac:picMkLst>
            <pc:docMk/>
            <pc:sldMk cId="475893613" sldId="354"/>
            <ac:picMk id="19" creationId="{6BC76180-5731-A0BC-1B78-91C5C6092F4D}"/>
          </ac:picMkLst>
        </pc:picChg>
        <pc:picChg chg="add mod topLvl">
          <ac:chgData name="Usmani, O.A. (Omar)" userId="9138a46d-5e3b-4a04-8d74-2137b161a14c" providerId="ADAL" clId="{1EE6E2CE-7AD6-4910-A3C2-846EA5479C71}" dt="2024-10-30T17:39:09.958" v="875" actId="164"/>
          <ac:picMkLst>
            <pc:docMk/>
            <pc:sldMk cId="475893613" sldId="354"/>
            <ac:picMk id="20" creationId="{564A1B9A-CD60-0EF7-E5A4-D7FD963B9E88}"/>
          </ac:picMkLst>
        </pc:picChg>
        <pc:picChg chg="add mod topLvl">
          <ac:chgData name="Usmani, O.A. (Omar)" userId="9138a46d-5e3b-4a04-8d74-2137b161a14c" providerId="ADAL" clId="{1EE6E2CE-7AD6-4910-A3C2-846EA5479C71}" dt="2024-10-30T17:39:20.331" v="878" actId="164"/>
          <ac:picMkLst>
            <pc:docMk/>
            <pc:sldMk cId="475893613" sldId="354"/>
            <ac:picMk id="23" creationId="{8588EF78-1684-D140-9A65-0B6894A08A5D}"/>
          </ac:picMkLst>
        </pc:picChg>
        <pc:picChg chg="add del mod topLvl">
          <ac:chgData name="Usmani, O.A. (Omar)" userId="9138a46d-5e3b-4a04-8d74-2137b161a14c" providerId="ADAL" clId="{1EE6E2CE-7AD6-4910-A3C2-846EA5479C71}" dt="2024-10-30T17:33:07.753" v="680" actId="478"/>
          <ac:picMkLst>
            <pc:docMk/>
            <pc:sldMk cId="475893613" sldId="354"/>
            <ac:picMk id="24" creationId="{9FB16EDE-B06B-5FB9-59B6-E518CFE37710}"/>
          </ac:picMkLst>
        </pc:picChg>
        <pc:picChg chg="add mod topLvl">
          <ac:chgData name="Usmani, O.A. (Omar)" userId="9138a46d-5e3b-4a04-8d74-2137b161a14c" providerId="ADAL" clId="{1EE6E2CE-7AD6-4910-A3C2-846EA5479C71}" dt="2024-10-30T17:39:32.503" v="882" actId="164"/>
          <ac:picMkLst>
            <pc:docMk/>
            <pc:sldMk cId="475893613" sldId="354"/>
            <ac:picMk id="26" creationId="{1982C06B-D249-9945-E333-FF9357D66512}"/>
          </ac:picMkLst>
        </pc:picChg>
        <pc:picChg chg="add del mod">
          <ac:chgData name="Usmani, O.A. (Omar)" userId="9138a46d-5e3b-4a04-8d74-2137b161a14c" providerId="ADAL" clId="{1EE6E2CE-7AD6-4910-A3C2-846EA5479C71}" dt="2024-10-30T17:27:37.033" v="613" actId="478"/>
          <ac:picMkLst>
            <pc:docMk/>
            <pc:sldMk cId="475893613" sldId="354"/>
            <ac:picMk id="29" creationId="{A42A2B42-A79A-D265-9107-44C57EC3B876}"/>
          </ac:picMkLst>
        </pc:picChg>
        <pc:picChg chg="add mod topLvl">
          <ac:chgData name="Usmani, O.A. (Omar)" userId="9138a46d-5e3b-4a04-8d74-2137b161a14c" providerId="ADAL" clId="{1EE6E2CE-7AD6-4910-A3C2-846EA5479C71}" dt="2024-10-30T17:39:54.547" v="888" actId="164"/>
          <ac:picMkLst>
            <pc:docMk/>
            <pc:sldMk cId="475893613" sldId="354"/>
            <ac:picMk id="30" creationId="{5743E0CD-76EB-7432-1CDA-E2704D9D6495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46" creationId="{65549882-DE7B-6100-051C-0F131D687DCB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56" creationId="{F03F94F8-459A-5A45-933D-903A24E13A76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57" creationId="{6F333621-7EC9-ED14-925D-4D8CD076CEB7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63" creationId="{0D1C9978-E677-9EDC-1819-DAB76D02B918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64" creationId="{09D6BCA1-F983-3AD3-2509-FC0EA17EFA7F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66" creationId="{27D8DF71-2C4D-4CB3-A372-C70A572579CD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68" creationId="{48D3429F-4D3F-62F3-8CC5-6D2279EFFA2A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69" creationId="{80279360-A50A-B24F-D93B-B87F74D1227A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71" creationId="{9BF39D2E-1463-8F14-BBE8-48CFF242BBF5}"/>
          </ac:picMkLst>
        </pc:picChg>
        <pc:picChg chg="mod">
          <ac:chgData name="Usmani, O.A. (Omar)" userId="9138a46d-5e3b-4a04-8d74-2137b161a14c" providerId="ADAL" clId="{1EE6E2CE-7AD6-4910-A3C2-846EA5479C71}" dt="2024-10-30T17:29:11.304" v="628"/>
          <ac:picMkLst>
            <pc:docMk/>
            <pc:sldMk cId="475893613" sldId="354"/>
            <ac:picMk id="73" creationId="{ADD9856F-C02D-AF6A-E682-A0C0F15988AF}"/>
          </ac:picMkLst>
        </pc:picChg>
        <pc:picChg chg="add mod topLvl">
          <ac:chgData name="Usmani, O.A. (Omar)" userId="9138a46d-5e3b-4a04-8d74-2137b161a14c" providerId="ADAL" clId="{1EE6E2CE-7AD6-4910-A3C2-846EA5479C71}" dt="2024-10-30T17:39:27.674" v="881" actId="164"/>
          <ac:picMkLst>
            <pc:docMk/>
            <pc:sldMk cId="475893613" sldId="354"/>
            <ac:picMk id="74" creationId="{A9F05E05-B186-C144-B46F-F0CE1C88B2B6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86" creationId="{4C780850-9DF7-5623-2073-F74F9B16CBA1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89" creationId="{422F80D4-A20B-2BC8-07F0-5E01ED57BBEB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90" creationId="{AA064FF5-63E3-436D-3A36-36B5CFE26A77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94" creationId="{002979E5-0A86-9834-B754-67B023CA85B5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95" creationId="{B0481200-D107-58D9-96E8-FBFCED0CCBB7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97" creationId="{C25F3BC1-AD34-17DA-BF95-705D8872B6C6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99" creationId="{2550D4F8-29A4-7B10-83AB-0CBD942D5286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100" creationId="{19EADC00-0578-5C25-C60D-AB2D46EF8AD5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102" creationId="{1350E736-6672-725E-12D0-6329A5B064A5}"/>
          </ac:picMkLst>
        </pc:picChg>
        <pc:picChg chg="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104" creationId="{EB53359C-65A7-7004-C0B2-43B836DABC24}"/>
          </ac:picMkLst>
        </pc:picChg>
        <pc:picChg chg="add 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105" creationId="{D748A3AC-6595-D866-0D9E-58DD463C5AC0}"/>
          </ac:picMkLst>
        </pc:picChg>
        <pc:picChg chg="add mod">
          <ac:chgData name="Usmani, O.A. (Omar)" userId="9138a46d-5e3b-4a04-8d74-2137b161a14c" providerId="ADAL" clId="{1EE6E2CE-7AD6-4910-A3C2-846EA5479C71}" dt="2024-10-30T17:32:48.826" v="677"/>
          <ac:picMkLst>
            <pc:docMk/>
            <pc:sldMk cId="475893613" sldId="354"/>
            <ac:picMk id="106" creationId="{AF5A007F-2D2D-6DDF-B4F2-C5E78D0619A6}"/>
          </ac:picMkLst>
        </pc:picChg>
        <pc:picChg chg="add mod topLvl">
          <ac:chgData name="Usmani, O.A. (Omar)" userId="9138a46d-5e3b-4a04-8d74-2137b161a14c" providerId="ADAL" clId="{1EE6E2CE-7AD6-4910-A3C2-846EA5479C71}" dt="2024-10-30T17:39:51.066" v="887" actId="164"/>
          <ac:picMkLst>
            <pc:docMk/>
            <pc:sldMk cId="475893613" sldId="354"/>
            <ac:picMk id="109" creationId="{0E529A44-A72B-BB9B-755C-A7B2BAD1A693}"/>
          </ac:picMkLst>
        </pc:picChg>
        <pc:cxnChg chg="add mod">
          <ac:chgData name="Usmani, O.A. (Omar)" userId="9138a46d-5e3b-4a04-8d74-2137b161a14c" providerId="ADAL" clId="{1EE6E2CE-7AD6-4910-A3C2-846EA5479C71}" dt="2024-10-30T17:32:48.826" v="677"/>
          <ac:cxnSpMkLst>
            <pc:docMk/>
            <pc:sldMk cId="475893613" sldId="354"/>
            <ac:cxnSpMk id="107" creationId="{0CE14050-E2F9-BFC4-2A25-13DE37DC82CC}"/>
          </ac:cxnSpMkLst>
        </pc:cxnChg>
        <pc:cxnChg chg="add mod">
          <ac:chgData name="Usmani, O.A. (Omar)" userId="9138a46d-5e3b-4a04-8d74-2137b161a14c" providerId="ADAL" clId="{1EE6E2CE-7AD6-4910-A3C2-846EA5479C71}" dt="2024-10-30T17:32:48.826" v="677"/>
          <ac:cxnSpMkLst>
            <pc:docMk/>
            <pc:sldMk cId="475893613" sldId="354"/>
            <ac:cxnSpMk id="108" creationId="{A7A5E6BD-737E-D058-50C3-D68F7C0312F2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7:14:04.368" v="486" actId="1076"/>
        <pc:sldMkLst>
          <pc:docMk/>
          <pc:sldMk cId="943035345" sldId="355"/>
        </pc:sldMkLst>
        <pc:spChg chg="mod">
          <ac:chgData name="Usmani, O.A. (Omar)" userId="9138a46d-5e3b-4a04-8d74-2137b161a14c" providerId="ADAL" clId="{1EE6E2CE-7AD6-4910-A3C2-846EA5479C71}" dt="2024-10-30T17:08:25.620" v="439" actId="207"/>
          <ac:spMkLst>
            <pc:docMk/>
            <pc:sldMk cId="943035345" sldId="355"/>
            <ac:spMk id="3" creationId="{516B49FF-3B8B-C883-BAE6-AC9FECFAE7E6}"/>
          </ac:spMkLst>
        </pc:spChg>
        <pc:spChg chg="mod">
          <ac:chgData name="Usmani, O.A. (Omar)" userId="9138a46d-5e3b-4a04-8d74-2137b161a14c" providerId="ADAL" clId="{1EE6E2CE-7AD6-4910-A3C2-846EA5479C71}" dt="2024-10-30T17:13:33.891" v="479" actId="207"/>
          <ac:spMkLst>
            <pc:docMk/>
            <pc:sldMk cId="943035345" sldId="355"/>
            <ac:spMk id="5" creationId="{7F99634E-5287-16CE-7615-C7CC301326F9}"/>
          </ac:spMkLst>
        </pc:spChg>
        <pc:spChg chg="mod">
          <ac:chgData name="Usmani, O.A. (Omar)" userId="9138a46d-5e3b-4a04-8d74-2137b161a14c" providerId="ADAL" clId="{1EE6E2CE-7AD6-4910-A3C2-846EA5479C71}" dt="2024-10-30T17:08:18.420" v="437" actId="207"/>
          <ac:spMkLst>
            <pc:docMk/>
            <pc:sldMk cId="943035345" sldId="355"/>
            <ac:spMk id="51" creationId="{F21086D1-222C-DA2D-F4A2-61C3780461D3}"/>
          </ac:spMkLst>
        </pc:spChg>
        <pc:spChg chg="mod">
          <ac:chgData name="Usmani, O.A. (Omar)" userId="9138a46d-5e3b-4a04-8d74-2137b161a14c" providerId="ADAL" clId="{1EE6E2CE-7AD6-4910-A3C2-846EA5479C71}" dt="2024-10-30T17:10:26.184" v="452" actId="20577"/>
          <ac:spMkLst>
            <pc:docMk/>
            <pc:sldMk cId="943035345" sldId="355"/>
            <ac:spMk id="58" creationId="{0E82458F-752D-B094-AEBF-BD91D688D764}"/>
          </ac:spMkLst>
        </pc:spChg>
        <pc:grpChg chg="mod">
          <ac:chgData name="Usmani, O.A. (Omar)" userId="9138a46d-5e3b-4a04-8d74-2137b161a14c" providerId="ADAL" clId="{1EE6E2CE-7AD6-4910-A3C2-846EA5479C71}" dt="2024-10-30T17:05:06.039" v="404" actId="1076"/>
          <ac:grpSpMkLst>
            <pc:docMk/>
            <pc:sldMk cId="943035345" sldId="355"/>
            <ac:grpSpMk id="60" creationId="{B435F2A9-9045-FA58-2A3E-1A354B78838F}"/>
          </ac:grpSpMkLst>
        </pc:grpChg>
        <pc:picChg chg="add mod">
          <ac:chgData name="Usmani, O.A. (Omar)" userId="9138a46d-5e3b-4a04-8d74-2137b161a14c" providerId="ADAL" clId="{1EE6E2CE-7AD6-4910-A3C2-846EA5479C71}" dt="2024-10-30T17:14:04.368" v="486" actId="1076"/>
          <ac:picMkLst>
            <pc:docMk/>
            <pc:sldMk cId="943035345" sldId="355"/>
            <ac:picMk id="57" creationId="{BA7A5075-F659-9DDA-28C1-2B51F1FA6754}"/>
          </ac:picMkLst>
        </pc:picChg>
        <pc:picChg chg="add mod">
          <ac:chgData name="Usmani, O.A. (Omar)" userId="9138a46d-5e3b-4a04-8d74-2137b161a14c" providerId="ADAL" clId="{1EE6E2CE-7AD6-4910-A3C2-846EA5479C71}" dt="2024-10-30T17:12:46.049" v="473" actId="1076"/>
          <ac:picMkLst>
            <pc:docMk/>
            <pc:sldMk cId="943035345" sldId="355"/>
            <ac:picMk id="61" creationId="{F7E50124-EF47-2434-844E-F792C91D77FA}"/>
          </ac:picMkLst>
        </pc:picChg>
        <pc:picChg chg="add mod">
          <ac:chgData name="Usmani, O.A. (Omar)" userId="9138a46d-5e3b-4a04-8d74-2137b161a14c" providerId="ADAL" clId="{1EE6E2CE-7AD6-4910-A3C2-846EA5479C71}" dt="2024-10-30T17:13:27.011" v="478" actId="1076"/>
          <ac:picMkLst>
            <pc:docMk/>
            <pc:sldMk cId="943035345" sldId="355"/>
            <ac:picMk id="63" creationId="{46BD646D-9046-9941-9AAB-07472058DAF2}"/>
          </ac:picMkLst>
        </pc:picChg>
        <pc:picChg chg="add mod">
          <ac:chgData name="Usmani, O.A. (Omar)" userId="9138a46d-5e3b-4a04-8d74-2137b161a14c" providerId="ADAL" clId="{1EE6E2CE-7AD6-4910-A3C2-846EA5479C71}" dt="2024-10-30T17:12:20.616" v="467" actId="207"/>
          <ac:picMkLst>
            <pc:docMk/>
            <pc:sldMk cId="943035345" sldId="355"/>
            <ac:picMk id="65" creationId="{C6F55C0F-5B79-3A6F-B979-2E47AF6F87D6}"/>
          </ac:picMkLst>
        </pc:picChg>
        <pc:cxnChg chg="add del mod">
          <ac:chgData name="Usmani, O.A. (Omar)" userId="9138a46d-5e3b-4a04-8d74-2137b161a14c" providerId="ADAL" clId="{1EE6E2CE-7AD6-4910-A3C2-846EA5479C71}" dt="2024-10-30T17:07:44.804" v="431" actId="478"/>
          <ac:cxnSpMkLst>
            <pc:docMk/>
            <pc:sldMk cId="943035345" sldId="355"/>
            <ac:cxnSpMk id="4" creationId="{3A051219-7B87-EE88-8986-F5C3CB295B54}"/>
          </ac:cxnSpMkLst>
        </pc:cxnChg>
        <pc:cxnChg chg="add del mod">
          <ac:chgData name="Usmani, O.A. (Omar)" userId="9138a46d-5e3b-4a04-8d74-2137b161a14c" providerId="ADAL" clId="{1EE6E2CE-7AD6-4910-A3C2-846EA5479C71}" dt="2024-10-30T17:07:41.817" v="430" actId="478"/>
          <ac:cxnSpMkLst>
            <pc:docMk/>
            <pc:sldMk cId="943035345" sldId="355"/>
            <ac:cxnSpMk id="8" creationId="{66772AC3-0E5B-7CCD-9FB5-0FCF2A4DE6EA}"/>
          </ac:cxnSpMkLst>
        </pc:cxnChg>
        <pc:cxnChg chg="add mod">
          <ac:chgData name="Usmani, O.A. (Omar)" userId="9138a46d-5e3b-4a04-8d74-2137b161a14c" providerId="ADAL" clId="{1EE6E2CE-7AD6-4910-A3C2-846EA5479C71}" dt="2024-10-30T17:05:10.143" v="405" actId="14100"/>
          <ac:cxnSpMkLst>
            <pc:docMk/>
            <pc:sldMk cId="943035345" sldId="355"/>
            <ac:cxnSpMk id="19" creationId="{3E2CAA44-C7F5-BCAB-F5BC-E2E2CEF2E649}"/>
          </ac:cxnSpMkLst>
        </pc:cxnChg>
        <pc:cxnChg chg="add del mod">
          <ac:chgData name="Usmani, O.A. (Omar)" userId="9138a46d-5e3b-4a04-8d74-2137b161a14c" providerId="ADAL" clId="{1EE6E2CE-7AD6-4910-A3C2-846EA5479C71}" dt="2024-10-30T17:07:50.254" v="433" actId="478"/>
          <ac:cxnSpMkLst>
            <pc:docMk/>
            <pc:sldMk cId="943035345" sldId="355"/>
            <ac:cxnSpMk id="24" creationId="{2767D1DF-1220-3527-691B-AC99083A9DE0}"/>
          </ac:cxnSpMkLst>
        </pc:cxnChg>
        <pc:cxnChg chg="add del mod ord">
          <ac:chgData name="Usmani, O.A. (Omar)" userId="9138a46d-5e3b-4a04-8d74-2137b161a14c" providerId="ADAL" clId="{1EE6E2CE-7AD6-4910-A3C2-846EA5479C71}" dt="2024-10-30T17:07:47.253" v="432" actId="478"/>
          <ac:cxnSpMkLst>
            <pc:docMk/>
            <pc:sldMk cId="943035345" sldId="355"/>
            <ac:cxnSpMk id="29" creationId="{7391ABA8-EDDA-A188-95FE-73491A7CD7D0}"/>
          </ac:cxnSpMkLst>
        </pc:cxnChg>
        <pc:cxnChg chg="add del mod">
          <ac:chgData name="Usmani, O.A. (Omar)" userId="9138a46d-5e3b-4a04-8d74-2137b161a14c" providerId="ADAL" clId="{1EE6E2CE-7AD6-4910-A3C2-846EA5479C71}" dt="2024-10-30T17:07:36.316" v="428" actId="478"/>
          <ac:cxnSpMkLst>
            <pc:docMk/>
            <pc:sldMk cId="943035345" sldId="355"/>
            <ac:cxnSpMk id="36" creationId="{920989FB-F61B-85A3-E128-100FB6977186}"/>
          </ac:cxnSpMkLst>
        </pc:cxnChg>
        <pc:cxnChg chg="add del mod">
          <ac:chgData name="Usmani, O.A. (Omar)" userId="9138a46d-5e3b-4a04-8d74-2137b161a14c" providerId="ADAL" clId="{1EE6E2CE-7AD6-4910-A3C2-846EA5479C71}" dt="2024-10-30T17:07:38.992" v="429" actId="478"/>
          <ac:cxnSpMkLst>
            <pc:docMk/>
            <pc:sldMk cId="943035345" sldId="355"/>
            <ac:cxnSpMk id="46" creationId="{A9DB3F42-C64E-5A82-E09B-99B84679AF97}"/>
          </ac:cxnSpMkLst>
        </pc:cxnChg>
        <pc:cxnChg chg="add mod">
          <ac:chgData name="Usmani, O.A. (Omar)" userId="9138a46d-5e3b-4a04-8d74-2137b161a14c" providerId="ADAL" clId="{1EE6E2CE-7AD6-4910-A3C2-846EA5479C71}" dt="2024-10-30T17:12:42.080" v="472" actId="14100"/>
          <ac:cxnSpMkLst>
            <pc:docMk/>
            <pc:sldMk cId="943035345" sldId="355"/>
            <ac:cxnSpMk id="66" creationId="{AACF5D08-0CAA-8A6E-6C0D-CAFB6C263CB0}"/>
          </ac:cxnSpMkLst>
        </pc:cxnChg>
        <pc:cxnChg chg="add mod">
          <ac:chgData name="Usmani, O.A. (Omar)" userId="9138a46d-5e3b-4a04-8d74-2137b161a14c" providerId="ADAL" clId="{1EE6E2CE-7AD6-4910-A3C2-846EA5479C71}" dt="2024-10-30T17:13:07.048" v="476" actId="14100"/>
          <ac:cxnSpMkLst>
            <pc:docMk/>
            <pc:sldMk cId="943035345" sldId="355"/>
            <ac:cxnSpMk id="69" creationId="{9EC45E15-8562-9E8C-7757-F1EB4D30C7CB}"/>
          </ac:cxnSpMkLst>
        </pc:cxnChg>
        <pc:cxnChg chg="add mod">
          <ac:chgData name="Usmani, O.A. (Omar)" userId="9138a46d-5e3b-4a04-8d74-2137b161a14c" providerId="ADAL" clId="{1EE6E2CE-7AD6-4910-A3C2-846EA5479C71}" dt="2024-10-30T17:13:56.470" v="485" actId="14100"/>
          <ac:cxnSpMkLst>
            <pc:docMk/>
            <pc:sldMk cId="943035345" sldId="355"/>
            <ac:cxnSpMk id="72" creationId="{8B02700E-DE9F-5652-A6A0-A7326628E248}"/>
          </ac:cxnSpMkLst>
        </pc:cxnChg>
      </pc:sldChg>
      <pc:sldChg chg="modSp add del mod">
        <pc:chgData name="Usmani, O.A. (Omar)" userId="9138a46d-5e3b-4a04-8d74-2137b161a14c" providerId="ADAL" clId="{1EE6E2CE-7AD6-4910-A3C2-846EA5479C71}" dt="2024-10-30T17:03:13.682" v="359" actId="47"/>
        <pc:sldMkLst>
          <pc:docMk/>
          <pc:sldMk cId="1459544728" sldId="355"/>
        </pc:sldMkLst>
        <pc:spChg chg="mod">
          <ac:chgData name="Usmani, O.A. (Omar)" userId="9138a46d-5e3b-4a04-8d74-2137b161a14c" providerId="ADAL" clId="{1EE6E2CE-7AD6-4910-A3C2-846EA5479C71}" dt="2024-10-30T16:58:38.502" v="352" actId="20577"/>
          <ac:spMkLst>
            <pc:docMk/>
            <pc:sldMk cId="1459544728" sldId="355"/>
            <ac:spMk id="58" creationId="{0E82458F-752D-B094-AEBF-BD91D688D764}"/>
          </ac:spMkLst>
        </pc:spChg>
      </pc:sldChg>
      <pc:sldChg chg="modSp add del mod">
        <pc:chgData name="Usmani, O.A. (Omar)" userId="9138a46d-5e3b-4a04-8d74-2137b161a14c" providerId="ADAL" clId="{1EE6E2CE-7AD6-4910-A3C2-846EA5479C71}" dt="2024-10-30T17:03:13.682" v="359" actId="47"/>
        <pc:sldMkLst>
          <pc:docMk/>
          <pc:sldMk cId="171677325" sldId="356"/>
        </pc:sldMkLst>
        <pc:spChg chg="mod">
          <ac:chgData name="Usmani, O.A. (Omar)" userId="9138a46d-5e3b-4a04-8d74-2137b161a14c" providerId="ADAL" clId="{1EE6E2CE-7AD6-4910-A3C2-846EA5479C71}" dt="2024-10-30T16:58:58.526" v="358" actId="20577"/>
          <ac:spMkLst>
            <pc:docMk/>
            <pc:sldMk cId="171677325" sldId="356"/>
            <ac:spMk id="58" creationId="{0E82458F-752D-B094-AEBF-BD91D688D764}"/>
          </ac:spMkLst>
        </pc:spChg>
      </pc:sldChg>
      <pc:sldChg chg="add">
        <pc:chgData name="Usmani, O.A. (Omar)" userId="9138a46d-5e3b-4a04-8d74-2137b161a14c" providerId="ADAL" clId="{1EE6E2CE-7AD6-4910-A3C2-846EA5479C71}" dt="2024-10-30T17:08:45.152" v="440" actId="2890"/>
        <pc:sldMkLst>
          <pc:docMk/>
          <pc:sldMk cId="2486518828" sldId="356"/>
        </pc:sldMkLst>
      </pc:sldChg>
      <pc:sldChg chg="addSp delSp modSp add mod">
        <pc:chgData name="Usmani, O.A. (Omar)" userId="9138a46d-5e3b-4a04-8d74-2137b161a14c" providerId="ADAL" clId="{1EE6E2CE-7AD6-4910-A3C2-846EA5479C71}" dt="2024-10-30T17:09:40.405" v="447" actId="1076"/>
        <pc:sldMkLst>
          <pc:docMk/>
          <pc:sldMk cId="4244459130" sldId="357"/>
        </pc:sldMkLst>
        <pc:grpChg chg="del">
          <ac:chgData name="Usmani, O.A. (Omar)" userId="9138a46d-5e3b-4a04-8d74-2137b161a14c" providerId="ADAL" clId="{1EE6E2CE-7AD6-4910-A3C2-846EA5479C71}" dt="2024-10-30T17:09:17.758" v="442" actId="478"/>
          <ac:grpSpMkLst>
            <pc:docMk/>
            <pc:sldMk cId="4244459130" sldId="357"/>
            <ac:grpSpMk id="60" creationId="{B435F2A9-9045-FA58-2A3E-1A354B78838F}"/>
          </ac:grpSpMkLst>
        </pc:grpChg>
        <pc:picChg chg="add mod">
          <ac:chgData name="Usmani, O.A. (Omar)" userId="9138a46d-5e3b-4a04-8d74-2137b161a14c" providerId="ADAL" clId="{1EE6E2CE-7AD6-4910-A3C2-846EA5479C71}" dt="2024-10-30T17:09:40.405" v="447" actId="1076"/>
          <ac:picMkLst>
            <pc:docMk/>
            <pc:sldMk cId="4244459130" sldId="357"/>
            <ac:picMk id="2" creationId="{D918FA2D-5B09-E2E1-636B-0F49AA7B399D}"/>
          </ac:picMkLst>
        </pc:picChg>
        <pc:cxnChg chg="del mod">
          <ac:chgData name="Usmani, O.A. (Omar)" userId="9138a46d-5e3b-4a04-8d74-2137b161a14c" providerId="ADAL" clId="{1EE6E2CE-7AD6-4910-A3C2-846EA5479C71}" dt="2024-10-30T17:09:20.558" v="443" actId="478"/>
          <ac:cxnSpMkLst>
            <pc:docMk/>
            <pc:sldMk cId="4244459130" sldId="357"/>
            <ac:cxnSpMk id="19" creationId="{3E2CAA44-C7F5-BCAB-F5BC-E2E2CEF2E649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7:28:59.249" v="627" actId="207"/>
        <pc:sldMkLst>
          <pc:docMk/>
          <pc:sldMk cId="4197076346" sldId="358"/>
        </pc:sldMkLst>
        <pc:spChg chg="mod">
          <ac:chgData name="Usmani, O.A. (Omar)" userId="9138a46d-5e3b-4a04-8d74-2137b161a14c" providerId="ADAL" clId="{1EE6E2CE-7AD6-4910-A3C2-846EA5479C71}" dt="2024-10-30T17:28:59.249" v="627" actId="207"/>
          <ac:spMkLst>
            <pc:docMk/>
            <pc:sldMk cId="4197076346" sldId="358"/>
            <ac:spMk id="3" creationId="{516B49FF-3B8B-C883-BAE6-AC9FECFAE7E6}"/>
          </ac:spMkLst>
        </pc:spChg>
        <pc:spChg chg="mod">
          <ac:chgData name="Usmani, O.A. (Omar)" userId="9138a46d-5e3b-4a04-8d74-2137b161a14c" providerId="ADAL" clId="{1EE6E2CE-7AD6-4910-A3C2-846EA5479C71}" dt="2024-10-30T17:15:35.034" v="503" actId="207"/>
          <ac:spMkLst>
            <pc:docMk/>
            <pc:sldMk cId="4197076346" sldId="358"/>
            <ac:spMk id="5" creationId="{7F99634E-5287-16CE-7615-C7CC301326F9}"/>
          </ac:spMkLst>
        </pc:spChg>
        <pc:spChg chg="del">
          <ac:chgData name="Usmani, O.A. (Omar)" userId="9138a46d-5e3b-4a04-8d74-2137b161a14c" providerId="ADAL" clId="{1EE6E2CE-7AD6-4910-A3C2-846EA5479C71}" dt="2024-10-30T17:17:52.951" v="525" actId="478"/>
          <ac:spMkLst>
            <pc:docMk/>
            <pc:sldMk cId="4197076346" sldId="358"/>
            <ac:spMk id="9" creationId="{2D325D95-9BE7-8316-3497-084C1DAA8A29}"/>
          </ac:spMkLst>
        </pc:spChg>
        <pc:spChg chg="del">
          <ac:chgData name="Usmani, O.A. (Omar)" userId="9138a46d-5e3b-4a04-8d74-2137b161a14c" providerId="ADAL" clId="{1EE6E2CE-7AD6-4910-A3C2-846EA5479C71}" dt="2024-10-30T17:17:48.063" v="523" actId="478"/>
          <ac:spMkLst>
            <pc:docMk/>
            <pc:sldMk cId="4197076346" sldId="358"/>
            <ac:spMk id="10" creationId="{A4795414-1CD7-B0E4-CA34-5C08CE103E5E}"/>
          </ac:spMkLst>
        </pc:spChg>
        <pc:spChg chg="mod">
          <ac:chgData name="Usmani, O.A. (Omar)" userId="9138a46d-5e3b-4a04-8d74-2137b161a14c" providerId="ADAL" clId="{1EE6E2CE-7AD6-4910-A3C2-846EA5479C71}" dt="2024-10-30T17:28:53.311" v="625" actId="207"/>
          <ac:spMkLst>
            <pc:docMk/>
            <pc:sldMk cId="4197076346" sldId="358"/>
            <ac:spMk id="16" creationId="{8DDA4F42-2E55-CF0F-77F8-E93BE8D1EFE2}"/>
          </ac:spMkLst>
        </pc:spChg>
        <pc:spChg chg="mod">
          <ac:chgData name="Usmani, O.A. (Omar)" userId="9138a46d-5e3b-4a04-8d74-2137b161a14c" providerId="ADAL" clId="{1EE6E2CE-7AD6-4910-A3C2-846EA5479C71}" dt="2024-10-30T17:17:11.987" v="514" actId="14100"/>
          <ac:spMkLst>
            <pc:docMk/>
            <pc:sldMk cId="4197076346" sldId="358"/>
            <ac:spMk id="18" creationId="{89B62CAB-91E9-728B-ADAA-872B587979E2}"/>
          </ac:spMkLst>
        </pc:spChg>
        <pc:spChg chg="add del mod">
          <ac:chgData name="Usmani, O.A. (Omar)" userId="9138a46d-5e3b-4a04-8d74-2137b161a14c" providerId="ADAL" clId="{1EE6E2CE-7AD6-4910-A3C2-846EA5479C71}" dt="2024-10-30T17:17:50.598" v="524" actId="478"/>
          <ac:spMkLst>
            <pc:docMk/>
            <pc:sldMk cId="4197076346" sldId="358"/>
            <ac:spMk id="24" creationId="{783B7263-6176-072E-31F0-200BF0EE07B9}"/>
          </ac:spMkLst>
        </pc:spChg>
        <pc:spChg chg="add del mod">
          <ac:chgData name="Usmani, O.A. (Omar)" userId="9138a46d-5e3b-4a04-8d74-2137b161a14c" providerId="ADAL" clId="{1EE6E2CE-7AD6-4910-A3C2-846EA5479C71}" dt="2024-10-30T17:17:55.936" v="526" actId="478"/>
          <ac:spMkLst>
            <pc:docMk/>
            <pc:sldMk cId="4197076346" sldId="358"/>
            <ac:spMk id="28" creationId="{8AAC9A5B-E517-D423-7922-16498D3AACF8}"/>
          </ac:spMkLst>
        </pc:spChg>
        <pc:spChg chg="mod">
          <ac:chgData name="Usmani, O.A. (Omar)" userId="9138a46d-5e3b-4a04-8d74-2137b161a14c" providerId="ADAL" clId="{1EE6E2CE-7AD6-4910-A3C2-846EA5479C71}" dt="2024-10-30T17:18:42.912" v="532" actId="207"/>
          <ac:spMkLst>
            <pc:docMk/>
            <pc:sldMk cId="4197076346" sldId="358"/>
            <ac:spMk id="51" creationId="{F21086D1-222C-DA2D-F4A2-61C3780461D3}"/>
          </ac:spMkLst>
        </pc:spChg>
        <pc:spChg chg="del">
          <ac:chgData name="Usmani, O.A. (Omar)" userId="9138a46d-5e3b-4a04-8d74-2137b161a14c" providerId="ADAL" clId="{1EE6E2CE-7AD6-4910-A3C2-846EA5479C71}" dt="2024-10-30T17:17:44.497" v="522" actId="478"/>
          <ac:spMkLst>
            <pc:docMk/>
            <pc:sldMk cId="4197076346" sldId="358"/>
            <ac:spMk id="58" creationId="{0E82458F-752D-B094-AEBF-BD91D688D764}"/>
          </ac:spMkLst>
        </pc:spChg>
        <pc:picChg chg="del">
          <ac:chgData name="Usmani, O.A. (Omar)" userId="9138a46d-5e3b-4a04-8d74-2137b161a14c" providerId="ADAL" clId="{1EE6E2CE-7AD6-4910-A3C2-846EA5479C71}" dt="2024-10-30T17:15:28.958" v="501" actId="478"/>
          <ac:picMkLst>
            <pc:docMk/>
            <pc:sldMk cId="4197076346" sldId="358"/>
            <ac:picMk id="57" creationId="{BA7A5075-F659-9DDA-28C1-2B51F1FA6754}"/>
          </ac:picMkLst>
        </pc:picChg>
        <pc:picChg chg="del mod">
          <ac:chgData name="Usmani, O.A. (Omar)" userId="9138a46d-5e3b-4a04-8d74-2137b161a14c" providerId="ADAL" clId="{1EE6E2CE-7AD6-4910-A3C2-846EA5479C71}" dt="2024-10-30T17:19:39.648" v="542" actId="478"/>
          <ac:picMkLst>
            <pc:docMk/>
            <pc:sldMk cId="4197076346" sldId="358"/>
            <ac:picMk id="61" creationId="{F7E50124-EF47-2434-844E-F792C91D77FA}"/>
          </ac:picMkLst>
        </pc:picChg>
        <pc:picChg chg="del">
          <ac:chgData name="Usmani, O.A. (Omar)" userId="9138a46d-5e3b-4a04-8d74-2137b161a14c" providerId="ADAL" clId="{1EE6E2CE-7AD6-4910-A3C2-846EA5479C71}" dt="2024-10-30T17:15:25.620" v="499" actId="478"/>
          <ac:picMkLst>
            <pc:docMk/>
            <pc:sldMk cId="4197076346" sldId="358"/>
            <ac:picMk id="63" creationId="{46BD646D-9046-9941-9AAB-07472058DAF2}"/>
          </ac:picMkLst>
        </pc:picChg>
        <pc:picChg chg="del mod">
          <ac:chgData name="Usmani, O.A. (Omar)" userId="9138a46d-5e3b-4a04-8d74-2137b161a14c" providerId="ADAL" clId="{1EE6E2CE-7AD6-4910-A3C2-846EA5479C71}" dt="2024-10-30T17:21:06.487" v="553" actId="478"/>
          <ac:picMkLst>
            <pc:docMk/>
            <pc:sldMk cId="4197076346" sldId="358"/>
            <ac:picMk id="65" creationId="{C6F55C0F-5B79-3A6F-B979-2E47AF6F87D6}"/>
          </ac:picMkLst>
        </pc:picChg>
        <pc:cxnChg chg="del mod">
          <ac:chgData name="Usmani, O.A. (Omar)" userId="9138a46d-5e3b-4a04-8d74-2137b161a14c" providerId="ADAL" clId="{1EE6E2CE-7AD6-4910-A3C2-846EA5479C71}" dt="2024-10-30T17:19:41.100" v="543" actId="478"/>
          <ac:cxnSpMkLst>
            <pc:docMk/>
            <pc:sldMk cId="4197076346" sldId="358"/>
            <ac:cxnSpMk id="19" creationId="{3E2CAA44-C7F5-BCAB-F5BC-E2E2CEF2E649}"/>
          </ac:cxnSpMkLst>
        </pc:cxnChg>
        <pc:cxnChg chg="del mod">
          <ac:chgData name="Usmani, O.A. (Omar)" userId="9138a46d-5e3b-4a04-8d74-2137b161a14c" providerId="ADAL" clId="{1EE6E2CE-7AD6-4910-A3C2-846EA5479C71}" dt="2024-10-30T17:21:07.663" v="554" actId="478"/>
          <ac:cxnSpMkLst>
            <pc:docMk/>
            <pc:sldMk cId="4197076346" sldId="358"/>
            <ac:cxnSpMk id="66" creationId="{AACF5D08-0CAA-8A6E-6C0D-CAFB6C263CB0}"/>
          </ac:cxnSpMkLst>
        </pc:cxnChg>
        <pc:cxnChg chg="del mod">
          <ac:chgData name="Usmani, O.A. (Omar)" userId="9138a46d-5e3b-4a04-8d74-2137b161a14c" providerId="ADAL" clId="{1EE6E2CE-7AD6-4910-A3C2-846EA5479C71}" dt="2024-10-30T17:15:24.195" v="498" actId="478"/>
          <ac:cxnSpMkLst>
            <pc:docMk/>
            <pc:sldMk cId="4197076346" sldId="358"/>
            <ac:cxnSpMk id="69" creationId="{9EC45E15-8562-9E8C-7757-F1EB4D30C7CB}"/>
          </ac:cxnSpMkLst>
        </pc:cxnChg>
        <pc:cxnChg chg="del mod">
          <ac:chgData name="Usmani, O.A. (Omar)" userId="9138a46d-5e3b-4a04-8d74-2137b161a14c" providerId="ADAL" clId="{1EE6E2CE-7AD6-4910-A3C2-846EA5479C71}" dt="2024-10-30T17:15:27.370" v="500" actId="478"/>
          <ac:cxnSpMkLst>
            <pc:docMk/>
            <pc:sldMk cId="4197076346" sldId="358"/>
            <ac:cxnSpMk id="72" creationId="{8B02700E-DE9F-5652-A6A0-A7326628E248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7:27:31.442" v="612" actId="1076"/>
        <pc:sldMkLst>
          <pc:docMk/>
          <pc:sldMk cId="597409762" sldId="359"/>
        </pc:sldMkLst>
        <pc:spChg chg="add del mod">
          <ac:chgData name="Usmani, O.A. (Omar)" userId="9138a46d-5e3b-4a04-8d74-2137b161a14c" providerId="ADAL" clId="{1EE6E2CE-7AD6-4910-A3C2-846EA5479C71}" dt="2024-10-30T17:26:09.357" v="596" actId="478"/>
          <ac:spMkLst>
            <pc:docMk/>
            <pc:sldMk cId="597409762" sldId="359"/>
            <ac:spMk id="4" creationId="{1CBF857E-5817-8742-3E9B-05BADC675F63}"/>
          </ac:spMkLst>
        </pc:spChg>
        <pc:spChg chg="del">
          <ac:chgData name="Usmani, O.A. (Omar)" userId="9138a46d-5e3b-4a04-8d74-2137b161a14c" providerId="ADAL" clId="{1EE6E2CE-7AD6-4910-A3C2-846EA5479C71}" dt="2024-10-30T17:26:10.658" v="597" actId="478"/>
          <ac:spMkLst>
            <pc:docMk/>
            <pc:sldMk cId="597409762" sldId="359"/>
            <ac:spMk id="9" creationId="{2D325D95-9BE7-8316-3497-084C1DAA8A29}"/>
          </ac:spMkLst>
        </pc:spChg>
        <pc:spChg chg="del">
          <ac:chgData name="Usmani, O.A. (Omar)" userId="9138a46d-5e3b-4a04-8d74-2137b161a14c" providerId="ADAL" clId="{1EE6E2CE-7AD6-4910-A3C2-846EA5479C71}" dt="2024-10-30T17:26:07.297" v="595" actId="478"/>
          <ac:spMkLst>
            <pc:docMk/>
            <pc:sldMk cId="597409762" sldId="359"/>
            <ac:spMk id="10" creationId="{A4795414-1CD7-B0E4-CA34-5C08CE103E5E}"/>
          </ac:spMkLst>
        </pc:spChg>
        <pc:spChg chg="add del mod">
          <ac:chgData name="Usmani, O.A. (Omar)" userId="9138a46d-5e3b-4a04-8d74-2137b161a14c" providerId="ADAL" clId="{1EE6E2CE-7AD6-4910-A3C2-846EA5479C71}" dt="2024-10-30T17:26:13.981" v="598" actId="478"/>
          <ac:spMkLst>
            <pc:docMk/>
            <pc:sldMk cId="597409762" sldId="359"/>
            <ac:spMk id="13" creationId="{B7EF22B2-7F64-6824-D19A-A9C34C5AC57C}"/>
          </ac:spMkLst>
        </pc:spChg>
        <pc:spChg chg="del">
          <ac:chgData name="Usmani, O.A. (Omar)" userId="9138a46d-5e3b-4a04-8d74-2137b161a14c" providerId="ADAL" clId="{1EE6E2CE-7AD6-4910-A3C2-846EA5479C71}" dt="2024-10-30T17:26:04.258" v="594" actId="478"/>
          <ac:spMkLst>
            <pc:docMk/>
            <pc:sldMk cId="597409762" sldId="359"/>
            <ac:spMk id="58" creationId="{0E82458F-752D-B094-AEBF-BD91D688D764}"/>
          </ac:spMkLst>
        </pc:spChg>
        <pc:picChg chg="mod">
          <ac:chgData name="Usmani, O.A. (Omar)" userId="9138a46d-5e3b-4a04-8d74-2137b161a14c" providerId="ADAL" clId="{1EE6E2CE-7AD6-4910-A3C2-846EA5479C71}" dt="2024-10-30T17:27:31.442" v="612" actId="1076"/>
          <ac:picMkLst>
            <pc:docMk/>
            <pc:sldMk cId="597409762" sldId="359"/>
            <ac:picMk id="57" creationId="{BA7A5075-F659-9DDA-28C1-2B51F1FA6754}"/>
          </ac:picMkLst>
        </pc:picChg>
        <pc:picChg chg="mod">
          <ac:chgData name="Usmani, O.A. (Omar)" userId="9138a46d-5e3b-4a04-8d74-2137b161a14c" providerId="ADAL" clId="{1EE6E2CE-7AD6-4910-A3C2-846EA5479C71}" dt="2024-10-30T17:26:25.726" v="600" actId="1076"/>
          <ac:picMkLst>
            <pc:docMk/>
            <pc:sldMk cId="597409762" sldId="359"/>
            <ac:picMk id="63" creationId="{46BD646D-9046-9941-9AAB-07472058DAF2}"/>
          </ac:picMkLst>
        </pc:picChg>
        <pc:cxnChg chg="mod">
          <ac:chgData name="Usmani, O.A. (Omar)" userId="9138a46d-5e3b-4a04-8d74-2137b161a14c" providerId="ADAL" clId="{1EE6E2CE-7AD6-4910-A3C2-846EA5479C71}" dt="2024-10-30T17:27:22.728" v="609" actId="14100"/>
          <ac:cxnSpMkLst>
            <pc:docMk/>
            <pc:sldMk cId="597409762" sldId="359"/>
            <ac:cxnSpMk id="72" creationId="{8B02700E-DE9F-5652-A6A0-A7326628E248}"/>
          </ac:cxnSpMkLst>
        </pc:cxnChg>
      </pc:sldChg>
      <pc:sldChg chg="delSp modSp add mod">
        <pc:chgData name="Usmani, O.A. (Omar)" userId="9138a46d-5e3b-4a04-8d74-2137b161a14c" providerId="ADAL" clId="{1EE6E2CE-7AD6-4910-A3C2-846EA5479C71}" dt="2024-10-30T17:32:41.486" v="676" actId="1076"/>
        <pc:sldMkLst>
          <pc:docMk/>
          <pc:sldMk cId="3918842363" sldId="360"/>
        </pc:sldMkLst>
        <pc:spChg chg="mod">
          <ac:chgData name="Usmani, O.A. (Omar)" userId="9138a46d-5e3b-4a04-8d74-2137b161a14c" providerId="ADAL" clId="{1EE6E2CE-7AD6-4910-A3C2-846EA5479C71}" dt="2024-10-30T17:32:26.329" v="671" actId="207"/>
          <ac:spMkLst>
            <pc:docMk/>
            <pc:sldMk cId="3918842363" sldId="360"/>
            <ac:spMk id="18" creationId="{89B62CAB-91E9-728B-ADAA-872B587979E2}"/>
          </ac:spMkLst>
        </pc:spChg>
        <pc:picChg chg="del">
          <ac:chgData name="Usmani, O.A. (Omar)" userId="9138a46d-5e3b-4a04-8d74-2137b161a14c" providerId="ADAL" clId="{1EE6E2CE-7AD6-4910-A3C2-846EA5479C71}" dt="2024-10-30T17:32:09.501" v="665" actId="478"/>
          <ac:picMkLst>
            <pc:docMk/>
            <pc:sldMk cId="3918842363" sldId="360"/>
            <ac:picMk id="57" creationId="{BA7A5075-F659-9DDA-28C1-2B51F1FA6754}"/>
          </ac:picMkLst>
        </pc:picChg>
        <pc:picChg chg="mod">
          <ac:chgData name="Usmani, O.A. (Omar)" userId="9138a46d-5e3b-4a04-8d74-2137b161a14c" providerId="ADAL" clId="{1EE6E2CE-7AD6-4910-A3C2-846EA5479C71}" dt="2024-10-30T17:32:41.486" v="676" actId="1076"/>
          <ac:picMkLst>
            <pc:docMk/>
            <pc:sldMk cId="3918842363" sldId="360"/>
            <ac:picMk id="61" creationId="{F7E50124-EF47-2434-844E-F792C91D77FA}"/>
          </ac:picMkLst>
        </pc:picChg>
        <pc:picChg chg="del">
          <ac:chgData name="Usmani, O.A. (Omar)" userId="9138a46d-5e3b-4a04-8d74-2137b161a14c" providerId="ADAL" clId="{1EE6E2CE-7AD6-4910-A3C2-846EA5479C71}" dt="2024-10-30T17:32:03.928" v="662" actId="478"/>
          <ac:picMkLst>
            <pc:docMk/>
            <pc:sldMk cId="3918842363" sldId="360"/>
            <ac:picMk id="63" creationId="{46BD646D-9046-9941-9AAB-07472058DAF2}"/>
          </ac:picMkLst>
        </pc:picChg>
        <pc:picChg chg="mod">
          <ac:chgData name="Usmani, O.A. (Omar)" userId="9138a46d-5e3b-4a04-8d74-2137b161a14c" providerId="ADAL" clId="{1EE6E2CE-7AD6-4910-A3C2-846EA5479C71}" dt="2024-10-30T17:32:06.534" v="663" actId="1076"/>
          <ac:picMkLst>
            <pc:docMk/>
            <pc:sldMk cId="3918842363" sldId="360"/>
            <ac:picMk id="65" creationId="{C6F55C0F-5B79-3A6F-B979-2E47AF6F87D6}"/>
          </ac:picMkLst>
        </pc:picChg>
        <pc:cxnChg chg="del mod">
          <ac:chgData name="Usmani, O.A. (Omar)" userId="9138a46d-5e3b-4a04-8d74-2137b161a14c" providerId="ADAL" clId="{1EE6E2CE-7AD6-4910-A3C2-846EA5479C71}" dt="2024-10-30T17:32:19.389" v="668" actId="478"/>
          <ac:cxnSpMkLst>
            <pc:docMk/>
            <pc:sldMk cId="3918842363" sldId="360"/>
            <ac:cxnSpMk id="19" creationId="{3E2CAA44-C7F5-BCAB-F5BC-E2E2CEF2E649}"/>
          </ac:cxnSpMkLst>
        </pc:cxnChg>
        <pc:cxnChg chg="del mod">
          <ac:chgData name="Usmani, O.A. (Omar)" userId="9138a46d-5e3b-4a04-8d74-2137b161a14c" providerId="ADAL" clId="{1EE6E2CE-7AD6-4910-A3C2-846EA5479C71}" dt="2024-10-30T17:32:20.889" v="669" actId="478"/>
          <ac:cxnSpMkLst>
            <pc:docMk/>
            <pc:sldMk cId="3918842363" sldId="360"/>
            <ac:cxnSpMk id="66" creationId="{AACF5D08-0CAA-8A6E-6C0D-CAFB6C263CB0}"/>
          </ac:cxnSpMkLst>
        </pc:cxnChg>
        <pc:cxnChg chg="mod">
          <ac:chgData name="Usmani, O.A. (Omar)" userId="9138a46d-5e3b-4a04-8d74-2137b161a14c" providerId="ADAL" clId="{1EE6E2CE-7AD6-4910-A3C2-846EA5479C71}" dt="2024-10-30T17:32:36.783" v="674" actId="14100"/>
          <ac:cxnSpMkLst>
            <pc:docMk/>
            <pc:sldMk cId="3918842363" sldId="360"/>
            <ac:cxnSpMk id="72" creationId="{8B02700E-DE9F-5652-A6A0-A7326628E248}"/>
          </ac:cxnSpMkLst>
        </pc:cxnChg>
      </pc:sldChg>
      <pc:sldChg chg="addSp delSp modSp add mod ord">
        <pc:chgData name="Usmani, O.A. (Omar)" userId="9138a46d-5e3b-4a04-8d74-2137b161a14c" providerId="ADAL" clId="{1EE6E2CE-7AD6-4910-A3C2-846EA5479C71}" dt="2024-10-30T18:17:40.913" v="1172" actId="408"/>
        <pc:sldMkLst>
          <pc:docMk/>
          <pc:sldMk cId="137267501" sldId="361"/>
        </pc:sldMkLst>
        <pc:spChg chg="mod">
          <ac:chgData name="Usmani, O.A. (Omar)" userId="9138a46d-5e3b-4a04-8d74-2137b161a14c" providerId="ADAL" clId="{1EE6E2CE-7AD6-4910-A3C2-846EA5479C71}" dt="2024-10-30T18:09:58.093" v="1052" actId="165"/>
          <ac:spMkLst>
            <pc:docMk/>
            <pc:sldMk cId="137267501" sldId="361"/>
            <ac:spMk id="3" creationId="{516B49FF-3B8B-C883-BAE6-AC9FECFAE7E6}"/>
          </ac:spMkLst>
        </pc:spChg>
        <pc:spChg chg="mod">
          <ac:chgData name="Usmani, O.A. (Omar)" userId="9138a46d-5e3b-4a04-8d74-2137b161a14c" providerId="ADAL" clId="{1EE6E2CE-7AD6-4910-A3C2-846EA5479C71}" dt="2024-10-30T18:09:58.093" v="1052" actId="165"/>
          <ac:spMkLst>
            <pc:docMk/>
            <pc:sldMk cId="137267501" sldId="361"/>
            <ac:spMk id="5" creationId="{7F99634E-5287-16CE-7615-C7CC301326F9}"/>
          </ac:spMkLst>
        </pc:spChg>
        <pc:spChg chg="mod">
          <ac:chgData name="Usmani, O.A. (Omar)" userId="9138a46d-5e3b-4a04-8d74-2137b161a14c" providerId="ADAL" clId="{1EE6E2CE-7AD6-4910-A3C2-846EA5479C71}" dt="2024-10-30T18:09:58.093" v="1052" actId="165"/>
          <ac:spMkLst>
            <pc:docMk/>
            <pc:sldMk cId="137267501" sldId="361"/>
            <ac:spMk id="16" creationId="{8DDA4F42-2E55-CF0F-77F8-E93BE8D1EFE2}"/>
          </ac:spMkLst>
        </pc:spChg>
        <pc:spChg chg="mod">
          <ac:chgData name="Usmani, O.A. (Omar)" userId="9138a46d-5e3b-4a04-8d74-2137b161a14c" providerId="ADAL" clId="{1EE6E2CE-7AD6-4910-A3C2-846EA5479C71}" dt="2024-10-30T18:09:58.093" v="1052" actId="165"/>
          <ac:spMkLst>
            <pc:docMk/>
            <pc:sldMk cId="137267501" sldId="361"/>
            <ac:spMk id="18" creationId="{89B62CAB-91E9-728B-ADAA-872B587979E2}"/>
          </ac:spMkLst>
        </pc:spChg>
        <pc:spChg chg="mod">
          <ac:chgData name="Usmani, O.A. (Omar)" userId="9138a46d-5e3b-4a04-8d74-2137b161a14c" providerId="ADAL" clId="{1EE6E2CE-7AD6-4910-A3C2-846EA5479C71}" dt="2024-10-30T18:09:58.093" v="1052" actId="165"/>
          <ac:spMkLst>
            <pc:docMk/>
            <pc:sldMk cId="137267501" sldId="361"/>
            <ac:spMk id="49" creationId="{01FFBB5F-66B9-C561-B1A1-FFB3AB8419A2}"/>
          </ac:spMkLst>
        </pc:spChg>
        <pc:spChg chg="add del mod">
          <ac:chgData name="Usmani, O.A. (Omar)" userId="9138a46d-5e3b-4a04-8d74-2137b161a14c" providerId="ADAL" clId="{1EE6E2CE-7AD6-4910-A3C2-846EA5479C71}" dt="2024-10-30T18:09:58.093" v="1052" actId="165"/>
          <ac:spMkLst>
            <pc:docMk/>
            <pc:sldMk cId="137267501" sldId="361"/>
            <ac:spMk id="51" creationId="{F21086D1-222C-DA2D-F4A2-61C3780461D3}"/>
          </ac:spMkLst>
        </pc:spChg>
        <pc:spChg chg="mod topLvl">
          <ac:chgData name="Usmani, O.A. (Omar)" userId="9138a46d-5e3b-4a04-8d74-2137b161a14c" providerId="ADAL" clId="{1EE6E2CE-7AD6-4910-A3C2-846EA5479C71}" dt="2024-10-30T18:17:40.913" v="1172" actId="408"/>
          <ac:spMkLst>
            <pc:docMk/>
            <pc:sldMk cId="137267501" sldId="361"/>
            <ac:spMk id="58" creationId="{0E82458F-752D-B094-AEBF-BD91D688D764}"/>
          </ac:spMkLst>
        </pc:spChg>
        <pc:grpChg chg="add mod">
          <ac:chgData name="Usmani, O.A. (Omar)" userId="9138a46d-5e3b-4a04-8d74-2137b161a14c" providerId="ADAL" clId="{1EE6E2CE-7AD6-4910-A3C2-846EA5479C71}" dt="2024-10-30T18:17:31.841" v="1171" actId="1037"/>
          <ac:grpSpMkLst>
            <pc:docMk/>
            <pc:sldMk cId="137267501" sldId="361"/>
            <ac:grpSpMk id="36" creationId="{A8E526B9-15D3-DA43-AD54-CE2953066BC5}"/>
          </ac:grpSpMkLst>
        </pc:grpChg>
        <pc:grpChg chg="add mod">
          <ac:chgData name="Usmani, O.A. (Omar)" userId="9138a46d-5e3b-4a04-8d74-2137b161a14c" providerId="ADAL" clId="{1EE6E2CE-7AD6-4910-A3C2-846EA5479C71}" dt="2024-10-30T18:17:23.578" v="1130" actId="164"/>
          <ac:grpSpMkLst>
            <pc:docMk/>
            <pc:sldMk cId="137267501" sldId="361"/>
            <ac:grpSpMk id="37" creationId="{D0A33F1C-EF9B-A732-7EAB-0C043010A8B9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38" creationId="{66DB510E-E6C3-F9BE-72D2-792989475915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40" creationId="{6F299F9E-1938-92D4-343E-818B2F56CCAD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42" creationId="{D776004A-F510-FB90-3875-32537D091F76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43" creationId="{26B018EC-E04C-9D66-43DB-6E4B9148C06C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44" creationId="{2D702EC1-0EB8-7850-4AB4-C02BC6C1D6D7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45" creationId="{04FFE1B7-4BF8-A19D-D8E8-5AEA499FABA1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50" creationId="{97BAB2F7-AB58-78B1-8E5B-ABA4BE06C840}"/>
          </ac:grpSpMkLst>
        </pc:grpChg>
        <pc:grpChg chg="add del 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52" creationId="{DA41A921-6B54-5E6F-53E5-1A667096E5FD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53" creationId="{0DCE6757-A824-1D85-919A-9BA51731D6D5}"/>
          </ac:grpSpMkLst>
        </pc:grpChg>
        <pc:grpChg chg="mod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54" creationId="{B1C20C8C-FF54-627A-4F05-26E044958024}"/>
          </ac:grpSpMkLst>
        </pc:grpChg>
        <pc:grpChg chg="del mod topLvl">
          <ac:chgData name="Usmani, O.A. (Omar)" userId="9138a46d-5e3b-4a04-8d74-2137b161a14c" providerId="ADAL" clId="{1EE6E2CE-7AD6-4910-A3C2-846EA5479C71}" dt="2024-10-30T18:10:04.394" v="1053" actId="478"/>
          <ac:grpSpMkLst>
            <pc:docMk/>
            <pc:sldMk cId="137267501" sldId="361"/>
            <ac:grpSpMk id="60" creationId="{B435F2A9-9045-FA58-2A3E-1A354B78838F}"/>
          </ac:grpSpMkLst>
        </pc:grpChg>
        <pc:grpChg chg="del">
          <ac:chgData name="Usmani, O.A. (Omar)" userId="9138a46d-5e3b-4a04-8d74-2137b161a14c" providerId="ADAL" clId="{1EE6E2CE-7AD6-4910-A3C2-846EA5479C71}" dt="2024-10-30T18:09:58.093" v="1052" actId="165"/>
          <ac:grpSpMkLst>
            <pc:docMk/>
            <pc:sldMk cId="137267501" sldId="361"/>
            <ac:grpSpMk id="65" creationId="{6A57A301-01F2-4402-F5BD-E5F01B7D6B8B}"/>
          </ac:grpSpMkLst>
        </pc:grp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6" creationId="{92917329-0EF0-1710-A3B3-9BB664EF9FC9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7" creationId="{1A3B9969-EC6F-C677-660F-118F7F3442C1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11" creationId="{8576E7AF-F23D-7A41-FBBA-78696345C52E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12" creationId="{39337FEF-1AAE-EF08-2C78-2AE0A9565E78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14" creationId="{2C6F9A49-3F33-1530-7C9C-E448A4EB85C2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17" creationId="{9F08B4DD-EE41-ADB9-1874-E792CE77D8AB}"/>
          </ac:picMkLst>
        </pc:picChg>
        <pc:picChg chg="add del mod">
          <ac:chgData name="Usmani, O.A. (Omar)" userId="9138a46d-5e3b-4a04-8d74-2137b161a14c" providerId="ADAL" clId="{1EE6E2CE-7AD6-4910-A3C2-846EA5479C71}" dt="2024-10-30T18:12:27.664" v="1081" actId="478"/>
          <ac:picMkLst>
            <pc:docMk/>
            <pc:sldMk cId="137267501" sldId="361"/>
            <ac:picMk id="19" creationId="{95B910E5-E9DA-4399-A63D-39587058F483}"/>
          </ac:picMkLst>
        </pc:picChg>
        <pc:picChg chg="add del mod">
          <ac:chgData name="Usmani, O.A. (Omar)" userId="9138a46d-5e3b-4a04-8d74-2137b161a14c" providerId="ADAL" clId="{1EE6E2CE-7AD6-4910-A3C2-846EA5479C71}" dt="2024-10-30T18:12:27.664" v="1081" actId="478"/>
          <ac:picMkLst>
            <pc:docMk/>
            <pc:sldMk cId="137267501" sldId="361"/>
            <ac:picMk id="20" creationId="{67F77F36-0DFC-2CAB-F291-3B3F0CFF5C5B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21" creationId="{53DE8EB8-287C-EB6B-2682-825999FDCBA7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22" creationId="{2EA974FF-6C39-2E88-5539-35A817D6F229}"/>
          </ac:picMkLst>
        </pc:picChg>
        <pc:picChg chg="add del mod">
          <ac:chgData name="Usmani, O.A. (Omar)" userId="9138a46d-5e3b-4a04-8d74-2137b161a14c" providerId="ADAL" clId="{1EE6E2CE-7AD6-4910-A3C2-846EA5479C71}" dt="2024-10-30T18:12:27.664" v="1081" actId="478"/>
          <ac:picMkLst>
            <pc:docMk/>
            <pc:sldMk cId="137267501" sldId="361"/>
            <ac:picMk id="23" creationId="{8FFA48A0-44EA-5D34-6D37-2962704ED791}"/>
          </ac:picMkLst>
        </pc:picChg>
        <pc:picChg chg="add del mod">
          <ac:chgData name="Usmani, O.A. (Omar)" userId="9138a46d-5e3b-4a04-8d74-2137b161a14c" providerId="ADAL" clId="{1EE6E2CE-7AD6-4910-A3C2-846EA5479C71}" dt="2024-10-30T18:12:27.664" v="1081" actId="478"/>
          <ac:picMkLst>
            <pc:docMk/>
            <pc:sldMk cId="137267501" sldId="361"/>
            <ac:picMk id="24" creationId="{83952EAE-E619-336E-475D-8C7404D5423C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25" creationId="{E82279F7-97D7-1F75-9C06-005A37967B52}"/>
          </ac:picMkLst>
        </pc:picChg>
        <pc:picChg chg="add mod">
          <ac:chgData name="Usmani, O.A. (Omar)" userId="9138a46d-5e3b-4a04-8d74-2137b161a14c" providerId="ADAL" clId="{1EE6E2CE-7AD6-4910-A3C2-846EA5479C71}" dt="2024-10-30T18:17:23.578" v="1130" actId="164"/>
          <ac:picMkLst>
            <pc:docMk/>
            <pc:sldMk cId="137267501" sldId="361"/>
            <ac:picMk id="26" creationId="{66AAF70C-C26D-75CC-6060-45F894AA5207}"/>
          </ac:picMkLst>
        </pc:picChg>
        <pc:picChg chg="mod">
          <ac:chgData name="Usmani, O.A. (Omar)" userId="9138a46d-5e3b-4a04-8d74-2137b161a14c" providerId="ADAL" clId="{1EE6E2CE-7AD6-4910-A3C2-846EA5479C71}" dt="2024-10-30T18:09:58.093" v="1052" actId="165"/>
          <ac:picMkLst>
            <pc:docMk/>
            <pc:sldMk cId="137267501" sldId="361"/>
            <ac:picMk id="27" creationId="{BD323270-6775-8215-377D-3B69FD1092F9}"/>
          </ac:picMkLst>
        </pc:picChg>
        <pc:picChg chg="add mod">
          <ac:chgData name="Usmani, O.A. (Omar)" userId="9138a46d-5e3b-4a04-8d74-2137b161a14c" providerId="ADAL" clId="{1EE6E2CE-7AD6-4910-A3C2-846EA5479C71}" dt="2024-10-30T18:17:23.578" v="1130" actId="164"/>
          <ac:picMkLst>
            <pc:docMk/>
            <pc:sldMk cId="137267501" sldId="361"/>
            <ac:picMk id="28" creationId="{25D5254F-9F4B-A63D-5385-1E7ACA28EDB9}"/>
          </ac:picMkLst>
        </pc:picChg>
        <pc:picChg chg="add mod">
          <ac:chgData name="Usmani, O.A. (Omar)" userId="9138a46d-5e3b-4a04-8d74-2137b161a14c" providerId="ADAL" clId="{1EE6E2CE-7AD6-4910-A3C2-846EA5479C71}" dt="2024-10-30T18:17:23.578" v="1130" actId="164"/>
          <ac:picMkLst>
            <pc:docMk/>
            <pc:sldMk cId="137267501" sldId="361"/>
            <ac:picMk id="29" creationId="{760E8518-CCCC-93AD-DAFF-E01987FC4BA1}"/>
          </ac:picMkLst>
        </pc:picChg>
        <pc:picChg chg="add mod">
          <ac:chgData name="Usmani, O.A. (Omar)" userId="9138a46d-5e3b-4a04-8d74-2137b161a14c" providerId="ADAL" clId="{1EE6E2CE-7AD6-4910-A3C2-846EA5479C71}" dt="2024-10-30T18:17:23.578" v="1130" actId="164"/>
          <ac:picMkLst>
            <pc:docMk/>
            <pc:sldMk cId="137267501" sldId="361"/>
            <ac:picMk id="30" creationId="{84747EF3-12DE-3A51-B33C-F325C38533FD}"/>
          </ac:picMkLst>
        </pc:picChg>
        <pc:picChg chg="add">
          <ac:chgData name="Usmani, O.A. (Omar)" userId="9138a46d-5e3b-4a04-8d74-2137b161a14c" providerId="ADAL" clId="{1EE6E2CE-7AD6-4910-A3C2-846EA5479C71}" dt="2024-10-30T18:16:00.120" v="1113"/>
          <ac:picMkLst>
            <pc:docMk/>
            <pc:sldMk cId="137267501" sldId="361"/>
            <ac:picMk id="31" creationId="{EF29F91B-A9E8-7023-2915-FB0EEA998638}"/>
          </ac:picMkLst>
        </pc:picChg>
        <pc:picChg chg="add mod">
          <ac:chgData name="Usmani, O.A. (Omar)" userId="9138a46d-5e3b-4a04-8d74-2137b161a14c" providerId="ADAL" clId="{1EE6E2CE-7AD6-4910-A3C2-846EA5479C71}" dt="2024-10-30T18:17:15.842" v="1129" actId="164"/>
          <ac:picMkLst>
            <pc:docMk/>
            <pc:sldMk cId="137267501" sldId="361"/>
            <ac:picMk id="32" creationId="{341DB479-507D-9500-63E2-E4C3BF6B8054}"/>
          </ac:picMkLst>
        </pc:picChg>
        <pc:picChg chg="add mod">
          <ac:chgData name="Usmani, O.A. (Omar)" userId="9138a46d-5e3b-4a04-8d74-2137b161a14c" providerId="ADAL" clId="{1EE6E2CE-7AD6-4910-A3C2-846EA5479C71}" dt="2024-10-30T18:17:15.842" v="1129" actId="164"/>
          <ac:picMkLst>
            <pc:docMk/>
            <pc:sldMk cId="137267501" sldId="361"/>
            <ac:picMk id="33" creationId="{072B7DA3-290D-EA65-D7A0-543681ADA2AA}"/>
          </ac:picMkLst>
        </pc:picChg>
        <pc:picChg chg="add mod">
          <ac:chgData name="Usmani, O.A. (Omar)" userId="9138a46d-5e3b-4a04-8d74-2137b161a14c" providerId="ADAL" clId="{1EE6E2CE-7AD6-4910-A3C2-846EA5479C71}" dt="2024-10-30T18:17:15.842" v="1129" actId="164"/>
          <ac:picMkLst>
            <pc:docMk/>
            <pc:sldMk cId="137267501" sldId="361"/>
            <ac:picMk id="34" creationId="{7FCF8A1F-FF3F-B4B9-7885-65D0073E4054}"/>
          </ac:picMkLst>
        </pc:picChg>
        <pc:picChg chg="add mod">
          <ac:chgData name="Usmani, O.A. (Omar)" userId="9138a46d-5e3b-4a04-8d74-2137b161a14c" providerId="ADAL" clId="{1EE6E2CE-7AD6-4910-A3C2-846EA5479C71}" dt="2024-10-30T18:17:15.842" v="1129" actId="164"/>
          <ac:picMkLst>
            <pc:docMk/>
            <pc:sldMk cId="137267501" sldId="361"/>
            <ac:picMk id="35" creationId="{B5464EA9-1F82-184B-AEA3-517369521086}"/>
          </ac:picMkLst>
        </pc:picChg>
        <pc:cxnChg chg="add del mod">
          <ac:chgData name="Usmani, O.A. (Omar)" userId="9138a46d-5e3b-4a04-8d74-2137b161a14c" providerId="ADAL" clId="{1EE6E2CE-7AD6-4910-A3C2-846EA5479C71}" dt="2024-10-30T18:09:45.143" v="1049" actId="478"/>
          <ac:cxnSpMkLst>
            <pc:docMk/>
            <pc:sldMk cId="137267501" sldId="361"/>
            <ac:cxnSpMk id="2" creationId="{FF9D5BC5-54EC-D1A4-4A85-B0D150592995}"/>
          </ac:cxnSpMkLst>
        </pc:cxnChg>
        <pc:cxnChg chg="add mod">
          <ac:chgData name="Usmani, O.A. (Omar)" userId="9138a46d-5e3b-4a04-8d74-2137b161a14c" providerId="ADAL" clId="{1EE6E2CE-7AD6-4910-A3C2-846EA5479C71}" dt="2024-10-30T17:56:22.770" v="923" actId="1076"/>
          <ac:cxnSpMkLst>
            <pc:docMk/>
            <pc:sldMk cId="137267501" sldId="361"/>
            <ac:cxnSpMk id="10" creationId="{5FF5805F-7136-1817-BCD9-CB01E9B1309F}"/>
          </ac:cxnSpMkLst>
        </pc:cxnChg>
      </pc:sldChg>
      <pc:sldChg chg="modSp add mod ord">
        <pc:chgData name="Usmani, O.A. (Omar)" userId="9138a46d-5e3b-4a04-8d74-2137b161a14c" providerId="ADAL" clId="{1EE6E2CE-7AD6-4910-A3C2-846EA5479C71}" dt="2024-10-30T18:03:42.970" v="999"/>
        <pc:sldMkLst>
          <pc:docMk/>
          <pc:sldMk cId="4172671561" sldId="362"/>
        </pc:sldMkLst>
        <pc:grpChg chg="mod">
          <ac:chgData name="Usmani, O.A. (Omar)" userId="9138a46d-5e3b-4a04-8d74-2137b161a14c" providerId="ADAL" clId="{1EE6E2CE-7AD6-4910-A3C2-846EA5479C71}" dt="2024-10-30T18:03:33.467" v="997" actId="1076"/>
          <ac:grpSpMkLst>
            <pc:docMk/>
            <pc:sldMk cId="4172671561" sldId="362"/>
            <ac:grpSpMk id="65" creationId="{6A57A301-01F2-4402-F5BD-E5F01B7D6B8B}"/>
          </ac:grpSpMkLst>
        </pc:grpChg>
        <pc:cxnChg chg="mod">
          <ac:chgData name="Usmani, O.A. (Omar)" userId="9138a46d-5e3b-4a04-8d74-2137b161a14c" providerId="ADAL" clId="{1EE6E2CE-7AD6-4910-A3C2-846EA5479C71}" dt="2024-10-30T18:03:33.467" v="997" actId="1076"/>
          <ac:cxnSpMkLst>
            <pc:docMk/>
            <pc:sldMk cId="4172671561" sldId="362"/>
            <ac:cxnSpMk id="2" creationId="{FF9D5BC5-54EC-D1A4-4A85-B0D150592995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8:00:42.939" v="951" actId="692"/>
        <pc:sldMkLst>
          <pc:docMk/>
          <pc:sldMk cId="925451699" sldId="363"/>
        </pc:sldMkLst>
        <pc:spChg chg="mod">
          <ac:chgData name="Usmani, O.A. (Omar)" userId="9138a46d-5e3b-4a04-8d74-2137b161a14c" providerId="ADAL" clId="{1EE6E2CE-7AD6-4910-A3C2-846EA5479C71}" dt="2024-10-30T17:59:23.448" v="934" actId="165"/>
          <ac:spMkLst>
            <pc:docMk/>
            <pc:sldMk cId="925451699" sldId="363"/>
            <ac:spMk id="3" creationId="{516B49FF-3B8B-C883-BAE6-AC9FECFAE7E6}"/>
          </ac:spMkLst>
        </pc:spChg>
        <pc:spChg chg="del mod">
          <ac:chgData name="Usmani, O.A. (Omar)" userId="9138a46d-5e3b-4a04-8d74-2137b161a14c" providerId="ADAL" clId="{1EE6E2CE-7AD6-4910-A3C2-846EA5479C71}" dt="2024-10-30T17:59:32.782" v="937" actId="478"/>
          <ac:spMkLst>
            <pc:docMk/>
            <pc:sldMk cId="925451699" sldId="363"/>
            <ac:spMk id="5" creationId="{7F99634E-5287-16CE-7615-C7CC301326F9}"/>
          </ac:spMkLst>
        </pc:spChg>
        <pc:spChg chg="mod">
          <ac:chgData name="Usmani, O.A. (Omar)" userId="9138a46d-5e3b-4a04-8d74-2137b161a14c" providerId="ADAL" clId="{1EE6E2CE-7AD6-4910-A3C2-846EA5479C71}" dt="2024-10-30T17:59:23.448" v="934" actId="165"/>
          <ac:spMkLst>
            <pc:docMk/>
            <pc:sldMk cId="925451699" sldId="363"/>
            <ac:spMk id="16" creationId="{8DDA4F42-2E55-CF0F-77F8-E93BE8D1EFE2}"/>
          </ac:spMkLst>
        </pc:spChg>
        <pc:spChg chg="mod">
          <ac:chgData name="Usmani, O.A. (Omar)" userId="9138a46d-5e3b-4a04-8d74-2137b161a14c" providerId="ADAL" clId="{1EE6E2CE-7AD6-4910-A3C2-846EA5479C71}" dt="2024-10-30T17:59:53.295" v="942" actId="165"/>
          <ac:spMkLst>
            <pc:docMk/>
            <pc:sldMk cId="925451699" sldId="363"/>
            <ac:spMk id="18" creationId="{89B62CAB-91E9-728B-ADAA-872B587979E2}"/>
          </ac:spMkLst>
        </pc:spChg>
        <pc:spChg chg="mod">
          <ac:chgData name="Usmani, O.A. (Omar)" userId="9138a46d-5e3b-4a04-8d74-2137b161a14c" providerId="ADAL" clId="{1EE6E2CE-7AD6-4910-A3C2-846EA5479C71}" dt="2024-10-30T17:59:23.448" v="934" actId="165"/>
          <ac:spMkLst>
            <pc:docMk/>
            <pc:sldMk cId="925451699" sldId="363"/>
            <ac:spMk id="49" creationId="{01FFBB5F-66B9-C561-B1A1-FFB3AB8419A2}"/>
          </ac:spMkLst>
        </pc:spChg>
        <pc:spChg chg="mod">
          <ac:chgData name="Usmani, O.A. (Omar)" userId="9138a46d-5e3b-4a04-8d74-2137b161a14c" providerId="ADAL" clId="{1EE6E2CE-7AD6-4910-A3C2-846EA5479C71}" dt="2024-10-30T17:59:23.448" v="934" actId="165"/>
          <ac:spMkLst>
            <pc:docMk/>
            <pc:sldMk cId="925451699" sldId="363"/>
            <ac:spMk id="51" creationId="{F21086D1-222C-DA2D-F4A2-61C3780461D3}"/>
          </ac:spMkLst>
        </pc:spChg>
        <pc:spChg chg="add del mod topLvl">
          <ac:chgData name="Usmani, O.A. (Omar)" userId="9138a46d-5e3b-4a04-8d74-2137b161a14c" providerId="ADAL" clId="{1EE6E2CE-7AD6-4910-A3C2-846EA5479C71}" dt="2024-10-30T17:59:27.334" v="935" actId="478"/>
          <ac:spMkLst>
            <pc:docMk/>
            <pc:sldMk cId="925451699" sldId="363"/>
            <ac:spMk id="58" creationId="{0E82458F-752D-B094-AEBF-BD91D688D764}"/>
          </ac:spMkLst>
        </pc:spChg>
        <pc:grpChg chg="del mod">
          <ac:chgData name="Usmani, O.A. (Omar)" userId="9138a46d-5e3b-4a04-8d74-2137b161a14c" providerId="ADAL" clId="{1EE6E2CE-7AD6-4910-A3C2-846EA5479C71}" dt="2024-10-30T17:59:32.782" v="937" actId="478"/>
          <ac:grpSpMkLst>
            <pc:docMk/>
            <pc:sldMk cId="925451699" sldId="363"/>
            <ac:grpSpMk id="38" creationId="{66DB510E-E6C3-F9BE-72D2-792989475915}"/>
          </ac:grpSpMkLst>
        </pc:grpChg>
        <pc:grpChg chg="del mod">
          <ac:chgData name="Usmani, O.A. (Omar)" userId="9138a46d-5e3b-4a04-8d74-2137b161a14c" providerId="ADAL" clId="{1EE6E2CE-7AD6-4910-A3C2-846EA5479C71}" dt="2024-10-30T17:59:47.098" v="941" actId="478"/>
          <ac:grpSpMkLst>
            <pc:docMk/>
            <pc:sldMk cId="925451699" sldId="363"/>
            <ac:grpSpMk id="40" creationId="{6F299F9E-1938-92D4-343E-818B2F56CCAD}"/>
          </ac:grpSpMkLst>
        </pc:grpChg>
        <pc:grpChg chg="mod topLvl">
          <ac:chgData name="Usmani, O.A. (Omar)" userId="9138a46d-5e3b-4a04-8d74-2137b161a14c" providerId="ADAL" clId="{1EE6E2CE-7AD6-4910-A3C2-846EA5479C71}" dt="2024-10-30T18:00:31.412" v="949" actId="554"/>
          <ac:grpSpMkLst>
            <pc:docMk/>
            <pc:sldMk cId="925451699" sldId="363"/>
            <ac:grpSpMk id="42" creationId="{D776004A-F510-FB90-3875-32537D091F76}"/>
          </ac:grpSpMkLst>
        </pc:grpChg>
        <pc:grpChg chg="mod">
          <ac:chgData name="Usmani, O.A. (Omar)" userId="9138a46d-5e3b-4a04-8d74-2137b161a14c" providerId="ADAL" clId="{1EE6E2CE-7AD6-4910-A3C2-846EA5479C71}" dt="2024-10-30T17:59:53.295" v="942" actId="165"/>
          <ac:grpSpMkLst>
            <pc:docMk/>
            <pc:sldMk cId="925451699" sldId="363"/>
            <ac:grpSpMk id="43" creationId="{26B018EC-E04C-9D66-43DB-6E4B9148C06C}"/>
          </ac:grpSpMkLst>
        </pc:grpChg>
        <pc:grpChg chg="mod topLvl">
          <ac:chgData name="Usmani, O.A. (Omar)" userId="9138a46d-5e3b-4a04-8d74-2137b161a14c" providerId="ADAL" clId="{1EE6E2CE-7AD6-4910-A3C2-846EA5479C71}" dt="2024-10-30T18:00:31.412" v="949" actId="554"/>
          <ac:grpSpMkLst>
            <pc:docMk/>
            <pc:sldMk cId="925451699" sldId="363"/>
            <ac:grpSpMk id="44" creationId="{2D702EC1-0EB8-7850-4AB4-C02BC6C1D6D7}"/>
          </ac:grpSpMkLst>
        </pc:grpChg>
        <pc:grpChg chg="mod">
          <ac:chgData name="Usmani, O.A. (Omar)" userId="9138a46d-5e3b-4a04-8d74-2137b161a14c" providerId="ADAL" clId="{1EE6E2CE-7AD6-4910-A3C2-846EA5479C71}" dt="2024-10-30T17:59:23.448" v="934" actId="165"/>
          <ac:grpSpMkLst>
            <pc:docMk/>
            <pc:sldMk cId="925451699" sldId="363"/>
            <ac:grpSpMk id="45" creationId="{04FFE1B7-4BF8-A19D-D8E8-5AEA499FABA1}"/>
          </ac:grpSpMkLst>
        </pc:grpChg>
        <pc:grpChg chg="mod">
          <ac:chgData name="Usmani, O.A. (Omar)" userId="9138a46d-5e3b-4a04-8d74-2137b161a14c" providerId="ADAL" clId="{1EE6E2CE-7AD6-4910-A3C2-846EA5479C71}" dt="2024-10-30T17:59:23.448" v="934" actId="165"/>
          <ac:grpSpMkLst>
            <pc:docMk/>
            <pc:sldMk cId="925451699" sldId="363"/>
            <ac:grpSpMk id="50" creationId="{97BAB2F7-AB58-78B1-8E5B-ABA4BE06C840}"/>
          </ac:grpSpMkLst>
        </pc:grpChg>
        <pc:grpChg chg="mod">
          <ac:chgData name="Usmani, O.A. (Omar)" userId="9138a46d-5e3b-4a04-8d74-2137b161a14c" providerId="ADAL" clId="{1EE6E2CE-7AD6-4910-A3C2-846EA5479C71}" dt="2024-10-30T17:59:23.448" v="934" actId="165"/>
          <ac:grpSpMkLst>
            <pc:docMk/>
            <pc:sldMk cId="925451699" sldId="363"/>
            <ac:grpSpMk id="52" creationId="{DA41A921-6B54-5E6F-53E5-1A667096E5FD}"/>
          </ac:grpSpMkLst>
        </pc:grpChg>
        <pc:grpChg chg="del mod topLvl">
          <ac:chgData name="Usmani, O.A. (Omar)" userId="9138a46d-5e3b-4a04-8d74-2137b161a14c" providerId="ADAL" clId="{1EE6E2CE-7AD6-4910-A3C2-846EA5479C71}" dt="2024-10-30T17:59:30.233" v="936" actId="478"/>
          <ac:grpSpMkLst>
            <pc:docMk/>
            <pc:sldMk cId="925451699" sldId="363"/>
            <ac:grpSpMk id="53" creationId="{0DCE6757-A824-1D85-919A-9BA51731D6D5}"/>
          </ac:grpSpMkLst>
        </pc:grpChg>
        <pc:grpChg chg="del mod topLvl">
          <ac:chgData name="Usmani, O.A. (Omar)" userId="9138a46d-5e3b-4a04-8d74-2137b161a14c" providerId="ADAL" clId="{1EE6E2CE-7AD6-4910-A3C2-846EA5479C71}" dt="2024-10-30T17:59:53.295" v="942" actId="165"/>
          <ac:grpSpMkLst>
            <pc:docMk/>
            <pc:sldMk cId="925451699" sldId="363"/>
            <ac:grpSpMk id="54" creationId="{B1C20C8C-FF54-627A-4F05-26E044958024}"/>
          </ac:grpSpMkLst>
        </pc:grpChg>
        <pc:grpChg chg="add del mod topLvl">
          <ac:chgData name="Usmani, O.A. (Omar)" userId="9138a46d-5e3b-4a04-8d74-2137b161a14c" providerId="ADAL" clId="{1EE6E2CE-7AD6-4910-A3C2-846EA5479C71}" dt="2024-10-30T17:59:23.448" v="934" actId="165"/>
          <ac:grpSpMkLst>
            <pc:docMk/>
            <pc:sldMk cId="925451699" sldId="363"/>
            <ac:grpSpMk id="60" creationId="{B435F2A9-9045-FA58-2A3E-1A354B78838F}"/>
          </ac:grpSpMkLst>
        </pc:grpChg>
        <pc:grpChg chg="add del">
          <ac:chgData name="Usmani, O.A. (Omar)" userId="9138a46d-5e3b-4a04-8d74-2137b161a14c" providerId="ADAL" clId="{1EE6E2CE-7AD6-4910-A3C2-846EA5479C71}" dt="2024-10-30T17:59:12.410" v="931" actId="165"/>
          <ac:grpSpMkLst>
            <pc:docMk/>
            <pc:sldMk cId="925451699" sldId="363"/>
            <ac:grpSpMk id="65" creationId="{6A57A301-01F2-4402-F5BD-E5F01B7D6B8B}"/>
          </ac:grpSpMkLst>
        </pc:grpChg>
        <pc:picChg chg="mod">
          <ac:chgData name="Usmani, O.A. (Omar)" userId="9138a46d-5e3b-4a04-8d74-2137b161a14c" providerId="ADAL" clId="{1EE6E2CE-7AD6-4910-A3C2-846EA5479C71}" dt="2024-10-30T17:59:23.448" v="934" actId="165"/>
          <ac:picMkLst>
            <pc:docMk/>
            <pc:sldMk cId="925451699" sldId="363"/>
            <ac:picMk id="6" creationId="{92917329-0EF0-1710-A3B3-9BB664EF9FC9}"/>
          </ac:picMkLst>
        </pc:picChg>
        <pc:picChg chg="del mod topLvl">
          <ac:chgData name="Usmani, O.A. (Omar)" userId="9138a46d-5e3b-4a04-8d74-2137b161a14c" providerId="ADAL" clId="{1EE6E2CE-7AD6-4910-A3C2-846EA5479C71}" dt="2024-10-30T17:59:59.847" v="943" actId="478"/>
          <ac:picMkLst>
            <pc:docMk/>
            <pc:sldMk cId="925451699" sldId="363"/>
            <ac:picMk id="7" creationId="{1A3B9969-EC6F-C677-660F-118F7F3442C1}"/>
          </ac:picMkLst>
        </pc:picChg>
        <pc:picChg chg="mod">
          <ac:chgData name="Usmani, O.A. (Omar)" userId="9138a46d-5e3b-4a04-8d74-2137b161a14c" providerId="ADAL" clId="{1EE6E2CE-7AD6-4910-A3C2-846EA5479C71}" dt="2024-10-30T17:59:23.448" v="934" actId="165"/>
          <ac:picMkLst>
            <pc:docMk/>
            <pc:sldMk cId="925451699" sldId="363"/>
            <ac:picMk id="11" creationId="{8576E7AF-F23D-7A41-FBBA-78696345C52E}"/>
          </ac:picMkLst>
        </pc:picChg>
        <pc:picChg chg="del mod">
          <ac:chgData name="Usmani, O.A. (Omar)" userId="9138a46d-5e3b-4a04-8d74-2137b161a14c" providerId="ADAL" clId="{1EE6E2CE-7AD6-4910-A3C2-846EA5479C71}" dt="2024-10-30T17:59:47.098" v="941" actId="478"/>
          <ac:picMkLst>
            <pc:docMk/>
            <pc:sldMk cId="925451699" sldId="363"/>
            <ac:picMk id="12" creationId="{39337FEF-1AAE-EF08-2C78-2AE0A9565E78}"/>
          </ac:picMkLst>
        </pc:picChg>
        <pc:picChg chg="del mod">
          <ac:chgData name="Usmani, O.A. (Omar)" userId="9138a46d-5e3b-4a04-8d74-2137b161a14c" providerId="ADAL" clId="{1EE6E2CE-7AD6-4910-A3C2-846EA5479C71}" dt="2024-10-30T17:59:47.098" v="941" actId="478"/>
          <ac:picMkLst>
            <pc:docMk/>
            <pc:sldMk cId="925451699" sldId="363"/>
            <ac:picMk id="14" creationId="{2C6F9A49-3F33-1530-7C9C-E448A4EB85C2}"/>
          </ac:picMkLst>
        </pc:picChg>
        <pc:picChg chg="mod">
          <ac:chgData name="Usmani, O.A. (Omar)" userId="9138a46d-5e3b-4a04-8d74-2137b161a14c" providerId="ADAL" clId="{1EE6E2CE-7AD6-4910-A3C2-846EA5479C71}" dt="2024-10-30T17:59:53.295" v="942" actId="165"/>
          <ac:picMkLst>
            <pc:docMk/>
            <pc:sldMk cId="925451699" sldId="363"/>
            <ac:picMk id="17" creationId="{9F08B4DD-EE41-ADB9-1874-E792CE77D8AB}"/>
          </ac:picMkLst>
        </pc:picChg>
        <pc:picChg chg="mod">
          <ac:chgData name="Usmani, O.A. (Omar)" userId="9138a46d-5e3b-4a04-8d74-2137b161a14c" providerId="ADAL" clId="{1EE6E2CE-7AD6-4910-A3C2-846EA5479C71}" dt="2024-10-30T17:59:53.295" v="942" actId="165"/>
          <ac:picMkLst>
            <pc:docMk/>
            <pc:sldMk cId="925451699" sldId="363"/>
            <ac:picMk id="21" creationId="{53DE8EB8-287C-EB6B-2682-825999FDCBA7}"/>
          </ac:picMkLst>
        </pc:picChg>
        <pc:picChg chg="mod">
          <ac:chgData name="Usmani, O.A. (Omar)" userId="9138a46d-5e3b-4a04-8d74-2137b161a14c" providerId="ADAL" clId="{1EE6E2CE-7AD6-4910-A3C2-846EA5479C71}" dt="2024-10-30T17:59:23.448" v="934" actId="165"/>
          <ac:picMkLst>
            <pc:docMk/>
            <pc:sldMk cId="925451699" sldId="363"/>
            <ac:picMk id="22" creationId="{2EA974FF-6C39-2E88-5539-35A817D6F229}"/>
          </ac:picMkLst>
        </pc:picChg>
        <pc:picChg chg="mod">
          <ac:chgData name="Usmani, O.A. (Omar)" userId="9138a46d-5e3b-4a04-8d74-2137b161a14c" providerId="ADAL" clId="{1EE6E2CE-7AD6-4910-A3C2-846EA5479C71}" dt="2024-10-30T17:59:23.448" v="934" actId="165"/>
          <ac:picMkLst>
            <pc:docMk/>
            <pc:sldMk cId="925451699" sldId="363"/>
            <ac:picMk id="25" creationId="{E82279F7-97D7-1F75-9C06-005A37967B52}"/>
          </ac:picMkLst>
        </pc:picChg>
        <pc:picChg chg="mod">
          <ac:chgData name="Usmani, O.A. (Omar)" userId="9138a46d-5e3b-4a04-8d74-2137b161a14c" providerId="ADAL" clId="{1EE6E2CE-7AD6-4910-A3C2-846EA5479C71}" dt="2024-10-30T17:59:53.295" v="942" actId="165"/>
          <ac:picMkLst>
            <pc:docMk/>
            <pc:sldMk cId="925451699" sldId="363"/>
            <ac:picMk id="27" creationId="{BD323270-6775-8215-377D-3B69FD1092F9}"/>
          </ac:picMkLst>
        </pc:picChg>
        <pc:cxnChg chg="del mod">
          <ac:chgData name="Usmani, O.A. (Omar)" userId="9138a46d-5e3b-4a04-8d74-2137b161a14c" providerId="ADAL" clId="{1EE6E2CE-7AD6-4910-A3C2-846EA5479C71}" dt="2024-10-30T18:00:18.521" v="948" actId="478"/>
          <ac:cxnSpMkLst>
            <pc:docMk/>
            <pc:sldMk cId="925451699" sldId="363"/>
            <ac:cxnSpMk id="2" creationId="{FF9D5BC5-54EC-D1A4-4A85-B0D150592995}"/>
          </ac:cxnSpMkLst>
        </pc:cxnChg>
        <pc:cxnChg chg="add mod">
          <ac:chgData name="Usmani, O.A. (Omar)" userId="9138a46d-5e3b-4a04-8d74-2137b161a14c" providerId="ADAL" clId="{1EE6E2CE-7AD6-4910-A3C2-846EA5479C71}" dt="2024-10-30T18:00:42.939" v="951" actId="692"/>
          <ac:cxnSpMkLst>
            <pc:docMk/>
            <pc:sldMk cId="925451699" sldId="363"/>
            <ac:cxnSpMk id="10" creationId="{26CFBF15-3450-E899-C946-BFDC87ADF194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8:02:02.388" v="984" actId="1037"/>
        <pc:sldMkLst>
          <pc:docMk/>
          <pc:sldMk cId="1301461915" sldId="364"/>
        </pc:sldMkLst>
        <pc:spChg chg="add mod">
          <ac:chgData name="Usmani, O.A. (Omar)" userId="9138a46d-5e3b-4a04-8d74-2137b161a14c" providerId="ADAL" clId="{1EE6E2CE-7AD6-4910-A3C2-846EA5479C71}" dt="2024-10-30T18:01:31.129" v="958"/>
          <ac:spMkLst>
            <pc:docMk/>
            <pc:sldMk cId="1301461915" sldId="364"/>
            <ac:spMk id="2" creationId="{B692B51B-0420-9AC2-00BA-D6C8EF5FBA5E}"/>
          </ac:spMkLst>
        </pc:spChg>
        <pc:spChg chg="add mod">
          <ac:chgData name="Usmani, O.A. (Omar)" userId="9138a46d-5e3b-4a04-8d74-2137b161a14c" providerId="ADAL" clId="{1EE6E2CE-7AD6-4910-A3C2-846EA5479C71}" dt="2024-10-30T18:01:48.226" v="961" actId="164"/>
          <ac:spMkLst>
            <pc:docMk/>
            <pc:sldMk cId="1301461915" sldId="364"/>
            <ac:spMk id="3" creationId="{F58D010E-9E92-09AF-19D0-AC787BE50852}"/>
          </ac:spMkLst>
        </pc:spChg>
        <pc:grpChg chg="add mod">
          <ac:chgData name="Usmani, O.A. (Omar)" userId="9138a46d-5e3b-4a04-8d74-2137b161a14c" providerId="ADAL" clId="{1EE6E2CE-7AD6-4910-A3C2-846EA5479C71}" dt="2024-10-30T18:02:02.388" v="984" actId="1037"/>
          <ac:grpSpMkLst>
            <pc:docMk/>
            <pc:sldMk cId="1301461915" sldId="364"/>
            <ac:grpSpMk id="7" creationId="{91109BD9-66F6-D44F-5370-3495567B54D1}"/>
          </ac:grpSpMkLst>
        </pc:grpChg>
        <pc:grpChg chg="mod">
          <ac:chgData name="Usmani, O.A. (Omar)" userId="9138a46d-5e3b-4a04-8d74-2137b161a14c" providerId="ADAL" clId="{1EE6E2CE-7AD6-4910-A3C2-846EA5479C71}" dt="2024-10-30T18:01:57.281" v="963" actId="554"/>
          <ac:grpSpMkLst>
            <pc:docMk/>
            <pc:sldMk cId="1301461915" sldId="364"/>
            <ac:grpSpMk id="42" creationId="{D776004A-F510-FB90-3875-32537D091F76}"/>
          </ac:grpSpMkLst>
        </pc:grpChg>
        <pc:grpChg chg="del">
          <ac:chgData name="Usmani, O.A. (Omar)" userId="9138a46d-5e3b-4a04-8d74-2137b161a14c" providerId="ADAL" clId="{1EE6E2CE-7AD6-4910-A3C2-846EA5479C71}" dt="2024-10-30T18:01:30.486" v="957" actId="478"/>
          <ac:grpSpMkLst>
            <pc:docMk/>
            <pc:sldMk cId="1301461915" sldId="364"/>
            <ac:grpSpMk id="44" creationId="{2D702EC1-0EB8-7850-4AB4-C02BC6C1D6D7}"/>
          </ac:grpSpMkLst>
        </pc:grpChg>
        <pc:picChg chg="add mod">
          <ac:chgData name="Usmani, O.A. (Omar)" userId="9138a46d-5e3b-4a04-8d74-2137b161a14c" providerId="ADAL" clId="{1EE6E2CE-7AD6-4910-A3C2-846EA5479C71}" dt="2024-10-30T18:01:48.226" v="961" actId="164"/>
          <ac:picMkLst>
            <pc:docMk/>
            <pc:sldMk cId="1301461915" sldId="364"/>
            <ac:picMk id="4" creationId="{61EB895B-1AF7-27CB-57E4-00B332FEC2CD}"/>
          </ac:picMkLst>
        </pc:picChg>
        <pc:picChg chg="add mod">
          <ac:chgData name="Usmani, O.A. (Omar)" userId="9138a46d-5e3b-4a04-8d74-2137b161a14c" providerId="ADAL" clId="{1EE6E2CE-7AD6-4910-A3C2-846EA5479C71}" dt="2024-10-30T18:01:48.226" v="961" actId="164"/>
          <ac:picMkLst>
            <pc:docMk/>
            <pc:sldMk cId="1301461915" sldId="364"/>
            <ac:picMk id="5" creationId="{7B080173-D103-05CD-4462-BEB11CDA36AB}"/>
          </ac:picMkLst>
        </pc:picChg>
        <pc:picChg chg="add mod">
          <ac:chgData name="Usmani, O.A. (Omar)" userId="9138a46d-5e3b-4a04-8d74-2137b161a14c" providerId="ADAL" clId="{1EE6E2CE-7AD6-4910-A3C2-846EA5479C71}" dt="2024-10-30T18:01:48.226" v="961" actId="164"/>
          <ac:picMkLst>
            <pc:docMk/>
            <pc:sldMk cId="1301461915" sldId="364"/>
            <ac:picMk id="6" creationId="{CE9E87FF-156C-B1B2-4482-6E3BB87DBB7B}"/>
          </ac:picMkLst>
        </pc:picChg>
        <pc:cxnChg chg="mod">
          <ac:chgData name="Usmani, O.A. (Omar)" userId="9138a46d-5e3b-4a04-8d74-2137b161a14c" providerId="ADAL" clId="{1EE6E2CE-7AD6-4910-A3C2-846EA5479C71}" dt="2024-10-30T18:01:57.281" v="963" actId="554"/>
          <ac:cxnSpMkLst>
            <pc:docMk/>
            <pc:sldMk cId="1301461915" sldId="364"/>
            <ac:cxnSpMk id="10" creationId="{26CFBF15-3450-E899-C946-BFDC87ADF194}"/>
          </ac:cxnSpMkLst>
        </pc:cxnChg>
      </pc:sldChg>
      <pc:sldChg chg="addSp delSp modSp add del mod">
        <pc:chgData name="Usmani, O.A. (Omar)" userId="9138a46d-5e3b-4a04-8d74-2137b161a14c" providerId="ADAL" clId="{1EE6E2CE-7AD6-4910-A3C2-846EA5479C71}" dt="2024-10-30T18:13:07.169" v="1085"/>
        <pc:sldMkLst>
          <pc:docMk/>
          <pc:sldMk cId="375377375" sldId="365"/>
        </pc:sldMkLst>
        <pc:spChg chg="add del mod">
          <ac:chgData name="Usmani, O.A. (Omar)" userId="9138a46d-5e3b-4a04-8d74-2137b161a14c" providerId="ADAL" clId="{1EE6E2CE-7AD6-4910-A3C2-846EA5479C71}" dt="2024-10-30T18:03:12.313" v="993" actId="21"/>
          <ac:spMkLst>
            <pc:docMk/>
            <pc:sldMk cId="375377375" sldId="365"/>
            <ac:spMk id="2" creationId="{A1762DB2-E38E-80DD-B57F-95EA7704B5F0}"/>
          </ac:spMkLst>
        </pc:spChg>
        <pc:spChg chg="add mod">
          <ac:chgData name="Usmani, O.A. (Omar)" userId="9138a46d-5e3b-4a04-8d74-2137b161a14c" providerId="ADAL" clId="{1EE6E2CE-7AD6-4910-A3C2-846EA5479C71}" dt="2024-10-30T18:02:46.645" v="986" actId="164"/>
          <ac:spMkLst>
            <pc:docMk/>
            <pc:sldMk cId="375377375" sldId="365"/>
            <ac:spMk id="4" creationId="{D793598B-AF8C-54B7-06F0-CEC907E2BED4}"/>
          </ac:spMkLst>
        </pc:spChg>
        <pc:spChg chg="mod">
          <ac:chgData name="Usmani, O.A. (Omar)" userId="9138a46d-5e3b-4a04-8d74-2137b161a14c" providerId="ADAL" clId="{1EE6E2CE-7AD6-4910-A3C2-846EA5479C71}" dt="2024-10-30T18:03:29.232" v="996"/>
          <ac:spMkLst>
            <pc:docMk/>
            <pc:sldMk cId="375377375" sldId="365"/>
            <ac:spMk id="7" creationId="{A1762DB2-E38E-80DD-B57F-95EA7704B5F0}"/>
          </ac:spMkLst>
        </pc:spChg>
        <pc:spChg chg="mod">
          <ac:chgData name="Usmani, O.A. (Omar)" userId="9138a46d-5e3b-4a04-8d74-2137b161a14c" providerId="ADAL" clId="{1EE6E2CE-7AD6-4910-A3C2-846EA5479C71}" dt="2024-10-30T18:03:29.232" v="996"/>
          <ac:spMkLst>
            <pc:docMk/>
            <pc:sldMk cId="375377375" sldId="365"/>
            <ac:spMk id="9" creationId="{D793598B-AF8C-54B7-06F0-CEC907E2BED4}"/>
          </ac:spMkLst>
        </pc:spChg>
        <pc:spChg chg="mod">
          <ac:chgData name="Usmani, O.A. (Omar)" userId="9138a46d-5e3b-4a04-8d74-2137b161a14c" providerId="ADAL" clId="{1EE6E2CE-7AD6-4910-A3C2-846EA5479C71}" dt="2024-10-30T18:13:07.169" v="1085"/>
          <ac:spMkLst>
            <pc:docMk/>
            <pc:sldMk cId="375377375" sldId="365"/>
            <ac:spMk id="12" creationId="{7E174D2A-C801-3FE9-42B0-2D31C4C499DE}"/>
          </ac:spMkLst>
        </pc:spChg>
        <pc:spChg chg="add del mod topLvl">
          <ac:chgData name="Usmani, O.A. (Omar)" userId="9138a46d-5e3b-4a04-8d74-2137b161a14c" providerId="ADAL" clId="{1EE6E2CE-7AD6-4910-A3C2-846EA5479C71}" dt="2024-10-30T18:03:27.612" v="995" actId="478"/>
          <ac:spMkLst>
            <pc:docMk/>
            <pc:sldMk cId="375377375" sldId="365"/>
            <ac:spMk id="18" creationId="{89B62CAB-91E9-728B-ADAA-872B587979E2}"/>
          </ac:spMkLst>
        </pc:spChg>
        <pc:spChg chg="mod">
          <ac:chgData name="Usmani, O.A. (Omar)" userId="9138a46d-5e3b-4a04-8d74-2137b161a14c" providerId="ADAL" clId="{1EE6E2CE-7AD6-4910-A3C2-846EA5479C71}" dt="2024-10-30T18:13:07.169" v="1085"/>
          <ac:spMkLst>
            <pc:docMk/>
            <pc:sldMk cId="375377375" sldId="365"/>
            <ac:spMk id="19" creationId="{7A5010B6-5C63-FF47-25B0-4772CE134C10}"/>
          </ac:spMkLst>
        </pc:spChg>
        <pc:grpChg chg="add del mod">
          <ac:chgData name="Usmani, O.A. (Omar)" userId="9138a46d-5e3b-4a04-8d74-2137b161a14c" providerId="ADAL" clId="{1EE6E2CE-7AD6-4910-A3C2-846EA5479C71}" dt="2024-10-30T18:03:21.968" v="994" actId="21"/>
          <ac:grpSpMkLst>
            <pc:docMk/>
            <pc:sldMk cId="375377375" sldId="365"/>
            <ac:grpSpMk id="5" creationId="{BCE75AE8-AFD4-1649-BEE7-9E725170150E}"/>
          </ac:grpSpMkLst>
        </pc:grpChg>
        <pc:grpChg chg="add mod">
          <ac:chgData name="Usmani, O.A. (Omar)" userId="9138a46d-5e3b-4a04-8d74-2137b161a14c" providerId="ADAL" clId="{1EE6E2CE-7AD6-4910-A3C2-846EA5479C71}" dt="2024-10-30T18:03:29.232" v="996"/>
          <ac:grpSpMkLst>
            <pc:docMk/>
            <pc:sldMk cId="375377375" sldId="365"/>
            <ac:grpSpMk id="6" creationId="{BCE75AE8-AFD4-1649-BEE7-9E725170150E}"/>
          </ac:grpSpMkLst>
        </pc:grpChg>
        <pc:grpChg chg="add mod">
          <ac:chgData name="Usmani, O.A. (Omar)" userId="9138a46d-5e3b-4a04-8d74-2137b161a14c" providerId="ADAL" clId="{1EE6E2CE-7AD6-4910-A3C2-846EA5479C71}" dt="2024-10-30T18:13:07.169" v="1085"/>
          <ac:grpSpMkLst>
            <pc:docMk/>
            <pc:sldMk cId="375377375" sldId="365"/>
            <ac:grpSpMk id="11" creationId="{7EB365B8-43EC-C11C-CB3B-28F25D2FE2E5}"/>
          </ac:grpSpMkLst>
        </pc:grpChg>
        <pc:grpChg chg="add mod">
          <ac:chgData name="Usmani, O.A. (Omar)" userId="9138a46d-5e3b-4a04-8d74-2137b161a14c" providerId="ADAL" clId="{1EE6E2CE-7AD6-4910-A3C2-846EA5479C71}" dt="2024-10-30T18:13:07.169" v="1085"/>
          <ac:grpSpMkLst>
            <pc:docMk/>
            <pc:sldMk cId="375377375" sldId="365"/>
            <ac:grpSpMk id="15" creationId="{829D9E82-8FAE-26CF-98FB-5E5A86A8CD45}"/>
          </ac:grpSpMkLst>
        </pc:grpChg>
        <pc:grpChg chg="add del">
          <ac:chgData name="Usmani, O.A. (Omar)" userId="9138a46d-5e3b-4a04-8d74-2137b161a14c" providerId="ADAL" clId="{1EE6E2CE-7AD6-4910-A3C2-846EA5479C71}" dt="2024-10-30T18:03:27.612" v="995" actId="478"/>
          <ac:grpSpMkLst>
            <pc:docMk/>
            <pc:sldMk cId="375377375" sldId="365"/>
            <ac:grpSpMk id="43" creationId="{26B018EC-E04C-9D66-43DB-6E4B9148C06C}"/>
          </ac:grpSpMkLst>
        </pc:grpChg>
        <pc:grpChg chg="del mod">
          <ac:chgData name="Usmani, O.A. (Omar)" userId="9138a46d-5e3b-4a04-8d74-2137b161a14c" providerId="ADAL" clId="{1EE6E2CE-7AD6-4910-A3C2-846EA5479C71}" dt="2024-10-30T18:03:27.612" v="995" actId="478"/>
          <ac:grpSpMkLst>
            <pc:docMk/>
            <pc:sldMk cId="375377375" sldId="365"/>
            <ac:grpSpMk id="44" creationId="{2D702EC1-0EB8-7850-4AB4-C02BC6C1D6D7}"/>
          </ac:grpSpMkLst>
        </pc:grpChg>
        <pc:picChg chg="add mod">
          <ac:chgData name="Usmani, O.A. (Omar)" userId="9138a46d-5e3b-4a04-8d74-2137b161a14c" providerId="ADAL" clId="{1EE6E2CE-7AD6-4910-A3C2-846EA5479C71}" dt="2024-10-30T18:02:46.645" v="986" actId="164"/>
          <ac:picMkLst>
            <pc:docMk/>
            <pc:sldMk cId="375377375" sldId="365"/>
            <ac:picMk id="3" creationId="{87D6509E-DEDB-B20A-E4EF-A2FE5E5144F3}"/>
          </ac:picMkLst>
        </pc:picChg>
        <pc:picChg chg="mod">
          <ac:chgData name="Usmani, O.A. (Omar)" userId="9138a46d-5e3b-4a04-8d74-2137b161a14c" providerId="ADAL" clId="{1EE6E2CE-7AD6-4910-A3C2-846EA5479C71}" dt="2024-10-30T18:03:29.232" v="996"/>
          <ac:picMkLst>
            <pc:docMk/>
            <pc:sldMk cId="375377375" sldId="365"/>
            <ac:picMk id="8" creationId="{87D6509E-DEDB-B20A-E4EF-A2FE5E5144F3}"/>
          </ac:picMkLst>
        </pc:picChg>
        <pc:picChg chg="mod">
          <ac:chgData name="Usmani, O.A. (Omar)" userId="9138a46d-5e3b-4a04-8d74-2137b161a14c" providerId="ADAL" clId="{1EE6E2CE-7AD6-4910-A3C2-846EA5479C71}" dt="2024-10-30T18:13:07.169" v="1085"/>
          <ac:picMkLst>
            <pc:docMk/>
            <pc:sldMk cId="375377375" sldId="365"/>
            <ac:picMk id="13" creationId="{9322E657-7D25-E9C7-60AB-7E9B9A2F58F9}"/>
          </ac:picMkLst>
        </pc:picChg>
        <pc:picChg chg="del">
          <ac:chgData name="Usmani, O.A. (Omar)" userId="9138a46d-5e3b-4a04-8d74-2137b161a14c" providerId="ADAL" clId="{1EE6E2CE-7AD6-4910-A3C2-846EA5479C71}" dt="2024-10-30T18:03:27.612" v="995" actId="478"/>
          <ac:picMkLst>
            <pc:docMk/>
            <pc:sldMk cId="375377375" sldId="365"/>
            <ac:picMk id="17" creationId="{9F08B4DD-EE41-ADB9-1874-E792CE77D8AB}"/>
          </ac:picMkLst>
        </pc:picChg>
        <pc:picChg chg="mod">
          <ac:chgData name="Usmani, O.A. (Omar)" userId="9138a46d-5e3b-4a04-8d74-2137b161a14c" providerId="ADAL" clId="{1EE6E2CE-7AD6-4910-A3C2-846EA5479C71}" dt="2024-10-30T18:13:07.169" v="1085"/>
          <ac:picMkLst>
            <pc:docMk/>
            <pc:sldMk cId="375377375" sldId="365"/>
            <ac:picMk id="20" creationId="{7CC1A1C6-B4DE-BBD8-9C5C-0E0CC3BD8936}"/>
          </ac:picMkLst>
        </pc:picChg>
        <pc:picChg chg="del mod">
          <ac:chgData name="Usmani, O.A. (Omar)" userId="9138a46d-5e3b-4a04-8d74-2137b161a14c" providerId="ADAL" clId="{1EE6E2CE-7AD6-4910-A3C2-846EA5479C71}" dt="2024-10-30T18:03:27.612" v="995" actId="478"/>
          <ac:picMkLst>
            <pc:docMk/>
            <pc:sldMk cId="375377375" sldId="365"/>
            <ac:picMk id="21" creationId="{53DE8EB8-287C-EB6B-2682-825999FDCBA7}"/>
          </ac:picMkLst>
        </pc:picChg>
        <pc:picChg chg="mod">
          <ac:chgData name="Usmani, O.A. (Omar)" userId="9138a46d-5e3b-4a04-8d74-2137b161a14c" providerId="ADAL" clId="{1EE6E2CE-7AD6-4910-A3C2-846EA5479C71}" dt="2024-10-30T18:13:07.169" v="1085"/>
          <ac:picMkLst>
            <pc:docMk/>
            <pc:sldMk cId="375377375" sldId="365"/>
            <ac:picMk id="22" creationId="{2D3FE530-C9BE-49E3-3E29-81112F2FC20B}"/>
          </ac:picMkLst>
        </pc:picChg>
        <pc:picChg chg="mod">
          <ac:chgData name="Usmani, O.A. (Omar)" userId="9138a46d-5e3b-4a04-8d74-2137b161a14c" providerId="ADAL" clId="{1EE6E2CE-7AD6-4910-A3C2-846EA5479C71}" dt="2024-10-30T18:13:07.169" v="1085"/>
          <ac:picMkLst>
            <pc:docMk/>
            <pc:sldMk cId="375377375" sldId="365"/>
            <ac:picMk id="23" creationId="{D91C057B-E244-D681-41D1-A3B2E8A96AFD}"/>
          </ac:picMkLst>
        </pc:picChg>
        <pc:picChg chg="topLvl">
          <ac:chgData name="Usmani, O.A. (Omar)" userId="9138a46d-5e3b-4a04-8d74-2137b161a14c" providerId="ADAL" clId="{1EE6E2CE-7AD6-4910-A3C2-846EA5479C71}" dt="2024-10-30T18:03:27.612" v="995" actId="478"/>
          <ac:picMkLst>
            <pc:docMk/>
            <pc:sldMk cId="375377375" sldId="365"/>
            <ac:picMk id="27" creationId="{BD323270-6775-8215-377D-3B69FD1092F9}"/>
          </ac:picMkLst>
        </pc:picChg>
        <pc:cxnChg chg="mod">
          <ac:chgData name="Usmani, O.A. (Omar)" userId="9138a46d-5e3b-4a04-8d74-2137b161a14c" providerId="ADAL" clId="{1EE6E2CE-7AD6-4910-A3C2-846EA5479C71}" dt="2024-10-30T18:03:27.612" v="995" actId="478"/>
          <ac:cxnSpMkLst>
            <pc:docMk/>
            <pc:sldMk cId="375377375" sldId="365"/>
            <ac:cxnSpMk id="10" creationId="{26CFBF15-3450-E899-C946-BFDC87ADF194}"/>
          </ac:cxnSpMkLst>
        </pc:cxnChg>
        <pc:cxnChg chg="add mod">
          <ac:chgData name="Usmani, O.A. (Omar)" userId="9138a46d-5e3b-4a04-8d74-2137b161a14c" providerId="ADAL" clId="{1EE6E2CE-7AD6-4910-A3C2-846EA5479C71}" dt="2024-10-30T18:13:07.169" v="1085"/>
          <ac:cxnSpMkLst>
            <pc:docMk/>
            <pc:sldMk cId="375377375" sldId="365"/>
            <ac:cxnSpMk id="14" creationId="{02FD181E-907F-87C1-9168-904F5BEE3E4D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8:04:10.943" v="1006"/>
        <pc:sldMkLst>
          <pc:docMk/>
          <pc:sldMk cId="572951585" sldId="366"/>
        </pc:sldMkLst>
        <pc:spChg chg="add mod">
          <ac:chgData name="Usmani, O.A. (Omar)" userId="9138a46d-5e3b-4a04-8d74-2137b161a14c" providerId="ADAL" clId="{1EE6E2CE-7AD6-4910-A3C2-846EA5479C71}" dt="2024-10-30T18:03:53.569" v="1001" actId="164"/>
          <ac:spMkLst>
            <pc:docMk/>
            <pc:sldMk cId="572951585" sldId="366"/>
            <ac:spMk id="2" creationId="{A4CF3061-35CB-D7B7-78CE-B2017177DF55}"/>
          </ac:spMkLst>
        </pc:spChg>
        <pc:spChg chg="mod">
          <ac:chgData name="Usmani, O.A. (Omar)" userId="9138a46d-5e3b-4a04-8d74-2137b161a14c" providerId="ADAL" clId="{1EE6E2CE-7AD6-4910-A3C2-846EA5479C71}" dt="2024-10-30T18:04:10.943" v="1006"/>
          <ac:spMkLst>
            <pc:docMk/>
            <pc:sldMk cId="572951585" sldId="366"/>
            <ac:spMk id="7" creationId="{A4CF3061-35CB-D7B7-78CE-B2017177DF55}"/>
          </ac:spMkLst>
        </pc:spChg>
        <pc:spChg chg="del topLvl">
          <ac:chgData name="Usmani, O.A. (Omar)" userId="9138a46d-5e3b-4a04-8d74-2137b161a14c" providerId="ADAL" clId="{1EE6E2CE-7AD6-4910-A3C2-846EA5479C71}" dt="2024-10-30T18:04:09.351" v="1005" actId="478"/>
          <ac:spMkLst>
            <pc:docMk/>
            <pc:sldMk cId="572951585" sldId="366"/>
            <ac:spMk id="18" creationId="{89B62CAB-91E9-728B-ADAA-872B587979E2}"/>
          </ac:spMkLst>
        </pc:spChg>
        <pc:grpChg chg="add del mod">
          <ac:chgData name="Usmani, O.A. (Omar)" userId="9138a46d-5e3b-4a04-8d74-2137b161a14c" providerId="ADAL" clId="{1EE6E2CE-7AD6-4910-A3C2-846EA5479C71}" dt="2024-10-30T18:04:05.168" v="1004" actId="21"/>
          <ac:grpSpMkLst>
            <pc:docMk/>
            <pc:sldMk cId="572951585" sldId="366"/>
            <ac:grpSpMk id="5" creationId="{8393F115-ECB0-CAAF-98E3-0415496A463B}"/>
          </ac:grpSpMkLst>
        </pc:grpChg>
        <pc:grpChg chg="add mod">
          <ac:chgData name="Usmani, O.A. (Omar)" userId="9138a46d-5e3b-4a04-8d74-2137b161a14c" providerId="ADAL" clId="{1EE6E2CE-7AD6-4910-A3C2-846EA5479C71}" dt="2024-10-30T18:04:10.943" v="1006"/>
          <ac:grpSpMkLst>
            <pc:docMk/>
            <pc:sldMk cId="572951585" sldId="366"/>
            <ac:grpSpMk id="6" creationId="{8393F115-ECB0-CAAF-98E3-0415496A463B}"/>
          </ac:grpSpMkLst>
        </pc:grpChg>
        <pc:grpChg chg="del">
          <ac:chgData name="Usmani, O.A. (Omar)" userId="9138a46d-5e3b-4a04-8d74-2137b161a14c" providerId="ADAL" clId="{1EE6E2CE-7AD6-4910-A3C2-846EA5479C71}" dt="2024-10-30T18:04:09.351" v="1005" actId="478"/>
          <ac:grpSpMkLst>
            <pc:docMk/>
            <pc:sldMk cId="572951585" sldId="366"/>
            <ac:grpSpMk id="43" creationId="{26B018EC-E04C-9D66-43DB-6E4B9148C06C}"/>
          </ac:grpSpMkLst>
        </pc:grpChg>
        <pc:grpChg chg="del mod">
          <ac:chgData name="Usmani, O.A. (Omar)" userId="9138a46d-5e3b-4a04-8d74-2137b161a14c" providerId="ADAL" clId="{1EE6E2CE-7AD6-4910-A3C2-846EA5479C71}" dt="2024-10-30T18:04:09.351" v="1005" actId="478"/>
          <ac:grpSpMkLst>
            <pc:docMk/>
            <pc:sldMk cId="572951585" sldId="366"/>
            <ac:grpSpMk id="44" creationId="{2D702EC1-0EB8-7850-4AB4-C02BC6C1D6D7}"/>
          </ac:grpSpMkLst>
        </pc:grpChg>
        <pc:picChg chg="add mod">
          <ac:chgData name="Usmani, O.A. (Omar)" userId="9138a46d-5e3b-4a04-8d74-2137b161a14c" providerId="ADAL" clId="{1EE6E2CE-7AD6-4910-A3C2-846EA5479C71}" dt="2024-10-30T18:03:53.569" v="1001" actId="164"/>
          <ac:picMkLst>
            <pc:docMk/>
            <pc:sldMk cId="572951585" sldId="366"/>
            <ac:picMk id="3" creationId="{635138E6-BF6E-7EFC-BBBD-F3AC8512E8F2}"/>
          </ac:picMkLst>
        </pc:picChg>
        <pc:picChg chg="add mod">
          <ac:chgData name="Usmani, O.A. (Omar)" userId="9138a46d-5e3b-4a04-8d74-2137b161a14c" providerId="ADAL" clId="{1EE6E2CE-7AD6-4910-A3C2-846EA5479C71}" dt="2024-10-30T18:03:53.569" v="1001" actId="164"/>
          <ac:picMkLst>
            <pc:docMk/>
            <pc:sldMk cId="572951585" sldId="366"/>
            <ac:picMk id="4" creationId="{DDC95937-C804-6464-1C21-627BFB74B87C}"/>
          </ac:picMkLst>
        </pc:picChg>
        <pc:picChg chg="mod">
          <ac:chgData name="Usmani, O.A. (Omar)" userId="9138a46d-5e3b-4a04-8d74-2137b161a14c" providerId="ADAL" clId="{1EE6E2CE-7AD6-4910-A3C2-846EA5479C71}" dt="2024-10-30T18:04:10.943" v="1006"/>
          <ac:picMkLst>
            <pc:docMk/>
            <pc:sldMk cId="572951585" sldId="366"/>
            <ac:picMk id="8" creationId="{635138E6-BF6E-7EFC-BBBD-F3AC8512E8F2}"/>
          </ac:picMkLst>
        </pc:picChg>
        <pc:picChg chg="mod">
          <ac:chgData name="Usmani, O.A. (Omar)" userId="9138a46d-5e3b-4a04-8d74-2137b161a14c" providerId="ADAL" clId="{1EE6E2CE-7AD6-4910-A3C2-846EA5479C71}" dt="2024-10-30T18:04:10.943" v="1006"/>
          <ac:picMkLst>
            <pc:docMk/>
            <pc:sldMk cId="572951585" sldId="366"/>
            <ac:picMk id="9" creationId="{DDC95937-C804-6464-1C21-627BFB74B87C}"/>
          </ac:picMkLst>
        </pc:picChg>
        <pc:picChg chg="topLvl">
          <ac:chgData name="Usmani, O.A. (Omar)" userId="9138a46d-5e3b-4a04-8d74-2137b161a14c" providerId="ADAL" clId="{1EE6E2CE-7AD6-4910-A3C2-846EA5479C71}" dt="2024-10-30T18:04:09.351" v="1005" actId="478"/>
          <ac:picMkLst>
            <pc:docMk/>
            <pc:sldMk cId="572951585" sldId="366"/>
            <ac:picMk id="17" creationId="{9F08B4DD-EE41-ADB9-1874-E792CE77D8AB}"/>
          </ac:picMkLst>
        </pc:picChg>
        <pc:picChg chg="del">
          <ac:chgData name="Usmani, O.A. (Omar)" userId="9138a46d-5e3b-4a04-8d74-2137b161a14c" providerId="ADAL" clId="{1EE6E2CE-7AD6-4910-A3C2-846EA5479C71}" dt="2024-10-30T18:04:09.351" v="1005" actId="478"/>
          <ac:picMkLst>
            <pc:docMk/>
            <pc:sldMk cId="572951585" sldId="366"/>
            <ac:picMk id="21" creationId="{53DE8EB8-287C-EB6B-2682-825999FDCBA7}"/>
          </ac:picMkLst>
        </pc:picChg>
        <pc:picChg chg="del">
          <ac:chgData name="Usmani, O.A. (Omar)" userId="9138a46d-5e3b-4a04-8d74-2137b161a14c" providerId="ADAL" clId="{1EE6E2CE-7AD6-4910-A3C2-846EA5479C71}" dt="2024-10-30T18:04:09.351" v="1005" actId="478"/>
          <ac:picMkLst>
            <pc:docMk/>
            <pc:sldMk cId="572951585" sldId="366"/>
            <ac:picMk id="27" creationId="{BD323270-6775-8215-377D-3B69FD1092F9}"/>
          </ac:picMkLst>
        </pc:picChg>
        <pc:cxnChg chg="mod">
          <ac:chgData name="Usmani, O.A. (Omar)" userId="9138a46d-5e3b-4a04-8d74-2137b161a14c" providerId="ADAL" clId="{1EE6E2CE-7AD6-4910-A3C2-846EA5479C71}" dt="2024-10-30T18:04:09.351" v="1005" actId="478"/>
          <ac:cxnSpMkLst>
            <pc:docMk/>
            <pc:sldMk cId="572951585" sldId="366"/>
            <ac:cxnSpMk id="10" creationId="{26CFBF15-3450-E899-C946-BFDC87ADF194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8:07:41.501" v="1020" actId="554"/>
        <pc:sldMkLst>
          <pc:docMk/>
          <pc:sldMk cId="2403395793" sldId="367"/>
        </pc:sldMkLst>
        <pc:spChg chg="add mod">
          <ac:chgData name="Usmani, O.A. (Omar)" userId="9138a46d-5e3b-4a04-8d74-2137b161a14c" providerId="ADAL" clId="{1EE6E2CE-7AD6-4910-A3C2-846EA5479C71}" dt="2024-10-30T18:06:38.146" v="1009"/>
          <ac:spMkLst>
            <pc:docMk/>
            <pc:sldMk cId="2403395793" sldId="367"/>
            <ac:spMk id="2" creationId="{89B62CAB-91E9-728B-ADAA-872B587979E2}"/>
          </ac:spMkLst>
        </pc:spChg>
        <pc:spChg chg="mod">
          <ac:chgData name="Usmani, O.A. (Omar)" userId="9138a46d-5e3b-4a04-8d74-2137b161a14c" providerId="ADAL" clId="{1EE6E2CE-7AD6-4910-A3C2-846EA5479C71}" dt="2024-10-30T18:06:58.785" v="1012"/>
          <ac:spMkLst>
            <pc:docMk/>
            <pc:sldMk cId="2403395793" sldId="367"/>
            <ac:spMk id="7" creationId="{89B62CAB-91E9-728B-ADAA-872B587979E2}"/>
          </ac:spMkLst>
        </pc:spChg>
        <pc:spChg chg="mod">
          <ac:chgData name="Usmani, O.A. (Omar)" userId="9138a46d-5e3b-4a04-8d74-2137b161a14c" providerId="ADAL" clId="{1EE6E2CE-7AD6-4910-A3C2-846EA5479C71}" dt="2024-10-30T18:07:17.747" v="1013"/>
          <ac:spMkLst>
            <pc:docMk/>
            <pc:sldMk cId="2403395793" sldId="367"/>
            <ac:spMk id="11" creationId="{6C246822-A827-6C43-5DEA-4521E99AF98F}"/>
          </ac:spMkLst>
        </pc:spChg>
        <pc:spChg chg="add del mod">
          <ac:chgData name="Usmani, O.A. (Omar)" userId="9138a46d-5e3b-4a04-8d74-2137b161a14c" providerId="ADAL" clId="{1EE6E2CE-7AD6-4910-A3C2-846EA5479C71}" dt="2024-10-30T18:06:40.317" v="1010" actId="21"/>
          <ac:spMkLst>
            <pc:docMk/>
            <pc:sldMk cId="2403395793" sldId="367"/>
            <ac:spMk id="18" creationId="{89B62CAB-91E9-728B-ADAA-872B587979E2}"/>
          </ac:spMkLst>
        </pc:spChg>
        <pc:spChg chg="mod">
          <ac:chgData name="Usmani, O.A. (Omar)" userId="9138a46d-5e3b-4a04-8d74-2137b161a14c" providerId="ADAL" clId="{1EE6E2CE-7AD6-4910-A3C2-846EA5479C71}" dt="2024-10-30T18:07:24.210" v="1015"/>
          <ac:spMkLst>
            <pc:docMk/>
            <pc:sldMk cId="2403395793" sldId="367"/>
            <ac:spMk id="20" creationId="{C7D3C017-D2B0-0548-40E5-79F9C5DC56AD}"/>
          </ac:spMkLst>
        </pc:spChg>
        <pc:grpChg chg="add mod">
          <ac:chgData name="Usmani, O.A. (Omar)" userId="9138a46d-5e3b-4a04-8d74-2137b161a14c" providerId="ADAL" clId="{1EE6E2CE-7AD6-4910-A3C2-846EA5479C71}" dt="2024-10-30T18:07:41.501" v="1020" actId="554"/>
          <ac:grpSpMkLst>
            <pc:docMk/>
            <pc:sldMk cId="2403395793" sldId="367"/>
            <ac:grpSpMk id="3" creationId="{2D702EC1-0EB8-7850-4AB4-C02BC6C1D6D7}"/>
          </ac:grpSpMkLst>
        </pc:grpChg>
        <pc:grpChg chg="mod">
          <ac:chgData name="Usmani, O.A. (Omar)" userId="9138a46d-5e3b-4a04-8d74-2137b161a14c" providerId="ADAL" clId="{1EE6E2CE-7AD6-4910-A3C2-846EA5479C71}" dt="2024-10-30T18:06:58.785" v="1012"/>
          <ac:grpSpMkLst>
            <pc:docMk/>
            <pc:sldMk cId="2403395793" sldId="367"/>
            <ac:grpSpMk id="4" creationId="{26B018EC-E04C-9D66-43DB-6E4B9148C06C}"/>
          </ac:grpSpMkLst>
        </pc:grpChg>
        <pc:grpChg chg="add mod">
          <ac:chgData name="Usmani, O.A. (Omar)" userId="9138a46d-5e3b-4a04-8d74-2137b161a14c" providerId="ADAL" clId="{1EE6E2CE-7AD6-4910-A3C2-846EA5479C71}" dt="2024-10-30T18:07:41.501" v="1020" actId="554"/>
          <ac:grpSpMkLst>
            <pc:docMk/>
            <pc:sldMk cId="2403395793" sldId="367"/>
            <ac:grpSpMk id="9" creationId="{19C139BB-EDBB-E05C-6738-B9BE1C3D1190}"/>
          </ac:grpSpMkLst>
        </pc:grpChg>
        <pc:grpChg chg="add mod">
          <ac:chgData name="Usmani, O.A. (Omar)" userId="9138a46d-5e3b-4a04-8d74-2137b161a14c" providerId="ADAL" clId="{1EE6E2CE-7AD6-4910-A3C2-846EA5479C71}" dt="2024-10-30T18:07:34.127" v="1018" actId="554"/>
          <ac:grpSpMkLst>
            <pc:docMk/>
            <pc:sldMk cId="2403395793" sldId="367"/>
            <ac:grpSpMk id="13" creationId="{0187BF62-73D2-A7D5-B341-674A0FB5622B}"/>
          </ac:grpSpMkLst>
        </pc:grpChg>
        <pc:grpChg chg="mod">
          <ac:chgData name="Usmani, O.A. (Omar)" userId="9138a46d-5e3b-4a04-8d74-2137b161a14c" providerId="ADAL" clId="{1EE6E2CE-7AD6-4910-A3C2-846EA5479C71}" dt="2024-10-30T18:07:24.210" v="1015"/>
          <ac:grpSpMkLst>
            <pc:docMk/>
            <pc:sldMk cId="2403395793" sldId="367"/>
            <ac:grpSpMk id="14" creationId="{0B2A78A9-8782-EAFB-422F-6748709734E6}"/>
          </ac:grpSpMkLst>
        </pc:grpChg>
        <pc:grpChg chg="mod">
          <ac:chgData name="Usmani, O.A. (Omar)" userId="9138a46d-5e3b-4a04-8d74-2137b161a14c" providerId="ADAL" clId="{1EE6E2CE-7AD6-4910-A3C2-846EA5479C71}" dt="2024-10-30T18:07:34.127" v="1018" actId="554"/>
          <ac:grpSpMkLst>
            <pc:docMk/>
            <pc:sldMk cId="2403395793" sldId="367"/>
            <ac:grpSpMk id="42" creationId="{D776004A-F510-FB90-3875-32537D091F76}"/>
          </ac:grpSpMkLst>
        </pc:grpChg>
        <pc:grpChg chg="add del">
          <ac:chgData name="Usmani, O.A. (Omar)" userId="9138a46d-5e3b-4a04-8d74-2137b161a14c" providerId="ADAL" clId="{1EE6E2CE-7AD6-4910-A3C2-846EA5479C71}" dt="2024-10-30T18:06:40.317" v="1010" actId="21"/>
          <ac:grpSpMkLst>
            <pc:docMk/>
            <pc:sldMk cId="2403395793" sldId="367"/>
            <ac:grpSpMk id="43" creationId="{26B018EC-E04C-9D66-43DB-6E4B9148C06C}"/>
          </ac:grpSpMkLst>
        </pc:grpChg>
        <pc:grpChg chg="del">
          <ac:chgData name="Usmani, O.A. (Omar)" userId="9138a46d-5e3b-4a04-8d74-2137b161a14c" providerId="ADAL" clId="{1EE6E2CE-7AD6-4910-A3C2-846EA5479C71}" dt="2024-10-30T18:06:56.359" v="1011" actId="21"/>
          <ac:grpSpMkLst>
            <pc:docMk/>
            <pc:sldMk cId="2403395793" sldId="367"/>
            <ac:grpSpMk id="44" creationId="{2D702EC1-0EB8-7850-4AB4-C02BC6C1D6D7}"/>
          </ac:grpSpMkLst>
        </pc:grpChg>
        <pc:picChg chg="mod">
          <ac:chgData name="Usmani, O.A. (Omar)" userId="9138a46d-5e3b-4a04-8d74-2137b161a14c" providerId="ADAL" clId="{1EE6E2CE-7AD6-4910-A3C2-846EA5479C71}" dt="2024-10-30T18:06:58.785" v="1012"/>
          <ac:picMkLst>
            <pc:docMk/>
            <pc:sldMk cId="2403395793" sldId="367"/>
            <ac:picMk id="5" creationId="{9F08B4DD-EE41-ADB9-1874-E792CE77D8AB}"/>
          </ac:picMkLst>
        </pc:picChg>
        <pc:picChg chg="mod">
          <ac:chgData name="Usmani, O.A. (Omar)" userId="9138a46d-5e3b-4a04-8d74-2137b161a14c" providerId="ADAL" clId="{1EE6E2CE-7AD6-4910-A3C2-846EA5479C71}" dt="2024-10-30T18:06:58.785" v="1012"/>
          <ac:picMkLst>
            <pc:docMk/>
            <pc:sldMk cId="2403395793" sldId="367"/>
            <ac:picMk id="6" creationId="{BD323270-6775-8215-377D-3B69FD1092F9}"/>
          </ac:picMkLst>
        </pc:picChg>
        <pc:picChg chg="mod">
          <ac:chgData name="Usmani, O.A. (Omar)" userId="9138a46d-5e3b-4a04-8d74-2137b161a14c" providerId="ADAL" clId="{1EE6E2CE-7AD6-4910-A3C2-846EA5479C71}" dt="2024-10-30T18:06:58.785" v="1012"/>
          <ac:picMkLst>
            <pc:docMk/>
            <pc:sldMk cId="2403395793" sldId="367"/>
            <ac:picMk id="8" creationId="{53DE8EB8-287C-EB6B-2682-825999FDCBA7}"/>
          </ac:picMkLst>
        </pc:picChg>
        <pc:picChg chg="mod">
          <ac:chgData name="Usmani, O.A. (Omar)" userId="9138a46d-5e3b-4a04-8d74-2137b161a14c" providerId="ADAL" clId="{1EE6E2CE-7AD6-4910-A3C2-846EA5479C71}" dt="2024-10-30T18:07:17.747" v="1013"/>
          <ac:picMkLst>
            <pc:docMk/>
            <pc:sldMk cId="2403395793" sldId="367"/>
            <ac:picMk id="12" creationId="{A1977691-5048-8938-659B-E053B12294D8}"/>
          </ac:picMkLst>
        </pc:picChg>
        <pc:picChg chg="mod">
          <ac:chgData name="Usmani, O.A. (Omar)" userId="9138a46d-5e3b-4a04-8d74-2137b161a14c" providerId="ADAL" clId="{1EE6E2CE-7AD6-4910-A3C2-846EA5479C71}" dt="2024-10-30T18:07:24.210" v="1015"/>
          <ac:picMkLst>
            <pc:docMk/>
            <pc:sldMk cId="2403395793" sldId="367"/>
            <ac:picMk id="15" creationId="{103F4377-050C-5803-759F-B396083AA157}"/>
          </ac:picMkLst>
        </pc:picChg>
        <pc:picChg chg="mod">
          <ac:chgData name="Usmani, O.A. (Omar)" userId="9138a46d-5e3b-4a04-8d74-2137b161a14c" providerId="ADAL" clId="{1EE6E2CE-7AD6-4910-A3C2-846EA5479C71}" dt="2024-10-30T18:07:24.210" v="1015"/>
          <ac:picMkLst>
            <pc:docMk/>
            <pc:sldMk cId="2403395793" sldId="367"/>
            <ac:picMk id="19" creationId="{3563DAB9-5C59-D35E-6552-1810E77B1E25}"/>
          </ac:picMkLst>
        </pc:picChg>
        <pc:picChg chg="mod">
          <ac:chgData name="Usmani, O.A. (Omar)" userId="9138a46d-5e3b-4a04-8d74-2137b161a14c" providerId="ADAL" clId="{1EE6E2CE-7AD6-4910-A3C2-846EA5479C71}" dt="2024-10-30T18:06:40.317" v="1010" actId="21"/>
          <ac:picMkLst>
            <pc:docMk/>
            <pc:sldMk cId="2403395793" sldId="367"/>
            <ac:picMk id="21" creationId="{53DE8EB8-287C-EB6B-2682-825999FDCBA7}"/>
          </ac:picMkLst>
        </pc:picChg>
        <pc:picChg chg="mod">
          <ac:chgData name="Usmani, O.A. (Omar)" userId="9138a46d-5e3b-4a04-8d74-2137b161a14c" providerId="ADAL" clId="{1EE6E2CE-7AD6-4910-A3C2-846EA5479C71}" dt="2024-10-30T18:07:24.210" v="1015"/>
          <ac:picMkLst>
            <pc:docMk/>
            <pc:sldMk cId="2403395793" sldId="367"/>
            <ac:picMk id="22" creationId="{A510AF8A-E62C-29DA-618B-21A8E445D290}"/>
          </ac:picMkLst>
        </pc:picChg>
        <pc:cxnChg chg="mod">
          <ac:chgData name="Usmani, O.A. (Omar)" userId="9138a46d-5e3b-4a04-8d74-2137b161a14c" providerId="ADAL" clId="{1EE6E2CE-7AD6-4910-A3C2-846EA5479C71}" dt="2024-10-30T18:07:34.127" v="1018" actId="554"/>
          <ac:cxnSpMkLst>
            <pc:docMk/>
            <pc:sldMk cId="2403395793" sldId="367"/>
            <ac:cxnSpMk id="10" creationId="{26CFBF15-3450-E899-C946-BFDC87ADF194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8:15:06.854" v="1102" actId="21"/>
        <pc:sldMkLst>
          <pc:docMk/>
          <pc:sldMk cId="1350701394" sldId="368"/>
        </pc:sldMkLst>
        <pc:spChg chg="mod">
          <ac:chgData name="Usmani, O.A. (Omar)" userId="9138a46d-5e3b-4a04-8d74-2137b161a14c" providerId="ADAL" clId="{1EE6E2CE-7AD6-4910-A3C2-846EA5479C71}" dt="2024-10-30T18:07:50.887" v="1021"/>
          <ac:spMkLst>
            <pc:docMk/>
            <pc:sldMk cId="1350701394" sldId="368"/>
            <ac:spMk id="8" creationId="{B6971DB4-0ACE-D2CF-8C9C-6B8B4BE842FB}"/>
          </ac:spMkLst>
        </pc:spChg>
        <pc:spChg chg="mod">
          <ac:chgData name="Usmani, O.A. (Omar)" userId="9138a46d-5e3b-4a04-8d74-2137b161a14c" providerId="ADAL" clId="{1EE6E2CE-7AD6-4910-A3C2-846EA5479C71}" dt="2024-10-30T18:07:56.435" v="1023"/>
          <ac:spMkLst>
            <pc:docMk/>
            <pc:sldMk cId="1350701394" sldId="368"/>
            <ac:spMk id="14" creationId="{E6788B8E-F3AF-6AA7-1F90-83B62B48E179}"/>
          </ac:spMkLst>
        </pc:spChg>
        <pc:grpChg chg="add mod">
          <ac:chgData name="Usmani, O.A. (Omar)" userId="9138a46d-5e3b-4a04-8d74-2137b161a14c" providerId="ADAL" clId="{1EE6E2CE-7AD6-4910-A3C2-846EA5479C71}" dt="2024-10-30T18:08:14.086" v="1028" actId="554"/>
          <ac:grpSpMkLst>
            <pc:docMk/>
            <pc:sldMk cId="1350701394" sldId="368"/>
            <ac:grpSpMk id="2" creationId="{60F2928D-5341-DB31-F818-25F81932A796}"/>
          </ac:grpSpMkLst>
        </pc:grpChg>
        <pc:grpChg chg="mod">
          <ac:chgData name="Usmani, O.A. (Omar)" userId="9138a46d-5e3b-4a04-8d74-2137b161a14c" providerId="ADAL" clId="{1EE6E2CE-7AD6-4910-A3C2-846EA5479C71}" dt="2024-10-30T18:08:05.950" v="1026" actId="554"/>
          <ac:grpSpMkLst>
            <pc:docMk/>
            <pc:sldMk cId="1350701394" sldId="368"/>
            <ac:grpSpMk id="7" creationId="{91109BD9-66F6-D44F-5370-3495567B54D1}"/>
          </ac:grpSpMkLst>
        </pc:grpChg>
        <pc:grpChg chg="add mod">
          <ac:chgData name="Usmani, O.A. (Omar)" userId="9138a46d-5e3b-4a04-8d74-2137b161a14c" providerId="ADAL" clId="{1EE6E2CE-7AD6-4910-A3C2-846EA5479C71}" dt="2024-10-30T18:08:05.950" v="1026" actId="554"/>
          <ac:grpSpMkLst>
            <pc:docMk/>
            <pc:sldMk cId="1350701394" sldId="368"/>
            <ac:grpSpMk id="13" creationId="{FE407DC9-269E-0003-581A-05E83D853DF9}"/>
          </ac:grpSpMkLst>
        </pc:grpChg>
        <pc:grpChg chg="mod">
          <ac:chgData name="Usmani, O.A. (Omar)" userId="9138a46d-5e3b-4a04-8d74-2137b161a14c" providerId="ADAL" clId="{1EE6E2CE-7AD6-4910-A3C2-846EA5479C71}" dt="2024-10-30T18:08:14.086" v="1028" actId="554"/>
          <ac:grpSpMkLst>
            <pc:docMk/>
            <pc:sldMk cId="1350701394" sldId="368"/>
            <ac:grpSpMk id="42" creationId="{D776004A-F510-FB90-3875-32537D091F76}"/>
          </ac:grpSpMkLst>
        </pc:grpChg>
        <pc:picChg chg="mod">
          <ac:chgData name="Usmani, O.A. (Omar)" userId="9138a46d-5e3b-4a04-8d74-2137b161a14c" providerId="ADAL" clId="{1EE6E2CE-7AD6-4910-A3C2-846EA5479C71}" dt="2024-10-30T18:07:50.887" v="1021"/>
          <ac:picMkLst>
            <pc:docMk/>
            <pc:sldMk cId="1350701394" sldId="368"/>
            <ac:picMk id="9" creationId="{F9E2664C-0BF2-9FD8-5E4E-1CA5655054E7}"/>
          </ac:picMkLst>
        </pc:picChg>
        <pc:picChg chg="mod">
          <ac:chgData name="Usmani, O.A. (Omar)" userId="9138a46d-5e3b-4a04-8d74-2137b161a14c" providerId="ADAL" clId="{1EE6E2CE-7AD6-4910-A3C2-846EA5479C71}" dt="2024-10-30T18:07:50.887" v="1021"/>
          <ac:picMkLst>
            <pc:docMk/>
            <pc:sldMk cId="1350701394" sldId="368"/>
            <ac:picMk id="11" creationId="{98051A84-9C1A-63B2-517B-B9FB9035C32F}"/>
          </ac:picMkLst>
        </pc:picChg>
        <pc:picChg chg="mod">
          <ac:chgData name="Usmani, O.A. (Omar)" userId="9138a46d-5e3b-4a04-8d74-2137b161a14c" providerId="ADAL" clId="{1EE6E2CE-7AD6-4910-A3C2-846EA5479C71}" dt="2024-10-30T18:07:50.887" v="1021"/>
          <ac:picMkLst>
            <pc:docMk/>
            <pc:sldMk cId="1350701394" sldId="368"/>
            <ac:picMk id="12" creationId="{B9B79324-EA8C-FB78-8849-6ABDCECA2971}"/>
          </ac:picMkLst>
        </pc:picChg>
        <pc:picChg chg="mod">
          <ac:chgData name="Usmani, O.A. (Omar)" userId="9138a46d-5e3b-4a04-8d74-2137b161a14c" providerId="ADAL" clId="{1EE6E2CE-7AD6-4910-A3C2-846EA5479C71}" dt="2024-10-30T18:07:56.435" v="1023"/>
          <ac:picMkLst>
            <pc:docMk/>
            <pc:sldMk cId="1350701394" sldId="368"/>
            <ac:picMk id="15" creationId="{EC8F8955-1F5F-BC54-34F8-AFBB6E18C492}"/>
          </ac:picMkLst>
        </pc:picChg>
        <pc:picChg chg="add del mod">
          <ac:chgData name="Usmani, O.A. (Omar)" userId="9138a46d-5e3b-4a04-8d74-2137b161a14c" providerId="ADAL" clId="{1EE6E2CE-7AD6-4910-A3C2-846EA5479C71}" dt="2024-10-30T18:15:06.854" v="1102" actId="21"/>
          <ac:picMkLst>
            <pc:docMk/>
            <pc:sldMk cId="1350701394" sldId="368"/>
            <ac:picMk id="17" creationId="{341DB479-507D-9500-63E2-E4C3BF6B8054}"/>
          </ac:picMkLst>
        </pc:picChg>
        <pc:picChg chg="add del">
          <ac:chgData name="Usmani, O.A. (Omar)" userId="9138a46d-5e3b-4a04-8d74-2137b161a14c" providerId="ADAL" clId="{1EE6E2CE-7AD6-4910-A3C2-846EA5479C71}" dt="2024-10-30T18:15:06.854" v="1102" actId="21"/>
          <ac:picMkLst>
            <pc:docMk/>
            <pc:sldMk cId="1350701394" sldId="368"/>
            <ac:picMk id="18" creationId="{072B7DA3-290D-EA65-D7A0-543681ADA2AA}"/>
          </ac:picMkLst>
        </pc:picChg>
        <pc:cxnChg chg="mod">
          <ac:chgData name="Usmani, O.A. (Omar)" userId="9138a46d-5e3b-4a04-8d74-2137b161a14c" providerId="ADAL" clId="{1EE6E2CE-7AD6-4910-A3C2-846EA5479C71}" dt="2024-10-30T18:08:14.086" v="1028" actId="554"/>
          <ac:cxnSpMkLst>
            <pc:docMk/>
            <pc:sldMk cId="1350701394" sldId="368"/>
            <ac:cxnSpMk id="10" creationId="{26CFBF15-3450-E899-C946-BFDC87ADF194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8:15:25.669" v="1106" actId="21"/>
        <pc:sldMkLst>
          <pc:docMk/>
          <pc:sldMk cId="3360846112" sldId="369"/>
        </pc:sldMkLst>
        <pc:spChg chg="mod">
          <ac:chgData name="Usmani, O.A. (Omar)" userId="9138a46d-5e3b-4a04-8d74-2137b161a14c" providerId="ADAL" clId="{1EE6E2CE-7AD6-4910-A3C2-846EA5479C71}" dt="2024-10-30T18:08:29.235" v="1029"/>
          <ac:spMkLst>
            <pc:docMk/>
            <pc:sldMk cId="3360846112" sldId="369"/>
            <ac:spMk id="3" creationId="{38B584A4-04C8-D897-21F9-3DF6C12761C8}"/>
          </ac:spMkLst>
        </pc:spChg>
        <pc:spChg chg="mod">
          <ac:chgData name="Usmani, O.A. (Omar)" userId="9138a46d-5e3b-4a04-8d74-2137b161a14c" providerId="ADAL" clId="{1EE6E2CE-7AD6-4910-A3C2-846EA5479C71}" dt="2024-10-30T18:08:29.235" v="1029"/>
          <ac:spMkLst>
            <pc:docMk/>
            <pc:sldMk cId="3360846112" sldId="369"/>
            <ac:spMk id="5" creationId="{4683C1E6-2850-1AFE-DF9D-45A36D4DFDE9}"/>
          </ac:spMkLst>
        </pc:spChg>
        <pc:spChg chg="mod">
          <ac:chgData name="Usmani, O.A. (Omar)" userId="9138a46d-5e3b-4a04-8d74-2137b161a14c" providerId="ADAL" clId="{1EE6E2CE-7AD6-4910-A3C2-846EA5479C71}" dt="2024-10-30T18:08:33.810" v="1031"/>
          <ac:spMkLst>
            <pc:docMk/>
            <pc:sldMk cId="3360846112" sldId="369"/>
            <ac:spMk id="12" creationId="{829B0E39-D8E9-7B6A-EBBE-CA25B066E29A}"/>
          </ac:spMkLst>
        </pc:spChg>
        <pc:grpChg chg="add mod">
          <ac:chgData name="Usmani, O.A. (Omar)" userId="9138a46d-5e3b-4a04-8d74-2137b161a14c" providerId="ADAL" clId="{1EE6E2CE-7AD6-4910-A3C2-846EA5479C71}" dt="2024-10-30T18:08:50.168" v="1036" actId="554"/>
          <ac:grpSpMkLst>
            <pc:docMk/>
            <pc:sldMk cId="3360846112" sldId="369"/>
            <ac:grpSpMk id="2" creationId="{16F4B0F9-BB72-6A3B-84E3-305CFBF35FB3}"/>
          </ac:grpSpMkLst>
        </pc:grpChg>
        <pc:grpChg chg="mod">
          <ac:chgData name="Usmani, O.A. (Omar)" userId="9138a46d-5e3b-4a04-8d74-2137b161a14c" providerId="ADAL" clId="{1EE6E2CE-7AD6-4910-A3C2-846EA5479C71}" dt="2024-10-30T18:08:42.709" v="1034" actId="554"/>
          <ac:grpSpMkLst>
            <pc:docMk/>
            <pc:sldMk cId="3360846112" sldId="369"/>
            <ac:grpSpMk id="6" creationId="{BCE75AE8-AFD4-1649-BEE7-9E725170150E}"/>
          </ac:grpSpMkLst>
        </pc:grpChg>
        <pc:grpChg chg="add mod">
          <ac:chgData name="Usmani, O.A. (Omar)" userId="9138a46d-5e3b-4a04-8d74-2137b161a14c" providerId="ADAL" clId="{1EE6E2CE-7AD6-4910-A3C2-846EA5479C71}" dt="2024-10-30T18:08:42.709" v="1034" actId="554"/>
          <ac:grpSpMkLst>
            <pc:docMk/>
            <pc:sldMk cId="3360846112" sldId="369"/>
            <ac:grpSpMk id="11" creationId="{AFB094FB-AAFA-244E-1540-E6F37B2BAEB7}"/>
          </ac:grpSpMkLst>
        </pc:grpChg>
        <pc:grpChg chg="mod">
          <ac:chgData name="Usmani, O.A. (Omar)" userId="9138a46d-5e3b-4a04-8d74-2137b161a14c" providerId="ADAL" clId="{1EE6E2CE-7AD6-4910-A3C2-846EA5479C71}" dt="2024-10-30T18:08:50.168" v="1036" actId="554"/>
          <ac:grpSpMkLst>
            <pc:docMk/>
            <pc:sldMk cId="3360846112" sldId="369"/>
            <ac:grpSpMk id="42" creationId="{D776004A-F510-FB90-3875-32537D091F76}"/>
          </ac:grpSpMkLst>
        </pc:grpChg>
        <pc:picChg chg="mod">
          <ac:chgData name="Usmani, O.A. (Omar)" userId="9138a46d-5e3b-4a04-8d74-2137b161a14c" providerId="ADAL" clId="{1EE6E2CE-7AD6-4910-A3C2-846EA5479C71}" dt="2024-10-30T18:08:29.235" v="1029"/>
          <ac:picMkLst>
            <pc:docMk/>
            <pc:sldMk cId="3360846112" sldId="369"/>
            <ac:picMk id="4" creationId="{4EE58A26-E6E6-9FF1-8F15-66CC41EFF8FC}"/>
          </ac:picMkLst>
        </pc:picChg>
        <pc:picChg chg="mod">
          <ac:chgData name="Usmani, O.A. (Omar)" userId="9138a46d-5e3b-4a04-8d74-2137b161a14c" providerId="ADAL" clId="{1EE6E2CE-7AD6-4910-A3C2-846EA5479C71}" dt="2024-10-30T18:08:33.810" v="1031"/>
          <ac:picMkLst>
            <pc:docMk/>
            <pc:sldMk cId="3360846112" sldId="369"/>
            <ac:picMk id="13" creationId="{1B218586-770A-583C-EE96-91AA8874253A}"/>
          </ac:picMkLst>
        </pc:picChg>
        <pc:picChg chg="add del">
          <ac:chgData name="Usmani, O.A. (Omar)" userId="9138a46d-5e3b-4a04-8d74-2137b161a14c" providerId="ADAL" clId="{1EE6E2CE-7AD6-4910-A3C2-846EA5479C71}" dt="2024-10-30T18:15:25.669" v="1106" actId="21"/>
          <ac:picMkLst>
            <pc:docMk/>
            <pc:sldMk cId="3360846112" sldId="369"/>
            <ac:picMk id="14" creationId="{7FCF8A1F-FF3F-B4B9-7885-65D0073E4054}"/>
          </ac:picMkLst>
        </pc:picChg>
        <pc:picChg chg="add del mod">
          <ac:chgData name="Usmani, O.A. (Omar)" userId="9138a46d-5e3b-4a04-8d74-2137b161a14c" providerId="ADAL" clId="{1EE6E2CE-7AD6-4910-A3C2-846EA5479C71}" dt="2024-10-30T18:15:25.669" v="1106" actId="21"/>
          <ac:picMkLst>
            <pc:docMk/>
            <pc:sldMk cId="3360846112" sldId="369"/>
            <ac:picMk id="17" creationId="{341DB479-507D-9500-63E2-E4C3BF6B8054}"/>
          </ac:picMkLst>
        </pc:picChg>
        <pc:picChg chg="add del mod">
          <ac:chgData name="Usmani, O.A. (Omar)" userId="9138a46d-5e3b-4a04-8d74-2137b161a14c" providerId="ADAL" clId="{1EE6E2CE-7AD6-4910-A3C2-846EA5479C71}" dt="2024-10-30T18:15:25.669" v="1106" actId="21"/>
          <ac:picMkLst>
            <pc:docMk/>
            <pc:sldMk cId="3360846112" sldId="369"/>
            <ac:picMk id="18" creationId="{072B7DA3-290D-EA65-D7A0-543681ADA2AA}"/>
          </ac:picMkLst>
        </pc:picChg>
        <pc:cxnChg chg="mod">
          <ac:chgData name="Usmani, O.A. (Omar)" userId="9138a46d-5e3b-4a04-8d74-2137b161a14c" providerId="ADAL" clId="{1EE6E2CE-7AD6-4910-A3C2-846EA5479C71}" dt="2024-10-30T18:08:50.168" v="1036" actId="554"/>
          <ac:cxnSpMkLst>
            <pc:docMk/>
            <pc:sldMk cId="3360846112" sldId="369"/>
            <ac:cxnSpMk id="10" creationId="{26CFBF15-3450-E899-C946-BFDC87ADF194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0T18:15:52.519" v="1112" actId="21"/>
        <pc:sldMkLst>
          <pc:docMk/>
          <pc:sldMk cId="2459873666" sldId="370"/>
        </pc:sldMkLst>
        <pc:spChg chg="mod">
          <ac:chgData name="Usmani, O.A. (Omar)" userId="9138a46d-5e3b-4a04-8d74-2137b161a14c" providerId="ADAL" clId="{1EE6E2CE-7AD6-4910-A3C2-846EA5479C71}" dt="2024-10-30T18:08:55.774" v="1037"/>
          <ac:spMkLst>
            <pc:docMk/>
            <pc:sldMk cId="2459873666" sldId="370"/>
            <ac:spMk id="3" creationId="{509A63A8-00F1-F51A-9CDF-325F59F9659B}"/>
          </ac:spMkLst>
        </pc:spChg>
        <pc:spChg chg="mod">
          <ac:chgData name="Usmani, O.A. (Omar)" userId="9138a46d-5e3b-4a04-8d74-2137b161a14c" providerId="ADAL" clId="{1EE6E2CE-7AD6-4910-A3C2-846EA5479C71}" dt="2024-10-30T18:08:59.499" v="1039"/>
          <ac:spMkLst>
            <pc:docMk/>
            <pc:sldMk cId="2459873666" sldId="370"/>
            <ac:spMk id="12" creationId="{B6F7ECE3-0A58-359A-41AB-D63C2D09EABE}"/>
          </ac:spMkLst>
        </pc:spChg>
        <pc:grpChg chg="add mod">
          <ac:chgData name="Usmani, O.A. (Omar)" userId="9138a46d-5e3b-4a04-8d74-2137b161a14c" providerId="ADAL" clId="{1EE6E2CE-7AD6-4910-A3C2-846EA5479C71}" dt="2024-10-30T18:09:22.422" v="1046" actId="554"/>
          <ac:grpSpMkLst>
            <pc:docMk/>
            <pc:sldMk cId="2459873666" sldId="370"/>
            <ac:grpSpMk id="2" creationId="{CFD1D621-397D-8AC2-AC41-60BFC8D1A905}"/>
          </ac:grpSpMkLst>
        </pc:grpChg>
        <pc:grpChg chg="mod">
          <ac:chgData name="Usmani, O.A. (Omar)" userId="9138a46d-5e3b-4a04-8d74-2137b161a14c" providerId="ADAL" clId="{1EE6E2CE-7AD6-4910-A3C2-846EA5479C71}" dt="2024-10-30T18:09:09.413" v="1042" actId="554"/>
          <ac:grpSpMkLst>
            <pc:docMk/>
            <pc:sldMk cId="2459873666" sldId="370"/>
            <ac:grpSpMk id="6" creationId="{8393F115-ECB0-CAAF-98E3-0415496A463B}"/>
          </ac:grpSpMkLst>
        </pc:grpChg>
        <pc:grpChg chg="add mod">
          <ac:chgData name="Usmani, O.A. (Omar)" userId="9138a46d-5e3b-4a04-8d74-2137b161a14c" providerId="ADAL" clId="{1EE6E2CE-7AD6-4910-A3C2-846EA5479C71}" dt="2024-10-30T18:09:09.413" v="1042" actId="554"/>
          <ac:grpSpMkLst>
            <pc:docMk/>
            <pc:sldMk cId="2459873666" sldId="370"/>
            <ac:grpSpMk id="11" creationId="{9840C549-1FDD-C5A8-1643-C9C347696EB9}"/>
          </ac:grpSpMkLst>
        </pc:grpChg>
        <pc:grpChg chg="mod">
          <ac:chgData name="Usmani, O.A. (Omar)" userId="9138a46d-5e3b-4a04-8d74-2137b161a14c" providerId="ADAL" clId="{1EE6E2CE-7AD6-4910-A3C2-846EA5479C71}" dt="2024-10-30T18:09:22.422" v="1046" actId="554"/>
          <ac:grpSpMkLst>
            <pc:docMk/>
            <pc:sldMk cId="2459873666" sldId="370"/>
            <ac:grpSpMk id="42" creationId="{D776004A-F510-FB90-3875-32537D091F76}"/>
          </ac:grpSpMkLst>
        </pc:grpChg>
        <pc:picChg chg="mod">
          <ac:chgData name="Usmani, O.A. (Omar)" userId="9138a46d-5e3b-4a04-8d74-2137b161a14c" providerId="ADAL" clId="{1EE6E2CE-7AD6-4910-A3C2-846EA5479C71}" dt="2024-10-30T18:08:55.774" v="1037"/>
          <ac:picMkLst>
            <pc:docMk/>
            <pc:sldMk cId="2459873666" sldId="370"/>
            <ac:picMk id="4" creationId="{8732B13B-377E-29F8-F03B-1F893A3A545F}"/>
          </ac:picMkLst>
        </pc:picChg>
        <pc:picChg chg="mod">
          <ac:chgData name="Usmani, O.A. (Omar)" userId="9138a46d-5e3b-4a04-8d74-2137b161a14c" providerId="ADAL" clId="{1EE6E2CE-7AD6-4910-A3C2-846EA5479C71}" dt="2024-10-30T18:08:55.774" v="1037"/>
          <ac:picMkLst>
            <pc:docMk/>
            <pc:sldMk cId="2459873666" sldId="370"/>
            <ac:picMk id="5" creationId="{1AE8DBC7-BBC6-0481-0D18-B986CBD165B8}"/>
          </ac:picMkLst>
        </pc:picChg>
        <pc:picChg chg="mod">
          <ac:chgData name="Usmani, O.A. (Omar)" userId="9138a46d-5e3b-4a04-8d74-2137b161a14c" providerId="ADAL" clId="{1EE6E2CE-7AD6-4910-A3C2-846EA5479C71}" dt="2024-10-30T18:08:59.499" v="1039"/>
          <ac:picMkLst>
            <pc:docMk/>
            <pc:sldMk cId="2459873666" sldId="370"/>
            <ac:picMk id="13" creationId="{9303E93D-94C1-1F62-5870-97BBFECCF833}"/>
          </ac:picMkLst>
        </pc:picChg>
        <pc:picChg chg="add del mod">
          <ac:chgData name="Usmani, O.A. (Omar)" userId="9138a46d-5e3b-4a04-8d74-2137b161a14c" providerId="ADAL" clId="{1EE6E2CE-7AD6-4910-A3C2-846EA5479C71}" dt="2024-10-30T18:15:52.519" v="1112" actId="21"/>
          <ac:picMkLst>
            <pc:docMk/>
            <pc:sldMk cId="2459873666" sldId="370"/>
            <ac:picMk id="14" creationId="{341DB479-507D-9500-63E2-E4C3BF6B8054}"/>
          </ac:picMkLst>
        </pc:picChg>
        <pc:picChg chg="add del mod">
          <ac:chgData name="Usmani, O.A. (Omar)" userId="9138a46d-5e3b-4a04-8d74-2137b161a14c" providerId="ADAL" clId="{1EE6E2CE-7AD6-4910-A3C2-846EA5479C71}" dt="2024-10-30T18:15:52.519" v="1112" actId="21"/>
          <ac:picMkLst>
            <pc:docMk/>
            <pc:sldMk cId="2459873666" sldId="370"/>
            <ac:picMk id="15" creationId="{7FCF8A1F-FF3F-B4B9-7885-65D0073E4054}"/>
          </ac:picMkLst>
        </pc:picChg>
        <pc:picChg chg="add del mod">
          <ac:chgData name="Usmani, O.A. (Omar)" userId="9138a46d-5e3b-4a04-8d74-2137b161a14c" providerId="ADAL" clId="{1EE6E2CE-7AD6-4910-A3C2-846EA5479C71}" dt="2024-10-30T18:15:52.519" v="1112" actId="21"/>
          <ac:picMkLst>
            <pc:docMk/>
            <pc:sldMk cId="2459873666" sldId="370"/>
            <ac:picMk id="18" creationId="{072B7DA3-290D-EA65-D7A0-543681ADA2AA}"/>
          </ac:picMkLst>
        </pc:picChg>
        <pc:picChg chg="add del mod">
          <ac:chgData name="Usmani, O.A. (Omar)" userId="9138a46d-5e3b-4a04-8d74-2137b161a14c" providerId="ADAL" clId="{1EE6E2CE-7AD6-4910-A3C2-846EA5479C71}" dt="2024-10-30T18:15:52.519" v="1112" actId="21"/>
          <ac:picMkLst>
            <pc:docMk/>
            <pc:sldMk cId="2459873666" sldId="370"/>
            <ac:picMk id="19" creationId="{B5464EA9-1F82-184B-AEA3-517369521086}"/>
          </ac:picMkLst>
        </pc:picChg>
        <pc:cxnChg chg="mod">
          <ac:chgData name="Usmani, O.A. (Omar)" userId="9138a46d-5e3b-4a04-8d74-2137b161a14c" providerId="ADAL" clId="{1EE6E2CE-7AD6-4910-A3C2-846EA5479C71}" dt="2024-10-30T18:09:22.422" v="1046" actId="554"/>
          <ac:cxnSpMkLst>
            <pc:docMk/>
            <pc:sldMk cId="2459873666" sldId="370"/>
            <ac:cxnSpMk id="10" creationId="{26CFBF15-3450-E899-C946-BFDC87ADF194}"/>
          </ac:cxnSpMkLst>
        </pc:cxnChg>
      </pc:sldChg>
      <pc:sldChg chg="addSp delSp modSp add mod">
        <pc:chgData name="Usmani, O.A. (Omar)" userId="9138a46d-5e3b-4a04-8d74-2137b161a14c" providerId="ADAL" clId="{1EE6E2CE-7AD6-4910-A3C2-846EA5479C71}" dt="2024-10-31T10:29:10.091" v="1798" actId="14100"/>
        <pc:sldMkLst>
          <pc:docMk/>
          <pc:sldMk cId="493481505" sldId="371"/>
        </pc:sldMkLst>
        <pc:spChg chg="del">
          <ac:chgData name="Usmani, O.A. (Omar)" userId="9138a46d-5e3b-4a04-8d74-2137b161a14c" providerId="ADAL" clId="{1EE6E2CE-7AD6-4910-A3C2-846EA5479C71}" dt="2024-10-31T10:05:51.915" v="1175" actId="478"/>
          <ac:spMkLst>
            <pc:docMk/>
            <pc:sldMk cId="493481505" sldId="371"/>
            <ac:spMk id="2" creationId="{D09AE13C-D4F9-FC2C-CBC1-05CFBB5C5070}"/>
          </ac:spMkLst>
        </pc:spChg>
        <pc:spChg chg="del">
          <ac:chgData name="Usmani, O.A. (Omar)" userId="9138a46d-5e3b-4a04-8d74-2137b161a14c" providerId="ADAL" clId="{1EE6E2CE-7AD6-4910-A3C2-846EA5479C71}" dt="2024-10-31T10:05:51.915" v="1175" actId="478"/>
          <ac:spMkLst>
            <pc:docMk/>
            <pc:sldMk cId="493481505" sldId="371"/>
            <ac:spMk id="3" creationId="{FE662850-8B50-9247-EF69-C2B2CE0D2E5E}"/>
          </ac:spMkLst>
        </pc:spChg>
        <pc:spChg chg="del">
          <ac:chgData name="Usmani, O.A. (Omar)" userId="9138a46d-5e3b-4a04-8d74-2137b161a14c" providerId="ADAL" clId="{1EE6E2CE-7AD6-4910-A3C2-846EA5479C71}" dt="2024-10-31T10:05:51.915" v="1175" actId="478"/>
          <ac:spMkLst>
            <pc:docMk/>
            <pc:sldMk cId="493481505" sldId="371"/>
            <ac:spMk id="4" creationId="{35DF4D2F-F0EA-D8A4-3199-9E19D26A559F}"/>
          </ac:spMkLst>
        </pc:spChg>
        <pc:spChg chg="add mod">
          <ac:chgData name="Usmani, O.A. (Omar)" userId="9138a46d-5e3b-4a04-8d74-2137b161a14c" providerId="ADAL" clId="{1EE6E2CE-7AD6-4910-A3C2-846EA5479C71}" dt="2024-10-31T10:09:12.886" v="1279" actId="1076"/>
          <ac:spMkLst>
            <pc:docMk/>
            <pc:sldMk cId="493481505" sldId="371"/>
            <ac:spMk id="5" creationId="{0C055CE7-AA53-CCF7-18AD-F327A8A45497}"/>
          </ac:spMkLst>
        </pc:spChg>
        <pc:spChg chg="add mod">
          <ac:chgData name="Usmani, O.A. (Omar)" userId="9138a46d-5e3b-4a04-8d74-2137b161a14c" providerId="ADAL" clId="{1EE6E2CE-7AD6-4910-A3C2-846EA5479C71}" dt="2024-10-31T10:26:58.516" v="1736" actId="20577"/>
          <ac:spMkLst>
            <pc:docMk/>
            <pc:sldMk cId="493481505" sldId="371"/>
            <ac:spMk id="7" creationId="{5C12860B-15FF-CBB1-3945-69D24EB85418}"/>
          </ac:spMkLst>
        </pc:spChg>
        <pc:spChg chg="add mod">
          <ac:chgData name="Usmani, O.A. (Omar)" userId="9138a46d-5e3b-4a04-8d74-2137b161a14c" providerId="ADAL" clId="{1EE6E2CE-7AD6-4910-A3C2-846EA5479C71}" dt="2024-10-31T10:28:58.287" v="1795" actId="1076"/>
          <ac:spMkLst>
            <pc:docMk/>
            <pc:sldMk cId="493481505" sldId="371"/>
            <ac:spMk id="8" creationId="{3B7F11DD-C109-5732-60E5-E6D67638458E}"/>
          </ac:spMkLst>
        </pc:spChg>
        <pc:spChg chg="add del">
          <ac:chgData name="Usmani, O.A. (Omar)" userId="9138a46d-5e3b-4a04-8d74-2137b161a14c" providerId="ADAL" clId="{1EE6E2CE-7AD6-4910-A3C2-846EA5479C71}" dt="2024-10-31T10:08:43.641" v="1266" actId="11529"/>
          <ac:spMkLst>
            <pc:docMk/>
            <pc:sldMk cId="493481505" sldId="371"/>
            <ac:spMk id="9" creationId="{CE4E7C38-0348-A5A3-A4EE-F48AF6B47BA9}"/>
          </ac:spMkLst>
        </pc:spChg>
        <pc:spChg chg="add mod">
          <ac:chgData name="Usmani, O.A. (Omar)" userId="9138a46d-5e3b-4a04-8d74-2137b161a14c" providerId="ADAL" clId="{1EE6E2CE-7AD6-4910-A3C2-846EA5479C71}" dt="2024-10-31T10:28:02.301" v="1784" actId="1036"/>
          <ac:spMkLst>
            <pc:docMk/>
            <pc:sldMk cId="493481505" sldId="371"/>
            <ac:spMk id="10" creationId="{D3465FA9-D95D-37C8-CF32-F2031F126837}"/>
          </ac:spMkLst>
        </pc:spChg>
        <pc:spChg chg="add mod">
          <ac:chgData name="Usmani, O.A. (Omar)" userId="9138a46d-5e3b-4a04-8d74-2137b161a14c" providerId="ADAL" clId="{1EE6E2CE-7AD6-4910-A3C2-846EA5479C71}" dt="2024-10-31T10:28:02.301" v="1784" actId="1036"/>
          <ac:spMkLst>
            <pc:docMk/>
            <pc:sldMk cId="493481505" sldId="371"/>
            <ac:spMk id="11" creationId="{DF25DA5A-15AB-2206-353C-91A8BD9C3455}"/>
          </ac:spMkLst>
        </pc:spChg>
        <pc:spChg chg="add mod">
          <ac:chgData name="Usmani, O.A. (Omar)" userId="9138a46d-5e3b-4a04-8d74-2137b161a14c" providerId="ADAL" clId="{1EE6E2CE-7AD6-4910-A3C2-846EA5479C71}" dt="2024-10-31T10:12:02.577" v="1366" actId="164"/>
          <ac:spMkLst>
            <pc:docMk/>
            <pc:sldMk cId="493481505" sldId="371"/>
            <ac:spMk id="12" creationId="{68CAB682-4E57-CE32-B2AC-5E2BA02623D0}"/>
          </ac:spMkLst>
        </pc:spChg>
        <pc:spChg chg="add mod">
          <ac:chgData name="Usmani, O.A. (Omar)" userId="9138a46d-5e3b-4a04-8d74-2137b161a14c" providerId="ADAL" clId="{1EE6E2CE-7AD6-4910-A3C2-846EA5479C71}" dt="2024-10-31T10:28:02.301" v="1784" actId="1036"/>
          <ac:spMkLst>
            <pc:docMk/>
            <pc:sldMk cId="493481505" sldId="371"/>
            <ac:spMk id="13" creationId="{36E3610C-7B63-6AB4-3E5D-E0D76E46F302}"/>
          </ac:spMkLst>
        </pc:spChg>
        <pc:spChg chg="add mod">
          <ac:chgData name="Usmani, O.A. (Omar)" userId="9138a46d-5e3b-4a04-8d74-2137b161a14c" providerId="ADAL" clId="{1EE6E2CE-7AD6-4910-A3C2-846EA5479C71}" dt="2024-10-31T10:12:02.577" v="1366" actId="164"/>
          <ac:spMkLst>
            <pc:docMk/>
            <pc:sldMk cId="493481505" sldId="371"/>
            <ac:spMk id="14" creationId="{4A96CFDB-FE2A-A49A-FD34-3C39E6430766}"/>
          </ac:spMkLst>
        </pc:spChg>
        <pc:spChg chg="add del mod">
          <ac:chgData name="Usmani, O.A. (Omar)" userId="9138a46d-5e3b-4a04-8d74-2137b161a14c" providerId="ADAL" clId="{1EE6E2CE-7AD6-4910-A3C2-846EA5479C71}" dt="2024-10-31T10:12:46.850" v="1380" actId="478"/>
          <ac:spMkLst>
            <pc:docMk/>
            <pc:sldMk cId="493481505" sldId="371"/>
            <ac:spMk id="16" creationId="{7BD13924-4328-EC73-AA63-C372CC3D6E33}"/>
          </ac:spMkLst>
        </pc:spChg>
        <pc:spChg chg="add del mod">
          <ac:chgData name="Usmani, O.A. (Omar)" userId="9138a46d-5e3b-4a04-8d74-2137b161a14c" providerId="ADAL" clId="{1EE6E2CE-7AD6-4910-A3C2-846EA5479C71}" dt="2024-10-31T10:20:26.455" v="1641" actId="478"/>
          <ac:spMkLst>
            <pc:docMk/>
            <pc:sldMk cId="493481505" sldId="371"/>
            <ac:spMk id="17" creationId="{6AB0F960-56BF-AA67-A38A-405FB0C08A0B}"/>
          </ac:spMkLst>
        </pc:spChg>
        <pc:spChg chg="add mod">
          <ac:chgData name="Usmani, O.A. (Omar)" userId="9138a46d-5e3b-4a04-8d74-2137b161a14c" providerId="ADAL" clId="{1EE6E2CE-7AD6-4910-A3C2-846EA5479C71}" dt="2024-10-31T10:21:26.413" v="1658" actId="207"/>
          <ac:spMkLst>
            <pc:docMk/>
            <pc:sldMk cId="493481505" sldId="371"/>
            <ac:spMk id="18" creationId="{484C5CAF-A8B6-D63F-AFC9-5F1F0F10E2D8}"/>
          </ac:spMkLst>
        </pc:spChg>
        <pc:spChg chg="add mod">
          <ac:chgData name="Usmani, O.A. (Omar)" userId="9138a46d-5e3b-4a04-8d74-2137b161a14c" providerId="ADAL" clId="{1EE6E2CE-7AD6-4910-A3C2-846EA5479C71}" dt="2024-10-31T10:21:26.413" v="1658" actId="207"/>
          <ac:spMkLst>
            <pc:docMk/>
            <pc:sldMk cId="493481505" sldId="371"/>
            <ac:spMk id="19" creationId="{F98117A8-077F-1407-CDFC-86A9C5DC963B}"/>
          </ac:spMkLst>
        </pc:spChg>
        <pc:spChg chg="add mod">
          <ac:chgData name="Usmani, O.A. (Omar)" userId="9138a46d-5e3b-4a04-8d74-2137b161a14c" providerId="ADAL" clId="{1EE6E2CE-7AD6-4910-A3C2-846EA5479C71}" dt="2024-10-31T10:21:26.413" v="1658" actId="207"/>
          <ac:spMkLst>
            <pc:docMk/>
            <pc:sldMk cId="493481505" sldId="371"/>
            <ac:spMk id="20" creationId="{9C1E8299-CDA7-BC12-2606-E0B641745A8D}"/>
          </ac:spMkLst>
        </pc:spChg>
        <pc:spChg chg="add mod">
          <ac:chgData name="Usmani, O.A. (Omar)" userId="9138a46d-5e3b-4a04-8d74-2137b161a14c" providerId="ADAL" clId="{1EE6E2CE-7AD6-4910-A3C2-846EA5479C71}" dt="2024-10-31T10:21:26.413" v="1658" actId="207"/>
          <ac:spMkLst>
            <pc:docMk/>
            <pc:sldMk cId="493481505" sldId="371"/>
            <ac:spMk id="21" creationId="{7A584404-104F-6A20-FDA8-D88386EACC87}"/>
          </ac:spMkLst>
        </pc:spChg>
        <pc:spChg chg="add del mod">
          <ac:chgData name="Usmani, O.A. (Omar)" userId="9138a46d-5e3b-4a04-8d74-2137b161a14c" providerId="ADAL" clId="{1EE6E2CE-7AD6-4910-A3C2-846EA5479C71}" dt="2024-10-31T10:26:09.651" v="1701" actId="478"/>
          <ac:spMkLst>
            <pc:docMk/>
            <pc:sldMk cId="493481505" sldId="371"/>
            <ac:spMk id="22" creationId="{6B0F892C-C0C2-4F7C-3539-C878DC7D881E}"/>
          </ac:spMkLst>
        </pc:spChg>
        <pc:spChg chg="add mod">
          <ac:chgData name="Usmani, O.A. (Omar)" userId="9138a46d-5e3b-4a04-8d74-2137b161a14c" providerId="ADAL" clId="{1EE6E2CE-7AD6-4910-A3C2-846EA5479C71}" dt="2024-10-31T10:21:18.211" v="1657" actId="207"/>
          <ac:spMkLst>
            <pc:docMk/>
            <pc:sldMk cId="493481505" sldId="371"/>
            <ac:spMk id="23" creationId="{C8C2A468-CDF6-7663-043E-AACA6B245083}"/>
          </ac:spMkLst>
        </pc:spChg>
        <pc:spChg chg="add mod">
          <ac:chgData name="Usmani, O.A. (Omar)" userId="9138a46d-5e3b-4a04-8d74-2137b161a14c" providerId="ADAL" clId="{1EE6E2CE-7AD6-4910-A3C2-846EA5479C71}" dt="2024-10-31T10:21:18.211" v="1657" actId="207"/>
          <ac:spMkLst>
            <pc:docMk/>
            <pc:sldMk cId="493481505" sldId="371"/>
            <ac:spMk id="24" creationId="{FD03E192-48EB-C487-0527-2E7CEF071074}"/>
          </ac:spMkLst>
        </pc:spChg>
        <pc:spChg chg="add mod topLvl">
          <ac:chgData name="Usmani, O.A. (Omar)" userId="9138a46d-5e3b-4a04-8d74-2137b161a14c" providerId="ADAL" clId="{1EE6E2CE-7AD6-4910-A3C2-846EA5479C71}" dt="2024-10-31T10:25:04.013" v="1685" actId="165"/>
          <ac:spMkLst>
            <pc:docMk/>
            <pc:sldMk cId="493481505" sldId="371"/>
            <ac:spMk id="25" creationId="{8B7C28A7-E2B0-952F-A869-214156784E6C}"/>
          </ac:spMkLst>
        </pc:spChg>
        <pc:spChg chg="add del mod topLvl">
          <ac:chgData name="Usmani, O.A. (Omar)" userId="9138a46d-5e3b-4a04-8d74-2137b161a14c" providerId="ADAL" clId="{1EE6E2CE-7AD6-4910-A3C2-846EA5479C71}" dt="2024-10-31T10:25:14.556" v="1687" actId="21"/>
          <ac:spMkLst>
            <pc:docMk/>
            <pc:sldMk cId="493481505" sldId="371"/>
            <ac:spMk id="26" creationId="{ADD5D724-67EB-687E-CA0C-73EE7C4A5A64}"/>
          </ac:spMkLst>
        </pc:spChg>
        <pc:spChg chg="add mod">
          <ac:chgData name="Usmani, O.A. (Omar)" userId="9138a46d-5e3b-4a04-8d74-2137b161a14c" providerId="ADAL" clId="{1EE6E2CE-7AD6-4910-A3C2-846EA5479C71}" dt="2024-10-31T10:21:18.211" v="1657" actId="207"/>
          <ac:spMkLst>
            <pc:docMk/>
            <pc:sldMk cId="493481505" sldId="371"/>
            <ac:spMk id="28" creationId="{8B261401-BB47-45C1-6583-4BD11118DE38}"/>
          </ac:spMkLst>
        </pc:spChg>
        <pc:spChg chg="add del mod">
          <ac:chgData name="Usmani, O.A. (Omar)" userId="9138a46d-5e3b-4a04-8d74-2137b161a14c" providerId="ADAL" clId="{1EE6E2CE-7AD6-4910-A3C2-846EA5479C71}" dt="2024-10-31T10:20:24.692" v="1640" actId="478"/>
          <ac:spMkLst>
            <pc:docMk/>
            <pc:sldMk cId="493481505" sldId="371"/>
            <ac:spMk id="29" creationId="{49F88E2F-77DC-46F9-D1E6-262CD86BC60F}"/>
          </ac:spMkLst>
        </pc:spChg>
        <pc:spChg chg="add mod">
          <ac:chgData name="Usmani, O.A. (Omar)" userId="9138a46d-5e3b-4a04-8d74-2137b161a14c" providerId="ADAL" clId="{1EE6E2CE-7AD6-4910-A3C2-846EA5479C71}" dt="2024-10-31T10:25:21.070" v="1690"/>
          <ac:spMkLst>
            <pc:docMk/>
            <pc:sldMk cId="493481505" sldId="371"/>
            <ac:spMk id="55" creationId="{ADD5D724-67EB-687E-CA0C-73EE7C4A5A64}"/>
          </ac:spMkLst>
        </pc:spChg>
        <pc:spChg chg="add mod">
          <ac:chgData name="Usmani, O.A. (Omar)" userId="9138a46d-5e3b-4a04-8d74-2137b161a14c" providerId="ADAL" clId="{1EE6E2CE-7AD6-4910-A3C2-846EA5479C71}" dt="2024-10-31T10:28:40.743" v="1791" actId="14100"/>
          <ac:spMkLst>
            <pc:docMk/>
            <pc:sldMk cId="493481505" sldId="371"/>
            <ac:spMk id="66" creationId="{27E83691-06E9-F751-427A-A3E87BA928AA}"/>
          </ac:spMkLst>
        </pc:spChg>
        <pc:spChg chg="add mod">
          <ac:chgData name="Usmani, O.A. (Omar)" userId="9138a46d-5e3b-4a04-8d74-2137b161a14c" providerId="ADAL" clId="{1EE6E2CE-7AD6-4910-A3C2-846EA5479C71}" dt="2024-10-31T10:29:10.091" v="1798" actId="14100"/>
          <ac:spMkLst>
            <pc:docMk/>
            <pc:sldMk cId="493481505" sldId="371"/>
            <ac:spMk id="67" creationId="{2B65CD11-033A-AE93-C939-30A19A482792}"/>
          </ac:spMkLst>
        </pc:spChg>
        <pc:grpChg chg="add mod">
          <ac:chgData name="Usmani, O.A. (Omar)" userId="9138a46d-5e3b-4a04-8d74-2137b161a14c" providerId="ADAL" clId="{1EE6E2CE-7AD6-4910-A3C2-846EA5479C71}" dt="2024-10-31T10:28:02.301" v="1784" actId="1036"/>
          <ac:grpSpMkLst>
            <pc:docMk/>
            <pc:sldMk cId="493481505" sldId="371"/>
            <ac:grpSpMk id="15" creationId="{3A279542-28D3-652F-5CC3-ADBDB7185E8B}"/>
          </ac:grpSpMkLst>
        </pc:grpChg>
        <pc:grpChg chg="add del mod">
          <ac:chgData name="Usmani, O.A. (Omar)" userId="9138a46d-5e3b-4a04-8d74-2137b161a14c" providerId="ADAL" clId="{1EE6E2CE-7AD6-4910-A3C2-846EA5479C71}" dt="2024-10-31T10:25:04.013" v="1685" actId="165"/>
          <ac:grpSpMkLst>
            <pc:docMk/>
            <pc:sldMk cId="493481505" sldId="371"/>
            <ac:grpSpMk id="27" creationId="{6EC3CD95-A1B6-1853-A6E2-B3B23529F6BB}"/>
          </ac:grpSpMkLst>
        </pc:grpChg>
        <pc:picChg chg="del">
          <ac:chgData name="Usmani, O.A. (Omar)" userId="9138a46d-5e3b-4a04-8d74-2137b161a14c" providerId="ADAL" clId="{1EE6E2CE-7AD6-4910-A3C2-846EA5479C71}" dt="2024-10-31T10:05:48.876" v="1174" actId="478"/>
          <ac:picMkLst>
            <pc:docMk/>
            <pc:sldMk cId="493481505" sldId="371"/>
            <ac:picMk id="6" creationId="{103936EF-3A10-68DD-3DB8-D3F297D12D38}"/>
          </ac:picMkLst>
        </pc:pic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31" creationId="{C4B9D11A-7AB6-64A8-D996-94B6C0E981E6}"/>
          </ac:cxnSpMkLst>
        </pc:cxnChg>
        <pc:cxnChg chg="add mod">
          <ac:chgData name="Usmani, O.A. (Omar)" userId="9138a46d-5e3b-4a04-8d74-2137b161a14c" providerId="ADAL" clId="{1EE6E2CE-7AD6-4910-A3C2-846EA5479C71}" dt="2024-10-31T10:23:42.838" v="1671" actId="1076"/>
          <ac:cxnSpMkLst>
            <pc:docMk/>
            <pc:sldMk cId="493481505" sldId="371"/>
            <ac:cxnSpMk id="33" creationId="{813E13DE-8CAF-D02F-7940-D6736F5CC603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35" creationId="{EA8CFECE-A337-8128-D499-BBE753A68A66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38" creationId="{3B59BBBA-6F2A-177F-7FAB-7D4D2C486B5E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41" creationId="{63252871-76C6-A5F0-FDDC-EB064F6394C8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44" creationId="{32486BF5-46EE-D7C0-6456-DACC149648F0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47" creationId="{BEEFC0FA-E992-E72E-1786-146C54E2CA60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50" creationId="{36CF5849-FE23-BD66-6FD9-C441AEF2F594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57" creationId="{42B02686-D2AD-DECA-4091-B21C1D130CDA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60" creationId="{DE649815-6568-EAEF-977E-435430E25B5B}"/>
          </ac:cxnSpMkLst>
        </pc:cxnChg>
        <pc:cxnChg chg="add mod">
          <ac:chgData name="Usmani, O.A. (Omar)" userId="9138a46d-5e3b-4a04-8d74-2137b161a14c" providerId="ADAL" clId="{1EE6E2CE-7AD6-4910-A3C2-846EA5479C71}" dt="2024-10-31T10:28:02.301" v="1784" actId="1036"/>
          <ac:cxnSpMkLst>
            <pc:docMk/>
            <pc:sldMk cId="493481505" sldId="371"/>
            <ac:cxnSpMk id="63" creationId="{679546CF-151B-D65A-6C16-4B8CA63CBB6B}"/>
          </ac:cxnSpMkLst>
        </pc:cxnChg>
      </pc:sldChg>
    </pc:docChg>
  </pc:docChgLst>
  <pc:docChgLst>
    <pc:chgData name="Usmani, O.A. (Omar)" userId="9138a46d-5e3b-4a04-8d74-2137b161a14c" providerId="ADAL" clId="{93945391-B600-4290-AEC9-4C4A797A03EC}"/>
    <pc:docChg chg="undo custSel addSld delSld modSld sldOrd modSection">
      <pc:chgData name="Usmani, O.A. (Omar)" userId="9138a46d-5e3b-4a04-8d74-2137b161a14c" providerId="ADAL" clId="{93945391-B600-4290-AEC9-4C4A797A03EC}" dt="2024-02-06T10:00:32.640" v="1319" actId="47"/>
      <pc:docMkLst>
        <pc:docMk/>
      </pc:docMkLst>
      <pc:sldChg chg="addSp delSp modSp del">
        <pc:chgData name="Usmani, O.A. (Omar)" userId="9138a46d-5e3b-4a04-8d74-2137b161a14c" providerId="ADAL" clId="{93945391-B600-4290-AEC9-4C4A797A03EC}" dt="2024-01-23T10:16:27.191" v="407" actId="47"/>
        <pc:sldMkLst>
          <pc:docMk/>
          <pc:sldMk cId="2642877529" sldId="333"/>
        </pc:sldMkLst>
        <pc:spChg chg="add del mod">
          <ac:chgData name="Usmani, O.A. (Omar)" userId="9138a46d-5e3b-4a04-8d74-2137b161a14c" providerId="ADAL" clId="{93945391-B600-4290-AEC9-4C4A797A03EC}" dt="2024-01-23T10:11:29.898" v="367"/>
          <ac:spMkLst>
            <pc:docMk/>
            <pc:sldMk cId="2642877529" sldId="333"/>
            <ac:spMk id="2" creationId="{036D482D-E403-D961-FE7D-9E4939B2D551}"/>
          </ac:spMkLst>
        </pc:spChg>
      </pc:sldChg>
      <pc:sldChg chg="addSp delSp modSp del mod">
        <pc:chgData name="Usmani, O.A. (Omar)" userId="9138a46d-5e3b-4a04-8d74-2137b161a14c" providerId="ADAL" clId="{93945391-B600-4290-AEC9-4C4A797A03EC}" dt="2024-02-06T10:00:32.640" v="1319" actId="47"/>
        <pc:sldMkLst>
          <pc:docMk/>
          <pc:sldMk cId="220870978" sldId="334"/>
        </pc:sldMkLst>
        <pc:spChg chg="mod">
          <ac:chgData name="Usmani, O.A. (Omar)" userId="9138a46d-5e3b-4a04-8d74-2137b161a14c" providerId="ADAL" clId="{93945391-B600-4290-AEC9-4C4A797A03EC}" dt="2024-01-23T10:11:42.586" v="390" actId="1036"/>
          <ac:spMkLst>
            <pc:docMk/>
            <pc:sldMk cId="220870978" sldId="334"/>
            <ac:spMk id="2" creationId="{68A02945-7C31-FE9F-A621-041C8E686208}"/>
          </ac:spMkLst>
        </pc:spChg>
        <pc:spChg chg="add mod">
          <ac:chgData name="Usmani, O.A. (Omar)" userId="9138a46d-5e3b-4a04-8d74-2137b161a14c" providerId="ADAL" clId="{93945391-B600-4290-AEC9-4C4A797A03EC}" dt="2024-01-23T10:11:42.586" v="390" actId="1036"/>
          <ac:spMkLst>
            <pc:docMk/>
            <pc:sldMk cId="220870978" sldId="334"/>
            <ac:spMk id="3" creationId="{DD846C4F-2670-5DE1-9ADF-3D982042195D}"/>
          </ac:spMkLst>
        </pc:spChg>
        <pc:spChg chg="add mod">
          <ac:chgData name="Usmani, O.A. (Omar)" userId="9138a46d-5e3b-4a04-8d74-2137b161a14c" providerId="ADAL" clId="{93945391-B600-4290-AEC9-4C4A797A03EC}" dt="2024-01-23T10:11:42.586" v="390" actId="1036"/>
          <ac:spMkLst>
            <pc:docMk/>
            <pc:sldMk cId="220870978" sldId="334"/>
            <ac:spMk id="4" creationId="{4F6719E6-7F93-A8DB-7BFB-A3336BEC0FC5}"/>
          </ac:spMkLst>
        </pc:spChg>
        <pc:spChg chg="add mod">
          <ac:chgData name="Usmani, O.A. (Omar)" userId="9138a46d-5e3b-4a04-8d74-2137b161a14c" providerId="ADAL" clId="{93945391-B600-4290-AEC9-4C4A797A03EC}" dt="2024-01-23T13:01:10.179" v="1216" actId="20577"/>
          <ac:spMkLst>
            <pc:docMk/>
            <pc:sldMk cId="220870978" sldId="334"/>
            <ac:spMk id="5" creationId="{1DEB68E3-1D8C-E2A0-BD35-29E731501BAB}"/>
          </ac:spMkLst>
        </pc:spChg>
        <pc:spChg chg="add mod">
          <ac:chgData name="Usmani, O.A. (Omar)" userId="9138a46d-5e3b-4a04-8d74-2137b161a14c" providerId="ADAL" clId="{93945391-B600-4290-AEC9-4C4A797A03EC}" dt="2024-01-23T13:12:39.177" v="1223" actId="14100"/>
          <ac:spMkLst>
            <pc:docMk/>
            <pc:sldMk cId="220870978" sldId="334"/>
            <ac:spMk id="6" creationId="{C1E8FF82-BD06-1D1F-3308-A333845BFF7C}"/>
          </ac:spMkLst>
        </pc:spChg>
        <pc:spChg chg="mod">
          <ac:chgData name="Usmani, O.A. (Omar)" userId="9138a46d-5e3b-4a04-8d74-2137b161a14c" providerId="ADAL" clId="{93945391-B600-4290-AEC9-4C4A797A03EC}" dt="2024-01-23T10:11:20.218" v="365" actId="20577"/>
          <ac:spMkLst>
            <pc:docMk/>
            <pc:sldMk cId="220870978" sldId="334"/>
            <ac:spMk id="8" creationId="{1A9BCA94-9ED2-3704-52EC-6C388B82446C}"/>
          </ac:spMkLst>
        </pc:spChg>
        <pc:spChg chg="add mod">
          <ac:chgData name="Usmani, O.A. (Omar)" userId="9138a46d-5e3b-4a04-8d74-2137b161a14c" providerId="ADAL" clId="{93945391-B600-4290-AEC9-4C4A797A03EC}" dt="2024-01-23T10:11:42.586" v="390" actId="1036"/>
          <ac:spMkLst>
            <pc:docMk/>
            <pc:sldMk cId="220870978" sldId="334"/>
            <ac:spMk id="11" creationId="{AD8AFFEB-8D8F-5352-EF48-BF061B593A90}"/>
          </ac:spMkLst>
        </pc:spChg>
        <pc:spChg chg="add mod">
          <ac:chgData name="Usmani, O.A. (Omar)" userId="9138a46d-5e3b-4a04-8d74-2137b161a14c" providerId="ADAL" clId="{93945391-B600-4290-AEC9-4C4A797A03EC}" dt="2024-01-23T10:11:08.933" v="349" actId="1076"/>
          <ac:spMkLst>
            <pc:docMk/>
            <pc:sldMk cId="220870978" sldId="334"/>
            <ac:spMk id="12" creationId="{F14569C2-9FF7-25E2-7DD2-DB4F08E9F49A}"/>
          </ac:spMkLst>
        </pc:spChg>
        <pc:spChg chg="add mod">
          <ac:chgData name="Usmani, O.A. (Omar)" userId="9138a46d-5e3b-4a04-8d74-2137b161a14c" providerId="ADAL" clId="{93945391-B600-4290-AEC9-4C4A797A03EC}" dt="2024-01-23T10:12:04.863" v="394" actId="207"/>
          <ac:spMkLst>
            <pc:docMk/>
            <pc:sldMk cId="220870978" sldId="334"/>
            <ac:spMk id="13" creationId="{FAE10B34-71D4-A6E4-6855-FD3A4187E1F2}"/>
          </ac:spMkLst>
        </pc:spChg>
        <pc:spChg chg="add mod">
          <ac:chgData name="Usmani, O.A. (Omar)" userId="9138a46d-5e3b-4a04-8d74-2137b161a14c" providerId="ADAL" clId="{93945391-B600-4290-AEC9-4C4A797A03EC}" dt="2024-01-23T10:15:32.823" v="401" actId="14100"/>
          <ac:spMkLst>
            <pc:docMk/>
            <pc:sldMk cId="220870978" sldId="334"/>
            <ac:spMk id="14" creationId="{1A3DAFE7-080B-2569-AAFF-7C8D321C6463}"/>
          </ac:spMkLst>
        </pc:spChg>
        <pc:spChg chg="add mod">
          <ac:chgData name="Usmani, O.A. (Omar)" userId="9138a46d-5e3b-4a04-8d74-2137b161a14c" providerId="ADAL" clId="{93945391-B600-4290-AEC9-4C4A797A03EC}" dt="2024-01-23T10:15:44.044" v="403" actId="1076"/>
          <ac:spMkLst>
            <pc:docMk/>
            <pc:sldMk cId="220870978" sldId="334"/>
            <ac:spMk id="15" creationId="{3CFF776A-0B88-AF98-EF4D-4994E7438B17}"/>
          </ac:spMkLst>
        </pc:spChg>
        <pc:spChg chg="add mod">
          <ac:chgData name="Usmani, O.A. (Omar)" userId="9138a46d-5e3b-4a04-8d74-2137b161a14c" providerId="ADAL" clId="{93945391-B600-4290-AEC9-4C4A797A03EC}" dt="2024-01-23T10:15:54.770" v="405" actId="1076"/>
          <ac:spMkLst>
            <pc:docMk/>
            <pc:sldMk cId="220870978" sldId="334"/>
            <ac:spMk id="16" creationId="{7FABBB5C-1245-4A41-5012-BE0562F16AD7}"/>
          </ac:spMkLst>
        </pc:spChg>
        <pc:spChg chg="add mod">
          <ac:chgData name="Usmani, O.A. (Omar)" userId="9138a46d-5e3b-4a04-8d74-2137b161a14c" providerId="ADAL" clId="{93945391-B600-4290-AEC9-4C4A797A03EC}" dt="2024-01-23T10:43:44.526" v="611" actId="20577"/>
          <ac:spMkLst>
            <pc:docMk/>
            <pc:sldMk cId="220870978" sldId="334"/>
            <ac:spMk id="17" creationId="{5C672A07-5707-3D2A-CDC6-8D4D59C1D992}"/>
          </ac:spMkLst>
        </pc:spChg>
        <pc:picChg chg="add del mod">
          <ac:chgData name="Usmani, O.A. (Omar)" userId="9138a46d-5e3b-4a04-8d74-2137b161a14c" providerId="ADAL" clId="{93945391-B600-4290-AEC9-4C4A797A03EC}" dt="2024-01-23T09:56:30.816" v="94" actId="478"/>
          <ac:picMkLst>
            <pc:docMk/>
            <pc:sldMk cId="220870978" sldId="334"/>
            <ac:picMk id="7" creationId="{00C9D045-E13F-D10A-14E3-559FACF0BD2D}"/>
          </ac:picMkLst>
        </pc:picChg>
      </pc:sldChg>
      <pc:sldChg chg="addSp delSp modSp add mod">
        <pc:chgData name="Usmani, O.A. (Omar)" userId="9138a46d-5e3b-4a04-8d74-2137b161a14c" providerId="ADAL" clId="{93945391-B600-4290-AEC9-4C4A797A03EC}" dt="2024-01-23T10:42:11.678" v="545" actId="20577"/>
        <pc:sldMkLst>
          <pc:docMk/>
          <pc:sldMk cId="390390752" sldId="335"/>
        </pc:sldMkLst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2" creationId="{68A02945-7C31-FE9F-A621-041C8E686208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3" creationId="{DD846C4F-2670-5DE1-9ADF-3D982042195D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4" creationId="{4F6719E6-7F93-A8DB-7BFB-A3336BEC0FC5}"/>
          </ac:spMkLst>
        </pc:spChg>
        <pc:spChg chg="mod">
          <ac:chgData name="Usmani, O.A. (Omar)" userId="9138a46d-5e3b-4a04-8d74-2137b161a14c" providerId="ADAL" clId="{93945391-B600-4290-AEC9-4C4A797A03EC}" dt="2024-01-23T10:42:11.678" v="545" actId="20577"/>
          <ac:spMkLst>
            <pc:docMk/>
            <pc:sldMk cId="390390752" sldId="335"/>
            <ac:spMk id="8" creationId="{1A9BCA94-9ED2-3704-52EC-6C388B82446C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11" creationId="{AD8AFFEB-8D8F-5352-EF48-BF061B593A90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12" creationId="{F14569C2-9FF7-25E2-7DD2-DB4F08E9F49A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13" creationId="{FAE10B34-71D4-A6E4-6855-FD3A4187E1F2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14" creationId="{1A3DAFE7-080B-2569-AAFF-7C8D321C6463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15" creationId="{3CFF776A-0B88-AF98-EF4D-4994E7438B17}"/>
          </ac:spMkLst>
        </pc:spChg>
        <pc:spChg chg="del">
          <ac:chgData name="Usmani, O.A. (Omar)" userId="9138a46d-5e3b-4a04-8d74-2137b161a14c" providerId="ADAL" clId="{93945391-B600-4290-AEC9-4C4A797A03EC}" dt="2024-01-23T10:16:37.063" v="408" actId="478"/>
          <ac:spMkLst>
            <pc:docMk/>
            <pc:sldMk cId="390390752" sldId="335"/>
            <ac:spMk id="16" creationId="{7FABBB5C-1245-4A41-5012-BE0562F16AD7}"/>
          </ac:spMkLst>
        </pc:spChg>
        <pc:picChg chg="add del mod">
          <ac:chgData name="Usmani, O.A. (Omar)" userId="9138a46d-5e3b-4a04-8d74-2137b161a14c" providerId="ADAL" clId="{93945391-B600-4290-AEC9-4C4A797A03EC}" dt="2024-01-23T10:36:40.210" v="475" actId="478"/>
          <ac:picMkLst>
            <pc:docMk/>
            <pc:sldMk cId="390390752" sldId="335"/>
            <ac:picMk id="6" creationId="{6A0CBD4F-3B64-9210-F248-B794AB21048A}"/>
          </ac:picMkLst>
        </pc:picChg>
        <pc:picChg chg="add mod">
          <ac:chgData name="Usmani, O.A. (Omar)" userId="9138a46d-5e3b-4a04-8d74-2137b161a14c" providerId="ADAL" clId="{93945391-B600-4290-AEC9-4C4A797A03EC}" dt="2024-01-23T10:38:33.160" v="483" actId="1076"/>
          <ac:picMkLst>
            <pc:docMk/>
            <pc:sldMk cId="390390752" sldId="335"/>
            <ac:picMk id="17" creationId="{BF3077CA-AA42-BF4B-2F76-7DAD989FD681}"/>
          </ac:picMkLst>
        </pc:picChg>
        <pc:picChg chg="add mod">
          <ac:chgData name="Usmani, O.A. (Omar)" userId="9138a46d-5e3b-4a04-8d74-2137b161a14c" providerId="ADAL" clId="{93945391-B600-4290-AEC9-4C4A797A03EC}" dt="2024-01-23T10:39:16.246" v="496" actId="14100"/>
          <ac:picMkLst>
            <pc:docMk/>
            <pc:sldMk cId="390390752" sldId="335"/>
            <ac:picMk id="19" creationId="{0BDD8B38-1F6E-0619-AFDF-07E8F31FF1D6}"/>
          </ac:picMkLst>
        </pc:picChg>
        <pc:picChg chg="add mod">
          <ac:chgData name="Usmani, O.A. (Omar)" userId="9138a46d-5e3b-4a04-8d74-2137b161a14c" providerId="ADAL" clId="{93945391-B600-4290-AEC9-4C4A797A03EC}" dt="2024-01-23T10:39:02.604" v="494" actId="14100"/>
          <ac:picMkLst>
            <pc:docMk/>
            <pc:sldMk cId="390390752" sldId="335"/>
            <ac:picMk id="21" creationId="{7210F0D3-B964-42E4-2016-CD0483C98EBA}"/>
          </ac:picMkLst>
        </pc:picChg>
      </pc:sldChg>
      <pc:sldChg chg="addSp delSp modSp add mod">
        <pc:chgData name="Usmani, O.A. (Omar)" userId="9138a46d-5e3b-4a04-8d74-2137b161a14c" providerId="ADAL" clId="{93945391-B600-4290-AEC9-4C4A797A03EC}" dt="2024-01-23T10:22:58.345" v="449" actId="20577"/>
        <pc:sldMkLst>
          <pc:docMk/>
          <pc:sldMk cId="3800254597" sldId="336"/>
        </pc:sldMkLst>
        <pc:spChg chg="mod">
          <ac:chgData name="Usmani, O.A. (Omar)" userId="9138a46d-5e3b-4a04-8d74-2137b161a14c" providerId="ADAL" clId="{93945391-B600-4290-AEC9-4C4A797A03EC}" dt="2024-01-23T10:22:58.345" v="449" actId="20577"/>
          <ac:spMkLst>
            <pc:docMk/>
            <pc:sldMk cId="3800254597" sldId="336"/>
            <ac:spMk id="8" creationId="{1A9BCA94-9ED2-3704-52EC-6C388B82446C}"/>
          </ac:spMkLst>
        </pc:spChg>
        <pc:picChg chg="add mod">
          <ac:chgData name="Usmani, O.A. (Omar)" userId="9138a46d-5e3b-4a04-8d74-2137b161a14c" providerId="ADAL" clId="{93945391-B600-4290-AEC9-4C4A797A03EC}" dt="2024-01-23T10:22:51.758" v="434" actId="1076"/>
          <ac:picMkLst>
            <pc:docMk/>
            <pc:sldMk cId="3800254597" sldId="336"/>
            <ac:picMk id="3" creationId="{3C45794B-1156-B149-D165-078429BB778D}"/>
          </ac:picMkLst>
        </pc:picChg>
        <pc:picChg chg="del">
          <ac:chgData name="Usmani, O.A. (Omar)" userId="9138a46d-5e3b-4a04-8d74-2137b161a14c" providerId="ADAL" clId="{93945391-B600-4290-AEC9-4C4A797A03EC}" dt="2024-01-23T10:17:56.474" v="432" actId="478"/>
          <ac:picMkLst>
            <pc:docMk/>
            <pc:sldMk cId="3800254597" sldId="336"/>
            <ac:picMk id="6" creationId="{6A0CBD4F-3B64-9210-F248-B794AB21048A}"/>
          </ac:picMkLst>
        </pc:picChg>
      </pc:sldChg>
      <pc:sldChg chg="new del">
        <pc:chgData name="Usmani, O.A. (Omar)" userId="9138a46d-5e3b-4a04-8d74-2137b161a14c" providerId="ADAL" clId="{93945391-B600-4290-AEC9-4C4A797A03EC}" dt="2024-01-23T10:23:14.779" v="451" actId="680"/>
        <pc:sldMkLst>
          <pc:docMk/>
          <pc:sldMk cId="247666807" sldId="337"/>
        </pc:sldMkLst>
      </pc:sldChg>
      <pc:sldChg chg="addSp delSp modSp add mod">
        <pc:chgData name="Usmani, O.A. (Omar)" userId="9138a46d-5e3b-4a04-8d74-2137b161a14c" providerId="ADAL" clId="{93945391-B600-4290-AEC9-4C4A797A03EC}" dt="2024-01-23T10:25:38.249" v="473" actId="20577"/>
        <pc:sldMkLst>
          <pc:docMk/>
          <pc:sldMk cId="2587405402" sldId="337"/>
        </pc:sldMkLst>
        <pc:spChg chg="mod">
          <ac:chgData name="Usmani, O.A. (Omar)" userId="9138a46d-5e3b-4a04-8d74-2137b161a14c" providerId="ADAL" clId="{93945391-B600-4290-AEC9-4C4A797A03EC}" dt="2024-01-23T10:25:38.249" v="473" actId="20577"/>
          <ac:spMkLst>
            <pc:docMk/>
            <pc:sldMk cId="2587405402" sldId="337"/>
            <ac:spMk id="8" creationId="{1A9BCA94-9ED2-3704-52EC-6C388B82446C}"/>
          </ac:spMkLst>
        </pc:spChg>
        <pc:picChg chg="del">
          <ac:chgData name="Usmani, O.A. (Omar)" userId="9138a46d-5e3b-4a04-8d74-2137b161a14c" providerId="ADAL" clId="{93945391-B600-4290-AEC9-4C4A797A03EC}" dt="2024-01-23T10:25:29.003" v="453" actId="478"/>
          <ac:picMkLst>
            <pc:docMk/>
            <pc:sldMk cId="2587405402" sldId="337"/>
            <ac:picMk id="3" creationId="{3C45794B-1156-B149-D165-078429BB778D}"/>
          </ac:picMkLst>
        </pc:picChg>
        <pc:picChg chg="add">
          <ac:chgData name="Usmani, O.A. (Omar)" userId="9138a46d-5e3b-4a04-8d74-2137b161a14c" providerId="ADAL" clId="{93945391-B600-4290-AEC9-4C4A797A03EC}" dt="2024-01-23T10:25:29.809" v="454" actId="22"/>
          <ac:picMkLst>
            <pc:docMk/>
            <pc:sldMk cId="2587405402" sldId="337"/>
            <ac:picMk id="4" creationId="{F8C9AD53-2866-2423-C370-905800E9EBF7}"/>
          </ac:picMkLst>
        </pc:picChg>
      </pc:sldChg>
      <pc:sldChg chg="modSp add mod">
        <pc:chgData name="Usmani, O.A. (Omar)" userId="9138a46d-5e3b-4a04-8d74-2137b161a14c" providerId="ADAL" clId="{93945391-B600-4290-AEC9-4C4A797A03EC}" dt="2024-01-23T14:30:31.205" v="1227" actId="14100"/>
        <pc:sldMkLst>
          <pc:docMk/>
          <pc:sldMk cId="4109893106" sldId="338"/>
        </pc:sldMkLst>
        <pc:picChg chg="mod">
          <ac:chgData name="Usmani, O.A. (Omar)" userId="9138a46d-5e3b-4a04-8d74-2137b161a14c" providerId="ADAL" clId="{93945391-B600-4290-AEC9-4C4A797A03EC}" dt="2024-01-23T14:30:31.205" v="1227" actId="14100"/>
          <ac:picMkLst>
            <pc:docMk/>
            <pc:sldMk cId="4109893106" sldId="338"/>
            <ac:picMk id="6" creationId="{6A0CBD4F-3B64-9210-F248-B794AB21048A}"/>
          </ac:picMkLst>
        </pc:picChg>
      </pc:sldChg>
      <pc:sldChg chg="addSp delSp modSp add mod">
        <pc:chgData name="Usmani, O.A. (Omar)" userId="9138a46d-5e3b-4a04-8d74-2137b161a14c" providerId="ADAL" clId="{93945391-B600-4290-AEC9-4C4A797A03EC}" dt="2024-01-23T10:42:22.367" v="564" actId="20577"/>
        <pc:sldMkLst>
          <pc:docMk/>
          <pc:sldMk cId="1665589889" sldId="339"/>
        </pc:sldMkLst>
        <pc:spChg chg="mod">
          <ac:chgData name="Usmani, O.A. (Omar)" userId="9138a46d-5e3b-4a04-8d74-2137b161a14c" providerId="ADAL" clId="{93945391-B600-4290-AEC9-4C4A797A03EC}" dt="2024-01-23T10:42:22.367" v="564" actId="20577"/>
          <ac:spMkLst>
            <pc:docMk/>
            <pc:sldMk cId="1665589889" sldId="339"/>
            <ac:spMk id="8" creationId="{1A9BCA94-9ED2-3704-52EC-6C388B82446C}"/>
          </ac:spMkLst>
        </pc:spChg>
        <pc:picChg chg="add del mod">
          <ac:chgData name="Usmani, O.A. (Omar)" userId="9138a46d-5e3b-4a04-8d74-2137b161a14c" providerId="ADAL" clId="{93945391-B600-4290-AEC9-4C4A797A03EC}" dt="2024-01-23T10:40:46.826" v="506" actId="478"/>
          <ac:picMkLst>
            <pc:docMk/>
            <pc:sldMk cId="1665589889" sldId="339"/>
            <ac:picMk id="3" creationId="{4A8FE3C5-6020-4D5B-2093-932C903E45E1}"/>
          </ac:picMkLst>
        </pc:picChg>
        <pc:picChg chg="add mod">
          <ac:chgData name="Usmani, O.A. (Omar)" userId="9138a46d-5e3b-4a04-8d74-2137b161a14c" providerId="ADAL" clId="{93945391-B600-4290-AEC9-4C4A797A03EC}" dt="2024-01-23T10:41:03.089" v="508" actId="1076"/>
          <ac:picMkLst>
            <pc:docMk/>
            <pc:sldMk cId="1665589889" sldId="339"/>
            <ac:picMk id="5" creationId="{BC3DA980-C23F-988A-771C-BF3B255467DE}"/>
          </ac:picMkLst>
        </pc:picChg>
        <pc:picChg chg="add mod">
          <ac:chgData name="Usmani, O.A. (Omar)" userId="9138a46d-5e3b-4a04-8d74-2137b161a14c" providerId="ADAL" clId="{93945391-B600-4290-AEC9-4C4A797A03EC}" dt="2024-01-23T10:41:33.284" v="510" actId="1076"/>
          <ac:picMkLst>
            <pc:docMk/>
            <pc:sldMk cId="1665589889" sldId="339"/>
            <ac:picMk id="7" creationId="{3A96C72F-18B0-199C-7F97-468E6AAE8E62}"/>
          </ac:picMkLst>
        </pc:picChg>
        <pc:picChg chg="del mod">
          <ac:chgData name="Usmani, O.A. (Omar)" userId="9138a46d-5e3b-4a04-8d74-2137b161a14c" providerId="ADAL" clId="{93945391-B600-4290-AEC9-4C4A797A03EC}" dt="2024-01-23T10:40:34.371" v="499" actId="478"/>
          <ac:picMkLst>
            <pc:docMk/>
            <pc:sldMk cId="1665589889" sldId="339"/>
            <ac:picMk id="17" creationId="{BF3077CA-AA42-BF4B-2F76-7DAD989FD681}"/>
          </ac:picMkLst>
        </pc:picChg>
        <pc:picChg chg="del">
          <ac:chgData name="Usmani, O.A. (Omar)" userId="9138a46d-5e3b-4a04-8d74-2137b161a14c" providerId="ADAL" clId="{93945391-B600-4290-AEC9-4C4A797A03EC}" dt="2024-01-23T10:40:35.875" v="501" actId="478"/>
          <ac:picMkLst>
            <pc:docMk/>
            <pc:sldMk cId="1665589889" sldId="339"/>
            <ac:picMk id="19" creationId="{0BDD8B38-1F6E-0619-AFDF-07E8F31FF1D6}"/>
          </ac:picMkLst>
        </pc:picChg>
        <pc:picChg chg="del">
          <ac:chgData name="Usmani, O.A. (Omar)" userId="9138a46d-5e3b-4a04-8d74-2137b161a14c" providerId="ADAL" clId="{93945391-B600-4290-AEC9-4C4A797A03EC}" dt="2024-01-23T10:40:35.275" v="500" actId="478"/>
          <ac:picMkLst>
            <pc:docMk/>
            <pc:sldMk cId="1665589889" sldId="339"/>
            <ac:picMk id="21" creationId="{7210F0D3-B964-42E4-2016-CD0483C98EBA}"/>
          </ac:picMkLst>
        </pc:picChg>
      </pc:sldChg>
      <pc:sldChg chg="addSp delSp modSp new mod ord">
        <pc:chgData name="Usmani, O.A. (Omar)" userId="9138a46d-5e3b-4a04-8d74-2137b161a14c" providerId="ADAL" clId="{93945391-B600-4290-AEC9-4C4A797A03EC}" dt="2024-01-23T11:13:57.792" v="872" actId="20577"/>
        <pc:sldMkLst>
          <pc:docMk/>
          <pc:sldMk cId="3790148432" sldId="340"/>
        </pc:sldMkLst>
        <pc:spChg chg="mod">
          <ac:chgData name="Usmani, O.A. (Omar)" userId="9138a46d-5e3b-4a04-8d74-2137b161a14c" providerId="ADAL" clId="{93945391-B600-4290-AEC9-4C4A797A03EC}" dt="2024-01-23T11:09:49.726" v="649" actId="20577"/>
          <ac:spMkLst>
            <pc:docMk/>
            <pc:sldMk cId="3790148432" sldId="340"/>
            <ac:spMk id="2" creationId="{4AC17F73-ED27-D913-B0A0-BC1AE6638161}"/>
          </ac:spMkLst>
        </pc:spChg>
        <pc:spChg chg="add mod">
          <ac:chgData name="Usmani, O.A. (Omar)" userId="9138a46d-5e3b-4a04-8d74-2137b161a14c" providerId="ADAL" clId="{93945391-B600-4290-AEC9-4C4A797A03EC}" dt="2024-01-23T11:11:17.908" v="675" actId="164"/>
          <ac:spMkLst>
            <pc:docMk/>
            <pc:sldMk cId="3790148432" sldId="340"/>
            <ac:spMk id="6" creationId="{41EB6D1B-E63A-B221-821D-1C7F3B701ADD}"/>
          </ac:spMkLst>
        </pc:spChg>
        <pc:spChg chg="add mod">
          <ac:chgData name="Usmani, O.A. (Omar)" userId="9138a46d-5e3b-4a04-8d74-2137b161a14c" providerId="ADAL" clId="{93945391-B600-4290-AEC9-4C4A797A03EC}" dt="2024-01-23T11:12:20.542" v="711" actId="164"/>
          <ac:spMkLst>
            <pc:docMk/>
            <pc:sldMk cId="3790148432" sldId="340"/>
            <ac:spMk id="8" creationId="{58FB3F5F-80F4-D0DF-E68F-0717F30B5DC0}"/>
          </ac:spMkLst>
        </pc:spChg>
        <pc:spChg chg="add mod ord">
          <ac:chgData name="Usmani, O.A. (Omar)" userId="9138a46d-5e3b-4a04-8d74-2137b161a14c" providerId="ADAL" clId="{93945391-B600-4290-AEC9-4C4A797A03EC}" dt="2024-01-23T11:11:17.908" v="675" actId="164"/>
          <ac:spMkLst>
            <pc:docMk/>
            <pc:sldMk cId="3790148432" sldId="340"/>
            <ac:spMk id="9" creationId="{A845DFE8-9CDE-4A72-C37A-C7662FCE2E4B}"/>
          </ac:spMkLst>
        </pc:spChg>
        <pc:spChg chg="add del mod ord topLvl">
          <ac:chgData name="Usmani, O.A. (Omar)" userId="9138a46d-5e3b-4a04-8d74-2137b161a14c" providerId="ADAL" clId="{93945391-B600-4290-AEC9-4C4A797A03EC}" dt="2024-01-23T11:12:20.542" v="711" actId="164"/>
          <ac:spMkLst>
            <pc:docMk/>
            <pc:sldMk cId="3790148432" sldId="340"/>
            <ac:spMk id="12" creationId="{520C2856-3292-CEFE-C8EA-F9AEFAB83CED}"/>
          </ac:spMkLst>
        </pc:spChg>
        <pc:spChg chg="add del mod topLvl">
          <ac:chgData name="Usmani, O.A. (Omar)" userId="9138a46d-5e3b-4a04-8d74-2137b161a14c" providerId="ADAL" clId="{93945391-B600-4290-AEC9-4C4A797A03EC}" dt="2024-01-23T11:11:41.649" v="683" actId="478"/>
          <ac:spMkLst>
            <pc:docMk/>
            <pc:sldMk cId="3790148432" sldId="340"/>
            <ac:spMk id="13" creationId="{F086F755-26E5-A08D-591C-97EADE26AE3D}"/>
          </ac:spMkLst>
        </pc:spChg>
        <pc:spChg chg="add mod">
          <ac:chgData name="Usmani, O.A. (Omar)" userId="9138a46d-5e3b-4a04-8d74-2137b161a14c" providerId="ADAL" clId="{93945391-B600-4290-AEC9-4C4A797A03EC}" dt="2024-01-23T11:13:32.151" v="834" actId="20577"/>
          <ac:spMkLst>
            <pc:docMk/>
            <pc:sldMk cId="3790148432" sldId="340"/>
            <ac:spMk id="15" creationId="{39CA830D-4D57-7196-69CF-869760C9D86C}"/>
          </ac:spMkLst>
        </pc:spChg>
        <pc:spChg chg="add mod">
          <ac:chgData name="Usmani, O.A. (Omar)" userId="9138a46d-5e3b-4a04-8d74-2137b161a14c" providerId="ADAL" clId="{93945391-B600-4290-AEC9-4C4A797A03EC}" dt="2024-01-23T11:13:57.792" v="872" actId="20577"/>
          <ac:spMkLst>
            <pc:docMk/>
            <pc:sldMk cId="3790148432" sldId="340"/>
            <ac:spMk id="16" creationId="{51E4701F-D67B-A8FA-4B53-D76C46C66FB0}"/>
          </ac:spMkLst>
        </pc:spChg>
        <pc:grpChg chg="add mod">
          <ac:chgData name="Usmani, O.A. (Omar)" userId="9138a46d-5e3b-4a04-8d74-2137b161a14c" providerId="ADAL" clId="{93945391-B600-4290-AEC9-4C4A797A03EC}" dt="2024-01-23T11:12:24.881" v="712" actId="1076"/>
          <ac:grpSpMkLst>
            <pc:docMk/>
            <pc:sldMk cId="3790148432" sldId="340"/>
            <ac:grpSpMk id="10" creationId="{110A12D6-61D3-7DF3-13A3-15AC843D0F12}"/>
          </ac:grpSpMkLst>
        </pc:grpChg>
        <pc:grpChg chg="add del mod">
          <ac:chgData name="Usmani, O.A. (Omar)" userId="9138a46d-5e3b-4a04-8d74-2137b161a14c" providerId="ADAL" clId="{93945391-B600-4290-AEC9-4C4A797A03EC}" dt="2024-01-23T11:11:36.367" v="680" actId="165"/>
          <ac:grpSpMkLst>
            <pc:docMk/>
            <pc:sldMk cId="3790148432" sldId="340"/>
            <ac:grpSpMk id="11" creationId="{C83B1071-7748-9E85-62E0-8D7F1058CFB4}"/>
          </ac:grpSpMkLst>
        </pc:grpChg>
        <pc:grpChg chg="add mod">
          <ac:chgData name="Usmani, O.A. (Omar)" userId="9138a46d-5e3b-4a04-8d74-2137b161a14c" providerId="ADAL" clId="{93945391-B600-4290-AEC9-4C4A797A03EC}" dt="2024-01-23T11:12:32.725" v="713" actId="1076"/>
          <ac:grpSpMkLst>
            <pc:docMk/>
            <pc:sldMk cId="3790148432" sldId="340"/>
            <ac:grpSpMk id="14" creationId="{3C189F55-58D2-8AEA-7F0D-D9A6DFFB9DA6}"/>
          </ac:grpSpMkLst>
        </pc:grpChg>
      </pc:sldChg>
      <pc:sldChg chg="addSp delSp modSp new mod">
        <pc:chgData name="Usmani, O.A. (Omar)" userId="9138a46d-5e3b-4a04-8d74-2137b161a14c" providerId="ADAL" clId="{93945391-B600-4290-AEC9-4C4A797A03EC}" dt="2024-01-23T11:21:16.735" v="1103" actId="20577"/>
        <pc:sldMkLst>
          <pc:docMk/>
          <pc:sldMk cId="2133993979" sldId="341"/>
        </pc:sldMkLst>
        <pc:spChg chg="mod">
          <ac:chgData name="Usmani, O.A. (Omar)" userId="9138a46d-5e3b-4a04-8d74-2137b161a14c" providerId="ADAL" clId="{93945391-B600-4290-AEC9-4C4A797A03EC}" dt="2024-01-23T11:20:11.420" v="976" actId="1076"/>
          <ac:spMkLst>
            <pc:docMk/>
            <pc:sldMk cId="2133993979" sldId="341"/>
            <ac:spMk id="2" creationId="{4FB381D8-88D3-7761-5897-00E82173E5F1}"/>
          </ac:spMkLst>
        </pc:spChg>
        <pc:spChg chg="add mod">
          <ac:chgData name="Usmani, O.A. (Omar)" userId="9138a46d-5e3b-4a04-8d74-2137b161a14c" providerId="ADAL" clId="{93945391-B600-4290-AEC9-4C4A797A03EC}" dt="2024-01-23T11:21:00.023" v="997" actId="1076"/>
          <ac:spMkLst>
            <pc:docMk/>
            <pc:sldMk cId="2133993979" sldId="341"/>
            <ac:spMk id="5" creationId="{6D07EA7D-0E2D-CC58-251A-FD9560271536}"/>
          </ac:spMkLst>
        </pc:spChg>
        <pc:spChg chg="add mod">
          <ac:chgData name="Usmani, O.A. (Omar)" userId="9138a46d-5e3b-4a04-8d74-2137b161a14c" providerId="ADAL" clId="{93945391-B600-4290-AEC9-4C4A797A03EC}" dt="2024-01-23T11:21:16.735" v="1103" actId="20577"/>
          <ac:spMkLst>
            <pc:docMk/>
            <pc:sldMk cId="2133993979" sldId="341"/>
            <ac:spMk id="6" creationId="{C8124A77-B9F9-598A-7502-356ADA986912}"/>
          </ac:spMkLst>
        </pc:spChg>
        <pc:picChg chg="add del mod">
          <ac:chgData name="Usmani, O.A. (Omar)" userId="9138a46d-5e3b-4a04-8d74-2137b161a14c" providerId="ADAL" clId="{93945391-B600-4290-AEC9-4C4A797A03EC}" dt="2024-01-23T11:15:28.588" v="879" actId="478"/>
          <ac:picMkLst>
            <pc:docMk/>
            <pc:sldMk cId="2133993979" sldId="341"/>
            <ac:picMk id="6" creationId="{E42911BC-42E5-A973-9EC5-DED691E45154}"/>
          </ac:picMkLst>
        </pc:picChg>
        <pc:picChg chg="add del mod">
          <ac:chgData name="Usmani, O.A. (Omar)" userId="9138a46d-5e3b-4a04-8d74-2137b161a14c" providerId="ADAL" clId="{93945391-B600-4290-AEC9-4C4A797A03EC}" dt="2024-01-23T11:15:23.069" v="877" actId="478"/>
          <ac:picMkLst>
            <pc:docMk/>
            <pc:sldMk cId="2133993979" sldId="341"/>
            <ac:picMk id="8" creationId="{BCEB5B77-2FE1-7A47-6B8F-1AE9294CF1EA}"/>
          </ac:picMkLst>
        </pc:picChg>
        <pc:picChg chg="add mod">
          <ac:chgData name="Usmani, O.A. (Omar)" userId="9138a46d-5e3b-4a04-8d74-2137b161a14c" providerId="ADAL" clId="{93945391-B600-4290-AEC9-4C4A797A03EC}" dt="2024-01-23T11:20:11.420" v="976" actId="1076"/>
          <ac:picMkLst>
            <pc:docMk/>
            <pc:sldMk cId="2133993979" sldId="341"/>
            <ac:picMk id="10" creationId="{F5CB4A86-14B8-CD64-069D-00EFC09DAEAB}"/>
          </ac:picMkLst>
        </pc:picChg>
        <pc:picChg chg="add del mod">
          <ac:chgData name="Usmani, O.A. (Omar)" userId="9138a46d-5e3b-4a04-8d74-2137b161a14c" providerId="ADAL" clId="{93945391-B600-4290-AEC9-4C4A797A03EC}" dt="2024-01-23T11:18:05.613" v="906" actId="478"/>
          <ac:picMkLst>
            <pc:docMk/>
            <pc:sldMk cId="2133993979" sldId="341"/>
            <ac:picMk id="12" creationId="{7787A4FA-CE6A-1A5F-69CD-1107B7CB404A}"/>
          </ac:picMkLst>
        </pc:picChg>
        <pc:picChg chg="add mod">
          <ac:chgData name="Usmani, O.A. (Omar)" userId="9138a46d-5e3b-4a04-8d74-2137b161a14c" providerId="ADAL" clId="{93945391-B600-4290-AEC9-4C4A797A03EC}" dt="2024-01-23T11:20:14.687" v="977" actId="1076"/>
          <ac:picMkLst>
            <pc:docMk/>
            <pc:sldMk cId="2133993979" sldId="341"/>
            <ac:picMk id="14" creationId="{0067F3BB-5EF7-75C5-A5E1-924FE6E12AFE}"/>
          </ac:picMkLst>
        </pc:picChg>
        <pc:picChg chg="add del mod">
          <ac:chgData name="Usmani, O.A. (Omar)" userId="9138a46d-5e3b-4a04-8d74-2137b161a14c" providerId="ADAL" clId="{93945391-B600-4290-AEC9-4C4A797A03EC}" dt="2024-01-23T11:18:54.792" v="911" actId="478"/>
          <ac:picMkLst>
            <pc:docMk/>
            <pc:sldMk cId="2133993979" sldId="341"/>
            <ac:picMk id="16" creationId="{BE77306B-2C77-31B7-883F-40037415C785}"/>
          </ac:picMkLst>
        </pc:picChg>
      </pc:sldChg>
      <pc:sldChg chg="addSp delSp modSp new del mod ord">
        <pc:chgData name="Usmani, O.A. (Omar)" userId="9138a46d-5e3b-4a04-8d74-2137b161a14c" providerId="ADAL" clId="{93945391-B600-4290-AEC9-4C4A797A03EC}" dt="2024-01-23T12:22:28.444" v="1158" actId="47"/>
        <pc:sldMkLst>
          <pc:docMk/>
          <pc:sldMk cId="2820232923" sldId="342"/>
        </pc:sldMkLst>
        <pc:picChg chg="add del mod">
          <ac:chgData name="Usmani, O.A. (Omar)" userId="9138a46d-5e3b-4a04-8d74-2137b161a14c" providerId="ADAL" clId="{93945391-B600-4290-AEC9-4C4A797A03EC}" dt="2024-01-23T12:18:18.888" v="1109" actId="21"/>
          <ac:picMkLst>
            <pc:docMk/>
            <pc:sldMk cId="2820232923" sldId="342"/>
            <ac:picMk id="3" creationId="{1D34FDAC-ED79-802B-0E54-2B6F414A64C7}"/>
          </ac:picMkLst>
        </pc:picChg>
      </pc:sldChg>
      <pc:sldChg chg="addSp delSp modSp new del mod">
        <pc:chgData name="Usmani, O.A. (Omar)" userId="9138a46d-5e3b-4a04-8d74-2137b161a14c" providerId="ADAL" clId="{93945391-B600-4290-AEC9-4C4A797A03EC}" dt="2024-01-23T12:22:35.023" v="1159" actId="47"/>
        <pc:sldMkLst>
          <pc:docMk/>
          <pc:sldMk cId="4158667071" sldId="343"/>
        </pc:sldMkLst>
        <pc:spChg chg="add del">
          <ac:chgData name="Usmani, O.A. (Omar)" userId="9138a46d-5e3b-4a04-8d74-2137b161a14c" providerId="ADAL" clId="{93945391-B600-4290-AEC9-4C4A797A03EC}" dt="2024-01-23T12:19:14.521" v="1115" actId="931"/>
          <ac:spMkLst>
            <pc:docMk/>
            <pc:sldMk cId="4158667071" sldId="343"/>
            <ac:spMk id="2" creationId="{D1C9820D-3A38-E8C9-CE1B-3985F9883901}"/>
          </ac:spMkLst>
        </pc:spChg>
        <pc:spChg chg="add del mod">
          <ac:chgData name="Usmani, O.A. (Omar)" userId="9138a46d-5e3b-4a04-8d74-2137b161a14c" providerId="ADAL" clId="{93945391-B600-4290-AEC9-4C4A797A03EC}" dt="2024-01-23T12:19:34.216" v="1119"/>
          <ac:spMkLst>
            <pc:docMk/>
            <pc:sldMk cId="4158667071" sldId="343"/>
            <ac:spMk id="13" creationId="{96157AD2-E316-3AE6-B17E-5753415646A9}"/>
          </ac:spMkLst>
        </pc:spChg>
        <pc:spChg chg="add mod">
          <ac:chgData name="Usmani, O.A. (Omar)" userId="9138a46d-5e3b-4a04-8d74-2137b161a14c" providerId="ADAL" clId="{93945391-B600-4290-AEC9-4C4A797A03EC}" dt="2024-01-23T12:19:42.625" v="1123" actId="478"/>
          <ac:spMkLst>
            <pc:docMk/>
            <pc:sldMk cId="4158667071" sldId="343"/>
            <ac:spMk id="19" creationId="{744B4E88-1B06-63F3-AAD1-FB6A2B6A623D}"/>
          </ac:spMkLst>
        </pc:spChg>
        <pc:picChg chg="add del mod">
          <ac:chgData name="Usmani, O.A. (Omar)" userId="9138a46d-5e3b-4a04-8d74-2137b161a14c" providerId="ADAL" clId="{93945391-B600-4290-AEC9-4C4A797A03EC}" dt="2024-01-23T12:18:53.601" v="1112" actId="931"/>
          <ac:picMkLst>
            <pc:docMk/>
            <pc:sldMk cId="4158667071" sldId="343"/>
            <ac:picMk id="7" creationId="{9E2909EA-F798-93C0-DF1D-160E938C34D8}"/>
          </ac:picMkLst>
        </pc:picChg>
        <pc:picChg chg="add del mod">
          <ac:chgData name="Usmani, O.A. (Omar)" userId="9138a46d-5e3b-4a04-8d74-2137b161a14c" providerId="ADAL" clId="{93945391-B600-4290-AEC9-4C4A797A03EC}" dt="2024-01-23T12:19:03.867" v="1114" actId="931"/>
          <ac:picMkLst>
            <pc:docMk/>
            <pc:sldMk cId="4158667071" sldId="343"/>
            <ac:picMk id="9" creationId="{9D920DF2-E334-9080-3AA2-B6E7284AB7ED}"/>
          </ac:picMkLst>
        </pc:picChg>
        <pc:picChg chg="add del mod">
          <ac:chgData name="Usmani, O.A. (Omar)" userId="9138a46d-5e3b-4a04-8d74-2137b161a14c" providerId="ADAL" clId="{93945391-B600-4290-AEC9-4C4A797A03EC}" dt="2024-01-23T12:19:26.899" v="1118" actId="478"/>
          <ac:picMkLst>
            <pc:docMk/>
            <pc:sldMk cId="4158667071" sldId="343"/>
            <ac:picMk id="11" creationId="{E4B42275-868F-6CE2-8DD6-50B45FE5B48C}"/>
          </ac:picMkLst>
        </pc:picChg>
        <pc:picChg chg="add del mod">
          <ac:chgData name="Usmani, O.A. (Omar)" userId="9138a46d-5e3b-4a04-8d74-2137b161a14c" providerId="ADAL" clId="{93945391-B600-4290-AEC9-4C4A797A03EC}" dt="2024-01-23T12:19:42.625" v="1123" actId="478"/>
          <ac:picMkLst>
            <pc:docMk/>
            <pc:sldMk cId="4158667071" sldId="343"/>
            <ac:picMk id="15" creationId="{0F81D4A0-6A6C-076B-A2C5-5D7C0F7F708B}"/>
          </ac:picMkLst>
        </pc:picChg>
        <pc:picChg chg="add mod">
          <ac:chgData name="Usmani, O.A. (Omar)" userId="9138a46d-5e3b-4a04-8d74-2137b161a14c" providerId="ADAL" clId="{93945391-B600-4290-AEC9-4C4A797A03EC}" dt="2024-01-23T12:19:45.801" v="1124" actId="1076"/>
          <ac:picMkLst>
            <pc:docMk/>
            <pc:sldMk cId="4158667071" sldId="343"/>
            <ac:picMk id="17" creationId="{CAF6E43D-D00D-0194-900B-A70E9421F6B0}"/>
          </ac:picMkLst>
        </pc:picChg>
      </pc:sldChg>
      <pc:sldChg chg="addSp delSp modSp new del mod">
        <pc:chgData name="Usmani, O.A. (Omar)" userId="9138a46d-5e3b-4a04-8d74-2137b161a14c" providerId="ADAL" clId="{93945391-B600-4290-AEC9-4C4A797A03EC}" dt="2024-01-23T12:22:35.023" v="1159" actId="47"/>
        <pc:sldMkLst>
          <pc:docMk/>
          <pc:sldMk cId="237356340" sldId="344"/>
        </pc:sldMkLst>
        <pc:picChg chg="add del mod">
          <ac:chgData name="Usmani, O.A. (Omar)" userId="9138a46d-5e3b-4a04-8d74-2137b161a14c" providerId="ADAL" clId="{93945391-B600-4290-AEC9-4C4A797A03EC}" dt="2024-01-23T12:20:01.677" v="1128" actId="478"/>
          <ac:picMkLst>
            <pc:docMk/>
            <pc:sldMk cId="237356340" sldId="344"/>
            <ac:picMk id="6" creationId="{2AB89FBD-57C2-B6BB-A12F-9C72AC6BBA0F}"/>
          </ac:picMkLst>
        </pc:picChg>
      </pc:sldChg>
      <pc:sldChg chg="new del">
        <pc:chgData name="Usmani, O.A. (Omar)" userId="9138a46d-5e3b-4a04-8d74-2137b161a14c" providerId="ADAL" clId="{93945391-B600-4290-AEC9-4C4A797A03EC}" dt="2024-01-23T12:22:28.444" v="1158" actId="47"/>
        <pc:sldMkLst>
          <pc:docMk/>
          <pc:sldMk cId="3158346602" sldId="345"/>
        </pc:sldMkLst>
      </pc:sldChg>
      <pc:sldChg chg="addSp delSp modSp new del mod">
        <pc:chgData name="Usmani, O.A. (Omar)" userId="9138a46d-5e3b-4a04-8d74-2137b161a14c" providerId="ADAL" clId="{93945391-B600-4290-AEC9-4C4A797A03EC}" dt="2024-01-23T12:22:28.444" v="1158" actId="47"/>
        <pc:sldMkLst>
          <pc:docMk/>
          <pc:sldMk cId="608692970" sldId="346"/>
        </pc:sldMkLst>
        <pc:spChg chg="del">
          <ac:chgData name="Usmani, O.A. (Omar)" userId="9138a46d-5e3b-4a04-8d74-2137b161a14c" providerId="ADAL" clId="{93945391-B600-4290-AEC9-4C4A797A03EC}" dt="2024-01-23T12:21:48.690" v="1148" actId="478"/>
          <ac:spMkLst>
            <pc:docMk/>
            <pc:sldMk cId="608692970" sldId="346"/>
            <ac:spMk id="2" creationId="{770B3931-6F28-B910-80B8-AA138A131F13}"/>
          </ac:spMkLst>
        </pc:spChg>
        <pc:spChg chg="del">
          <ac:chgData name="Usmani, O.A. (Omar)" userId="9138a46d-5e3b-4a04-8d74-2137b161a14c" providerId="ADAL" clId="{93945391-B600-4290-AEC9-4C4A797A03EC}" dt="2024-01-23T12:21:50.840" v="1149" actId="478"/>
          <ac:spMkLst>
            <pc:docMk/>
            <pc:sldMk cId="608692970" sldId="346"/>
            <ac:spMk id="3" creationId="{5E3A1011-8B74-1CC5-2593-1CF80BA4C9DE}"/>
          </ac:spMkLst>
        </pc:spChg>
        <pc:picChg chg="add mod">
          <ac:chgData name="Usmani, O.A. (Omar)" userId="9138a46d-5e3b-4a04-8d74-2137b161a14c" providerId="ADAL" clId="{93945391-B600-4290-AEC9-4C4A797A03EC}" dt="2024-01-23T12:20:15.809" v="1132" actId="1076"/>
          <ac:picMkLst>
            <pc:docMk/>
            <pc:sldMk cId="608692970" sldId="346"/>
            <ac:picMk id="5" creationId="{5C394BDC-5867-D031-567C-7959E05EAB5A}"/>
          </ac:picMkLst>
        </pc:picChg>
        <pc:picChg chg="add del mod">
          <ac:chgData name="Usmani, O.A. (Omar)" userId="9138a46d-5e3b-4a04-8d74-2137b161a14c" providerId="ADAL" clId="{93945391-B600-4290-AEC9-4C4A797A03EC}" dt="2024-01-23T12:20:38.609" v="1135" actId="478"/>
          <ac:picMkLst>
            <pc:docMk/>
            <pc:sldMk cId="608692970" sldId="346"/>
            <ac:picMk id="7" creationId="{CD63AB47-EE57-7C85-C218-01DEA3C70498}"/>
          </ac:picMkLst>
        </pc:picChg>
      </pc:sldChg>
      <pc:sldChg chg="addSp delSp modSp new del mod">
        <pc:chgData name="Usmani, O.A. (Omar)" userId="9138a46d-5e3b-4a04-8d74-2137b161a14c" providerId="ADAL" clId="{93945391-B600-4290-AEC9-4C4A797A03EC}" dt="2024-01-23T12:22:35.023" v="1159" actId="47"/>
        <pc:sldMkLst>
          <pc:docMk/>
          <pc:sldMk cId="2354188000" sldId="347"/>
        </pc:sldMkLst>
        <pc:spChg chg="del">
          <ac:chgData name="Usmani, O.A. (Omar)" userId="9138a46d-5e3b-4a04-8d74-2137b161a14c" providerId="ADAL" clId="{93945391-B600-4290-AEC9-4C4A797A03EC}" dt="2024-01-23T12:20:56.395" v="1137"/>
          <ac:spMkLst>
            <pc:docMk/>
            <pc:sldMk cId="2354188000" sldId="347"/>
            <ac:spMk id="2" creationId="{189AF562-2999-5D5F-8E08-47782A7CD239}"/>
          </ac:spMkLst>
        </pc:spChg>
        <pc:spChg chg="del">
          <ac:chgData name="Usmani, O.A. (Omar)" userId="9138a46d-5e3b-4a04-8d74-2137b161a14c" providerId="ADAL" clId="{93945391-B600-4290-AEC9-4C4A797A03EC}" dt="2024-01-23T12:21:13.114" v="1138" actId="478"/>
          <ac:spMkLst>
            <pc:docMk/>
            <pc:sldMk cId="2354188000" sldId="347"/>
            <ac:spMk id="3" creationId="{CF496338-96E4-77C1-E547-F952429226D3}"/>
          </ac:spMkLst>
        </pc:spChg>
        <pc:spChg chg="del">
          <ac:chgData name="Usmani, O.A. (Omar)" userId="9138a46d-5e3b-4a04-8d74-2137b161a14c" providerId="ADAL" clId="{93945391-B600-4290-AEC9-4C4A797A03EC}" dt="2024-01-23T12:21:16.533" v="1139" actId="478"/>
          <ac:spMkLst>
            <pc:docMk/>
            <pc:sldMk cId="2354188000" sldId="347"/>
            <ac:spMk id="4" creationId="{0D7FA90F-8AD1-9A38-375C-E1B6043EC3AF}"/>
          </ac:spMkLst>
        </pc:spChg>
        <pc:spChg chg="del">
          <ac:chgData name="Usmani, O.A. (Omar)" userId="9138a46d-5e3b-4a04-8d74-2137b161a14c" providerId="ADAL" clId="{93945391-B600-4290-AEC9-4C4A797A03EC}" dt="2024-01-23T12:21:18.691" v="1140" actId="478"/>
          <ac:spMkLst>
            <pc:docMk/>
            <pc:sldMk cId="2354188000" sldId="347"/>
            <ac:spMk id="5" creationId="{5835D103-F310-6304-3659-E63ED1BB965B}"/>
          </ac:spMkLst>
        </pc:spChg>
        <pc:spChg chg="add del mod">
          <ac:chgData name="Usmani, O.A. (Omar)" userId="9138a46d-5e3b-4a04-8d74-2137b161a14c" providerId="ADAL" clId="{93945391-B600-4290-AEC9-4C4A797A03EC}" dt="2024-01-23T12:21:38.636" v="1147" actId="931"/>
          <ac:spMkLst>
            <pc:docMk/>
            <pc:sldMk cId="2354188000" sldId="347"/>
            <ac:spMk id="9" creationId="{D7D599FA-3D36-BE95-A0C5-93E4BF035309}"/>
          </ac:spMkLst>
        </pc:spChg>
        <pc:picChg chg="add del mod">
          <ac:chgData name="Usmani, O.A. (Omar)" userId="9138a46d-5e3b-4a04-8d74-2137b161a14c" providerId="ADAL" clId="{93945391-B600-4290-AEC9-4C4A797A03EC}" dt="2024-01-23T12:21:25.364" v="1144" actId="478"/>
          <ac:picMkLst>
            <pc:docMk/>
            <pc:sldMk cId="2354188000" sldId="347"/>
            <ac:picMk id="7" creationId="{47EF9DB7-E2D2-8974-9287-EFFE5CE7B966}"/>
          </ac:picMkLst>
        </pc:picChg>
        <pc:picChg chg="add del mod">
          <ac:chgData name="Usmani, O.A. (Omar)" userId="9138a46d-5e3b-4a04-8d74-2137b161a14c" providerId="ADAL" clId="{93945391-B600-4290-AEC9-4C4A797A03EC}" dt="2024-01-23T12:21:29.955" v="1146"/>
          <ac:picMkLst>
            <pc:docMk/>
            <pc:sldMk cId="2354188000" sldId="347"/>
            <ac:picMk id="11" creationId="{B9947FCB-A47A-9CF6-0225-D4D455E29423}"/>
          </ac:picMkLst>
        </pc:picChg>
        <pc:picChg chg="add mod">
          <ac:chgData name="Usmani, O.A. (Omar)" userId="9138a46d-5e3b-4a04-8d74-2137b161a14c" providerId="ADAL" clId="{93945391-B600-4290-AEC9-4C4A797A03EC}" dt="2024-01-23T12:21:38.636" v="1147" actId="931"/>
          <ac:picMkLst>
            <pc:docMk/>
            <pc:sldMk cId="2354188000" sldId="347"/>
            <ac:picMk id="13" creationId="{C0DA541A-A425-24CC-C556-9BBAFECDFF6E}"/>
          </ac:picMkLst>
        </pc:picChg>
      </pc:sldChg>
      <pc:sldChg chg="new del">
        <pc:chgData name="Usmani, O.A. (Omar)" userId="9138a46d-5e3b-4a04-8d74-2137b161a14c" providerId="ADAL" clId="{93945391-B600-4290-AEC9-4C4A797A03EC}" dt="2024-01-23T12:22:28.444" v="1158" actId="47"/>
        <pc:sldMkLst>
          <pc:docMk/>
          <pc:sldMk cId="3281062104" sldId="348"/>
        </pc:sldMkLst>
      </pc:sldChg>
      <pc:sldChg chg="addSp delSp modSp new mod">
        <pc:chgData name="Usmani, O.A. (Omar)" userId="9138a46d-5e3b-4a04-8d74-2137b161a14c" providerId="ADAL" clId="{93945391-B600-4290-AEC9-4C4A797A03EC}" dt="2024-01-23T12:22:24.417" v="1157" actId="1076"/>
        <pc:sldMkLst>
          <pc:docMk/>
          <pc:sldMk cId="2314812363" sldId="349"/>
        </pc:sldMkLst>
        <pc:spChg chg="del">
          <ac:chgData name="Usmani, O.A. (Omar)" userId="9138a46d-5e3b-4a04-8d74-2137b161a14c" providerId="ADAL" clId="{93945391-B600-4290-AEC9-4C4A797A03EC}" dt="2024-01-23T12:22:14.778" v="1154" actId="478"/>
          <ac:spMkLst>
            <pc:docMk/>
            <pc:sldMk cId="2314812363" sldId="349"/>
            <ac:spMk id="2" creationId="{B81B9635-6FC0-08E8-3D5B-2E8C56697491}"/>
          </ac:spMkLst>
        </pc:spChg>
        <pc:spChg chg="del">
          <ac:chgData name="Usmani, O.A. (Omar)" userId="9138a46d-5e3b-4a04-8d74-2137b161a14c" providerId="ADAL" clId="{93945391-B600-4290-AEC9-4C4A797A03EC}" dt="2024-01-23T12:22:18.157" v="1156" actId="478"/>
          <ac:spMkLst>
            <pc:docMk/>
            <pc:sldMk cId="2314812363" sldId="349"/>
            <ac:spMk id="3" creationId="{F230BA5E-B1B8-4049-9E7B-8114A2CEBBA5}"/>
          </ac:spMkLst>
        </pc:spChg>
        <pc:spChg chg="del">
          <ac:chgData name="Usmani, O.A. (Omar)" userId="9138a46d-5e3b-4a04-8d74-2137b161a14c" providerId="ADAL" clId="{93945391-B600-4290-AEC9-4C4A797A03EC}" dt="2024-01-23T12:22:16.459" v="1155" actId="478"/>
          <ac:spMkLst>
            <pc:docMk/>
            <pc:sldMk cId="2314812363" sldId="349"/>
            <ac:spMk id="4" creationId="{41EFFDD8-1F25-361D-A44A-9859EFA4E1FF}"/>
          </ac:spMkLst>
        </pc:spChg>
        <pc:picChg chg="add mod">
          <ac:chgData name="Usmani, O.A. (Omar)" userId="9138a46d-5e3b-4a04-8d74-2137b161a14c" providerId="ADAL" clId="{93945391-B600-4290-AEC9-4C4A797A03EC}" dt="2024-01-23T12:22:24.417" v="1157" actId="1076"/>
          <ac:picMkLst>
            <pc:docMk/>
            <pc:sldMk cId="2314812363" sldId="349"/>
            <ac:picMk id="6" creationId="{FD361383-EB9C-808B-56D3-2E22714ECCE2}"/>
          </ac:picMkLst>
        </pc:picChg>
      </pc:sldChg>
      <pc:sldChg chg="addSp new mod">
        <pc:chgData name="Usmani, O.A. (Omar)" userId="9138a46d-5e3b-4a04-8d74-2137b161a14c" providerId="ADAL" clId="{93945391-B600-4290-AEC9-4C4A797A03EC}" dt="2024-01-23T21:37:55.966" v="1229" actId="22"/>
        <pc:sldMkLst>
          <pc:docMk/>
          <pc:sldMk cId="219632338" sldId="350"/>
        </pc:sldMkLst>
        <pc:picChg chg="add">
          <ac:chgData name="Usmani, O.A. (Omar)" userId="9138a46d-5e3b-4a04-8d74-2137b161a14c" providerId="ADAL" clId="{93945391-B600-4290-AEC9-4C4A797A03EC}" dt="2024-01-23T21:37:55.966" v="1229" actId="22"/>
          <ac:picMkLst>
            <pc:docMk/>
            <pc:sldMk cId="219632338" sldId="350"/>
            <ac:picMk id="6" creationId="{103936EF-3A10-68DD-3DB8-D3F297D12D38}"/>
          </ac:picMkLst>
        </pc:picChg>
      </pc:sldChg>
      <pc:sldChg chg="addSp delSp new del mod">
        <pc:chgData name="Usmani, O.A. (Omar)" userId="9138a46d-5e3b-4a04-8d74-2137b161a14c" providerId="ADAL" clId="{93945391-B600-4290-AEC9-4C4A797A03EC}" dt="2024-01-23T13:06:58.849" v="1220" actId="47"/>
        <pc:sldMkLst>
          <pc:docMk/>
          <pc:sldMk cId="3044141113" sldId="350"/>
        </pc:sldMkLst>
        <pc:picChg chg="add del">
          <ac:chgData name="Usmani, O.A. (Omar)" userId="9138a46d-5e3b-4a04-8d74-2137b161a14c" providerId="ADAL" clId="{93945391-B600-4290-AEC9-4C4A797A03EC}" dt="2024-01-23T13:06:55.253" v="1219" actId="478"/>
          <ac:picMkLst>
            <pc:docMk/>
            <pc:sldMk cId="3044141113" sldId="350"/>
            <ac:picMk id="6" creationId="{5452A614-FAE3-568A-1D71-ACD7FD947FCE}"/>
          </ac:picMkLst>
        </pc:picChg>
      </pc:sldChg>
      <pc:sldChg chg="modSp add mod">
        <pc:chgData name="Usmani, O.A. (Omar)" userId="9138a46d-5e3b-4a04-8d74-2137b161a14c" providerId="ADAL" clId="{93945391-B600-4290-AEC9-4C4A797A03EC}" dt="2024-02-06T10:00:28.420" v="1318" actId="20577"/>
        <pc:sldMkLst>
          <pc:docMk/>
          <pc:sldMk cId="4273226575" sldId="351"/>
        </pc:sldMkLst>
        <pc:spChg chg="mod">
          <ac:chgData name="Usmani, O.A. (Omar)" userId="9138a46d-5e3b-4a04-8d74-2137b161a14c" providerId="ADAL" clId="{93945391-B600-4290-AEC9-4C4A797A03EC}" dt="2024-02-06T10:00:28.420" v="1318" actId="20577"/>
          <ac:spMkLst>
            <pc:docMk/>
            <pc:sldMk cId="4273226575" sldId="351"/>
            <ac:spMk id="3" creationId="{DD846C4F-2670-5DE1-9ADF-3D982042195D}"/>
          </ac:spMkLst>
        </pc:spChg>
        <pc:spChg chg="mod">
          <ac:chgData name="Usmani, O.A. (Omar)" userId="9138a46d-5e3b-4a04-8d74-2137b161a14c" providerId="ADAL" clId="{93945391-B600-4290-AEC9-4C4A797A03EC}" dt="2024-02-06T09:59:13.643" v="1251" actId="20577"/>
          <ac:spMkLst>
            <pc:docMk/>
            <pc:sldMk cId="4273226575" sldId="351"/>
            <ac:spMk id="4" creationId="{4F6719E6-7F93-A8DB-7BFB-A3336BEC0FC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5B4EA9E2-9158-7974-DCAC-25A19B242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68F33D8-9CA6-B57C-1DD5-00F8C64910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54095CB-6EA5-87F8-2163-A7CA9AD02A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Usmani, O.A. (Omar)</a:t>
            </a:r>
            <a:endParaRPr lang="nl-NL" dirty="0"/>
          </a:p>
        </p:txBody>
      </p:sp>
      <p:sp>
        <p:nvSpPr>
          <p:cNvPr id="5" name="Tijdelijke aanduiding voor dianummer 4" hidden="1">
            <a:extLst>
              <a:ext uri="{FF2B5EF4-FFF2-40B4-BE49-F238E27FC236}">
                <a16:creationId xmlns:a16="http://schemas.microsoft.com/office/drawing/2014/main" id="{0717F887-E472-0A69-5C6A-EBEC56EEB0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6B602E-058C-4888-B9C8-661F1F5280E2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417944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90A07-196B-4F4B-8E8C-301FB387CBE5}" type="datetimeFigureOut">
              <a:rPr lang="nl-NL" smtClean="0"/>
              <a:t>31-10-2024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nl-NL"/>
              <a:t>Usmani, O.A. (Omar)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C176B4-2F3E-4542-A88B-B482618D0CA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779260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1338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6515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461798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35396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03379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93705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13559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36996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8286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04926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91498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590893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14488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49966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792318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8100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29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497573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30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711489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31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32829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78215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1725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7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61831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0928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30334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0657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C176B4-2F3E-4542-A88B-B482618D0CAA}" type="slidenum">
              <a:rPr lang="nl-NL" smtClean="0"/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4087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2.svg"/><Relationship Id="rId21" Type="http://schemas.openxmlformats.org/officeDocument/2006/relationships/hyperlink" Target="https://youtu.be/u-AgyEON7cU" TargetMode="External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hyperlink" Target="https://pptsolutions.nl/community-en-nl/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hyperlink" Target="https://youtu.be/0S5JXp8v6iM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hyperlink" Target="https://youtu.be/o9RYr_eARno" TargetMode="External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hyperlink" Target="https://youtu.be/t1mKSiMRSxE" TargetMode="External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hyperlink" Target="https://youtu.be/oNGTAj4ajJ4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NO Digit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68632D5D-A90B-D2B1-47A3-4C3307001C3E}"/>
              </a:ext>
            </a:extLst>
          </p:cNvPr>
          <p:cNvSpPr/>
          <p:nvPr/>
        </p:nvSpPr>
        <p:spPr>
          <a:xfrm>
            <a:off x="2271909" y="1104462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49659C9C-DC5D-D0BB-EA8D-E6CF1126029A}"/>
              </a:ext>
            </a:extLst>
          </p:cNvPr>
          <p:cNvSpPr/>
          <p:nvPr/>
        </p:nvSpPr>
        <p:spPr>
          <a:xfrm>
            <a:off x="1512083" y="344636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18923D7B-20D6-582F-7E76-D16285387676}"/>
              </a:ext>
            </a:extLst>
          </p:cNvPr>
          <p:cNvSpPr/>
          <p:nvPr/>
        </p:nvSpPr>
        <p:spPr>
          <a:xfrm>
            <a:off x="3031735" y="344636"/>
            <a:ext cx="10854" cy="1519651"/>
          </a:xfrm>
          <a:custGeom>
            <a:avLst/>
            <a:gdLst>
              <a:gd name="connsiteX0" fmla="*/ -7 w 11947"/>
              <a:gd name="connsiteY0" fmla="*/ 1672676 h 1672682"/>
              <a:gd name="connsiteX1" fmla="*/ -7 w 11947"/>
              <a:gd name="connsiteY1" fmla="*/ -7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1672676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162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9F2F2BDE-BC7F-5559-3A53-CFB8D21D5D99}"/>
              </a:ext>
            </a:extLst>
          </p:cNvPr>
          <p:cNvSpPr/>
          <p:nvPr/>
        </p:nvSpPr>
        <p:spPr>
          <a:xfrm>
            <a:off x="1512083" y="1864288"/>
            <a:ext cx="2279477" cy="2279477"/>
          </a:xfrm>
          <a:custGeom>
            <a:avLst/>
            <a:gdLst>
              <a:gd name="connsiteX0" fmla="*/ 2509018 w 2509024"/>
              <a:gd name="connsiteY0" fmla="*/ 2509018 h 2509024"/>
              <a:gd name="connsiteX1" fmla="*/ -7 w 2509024"/>
              <a:gd name="connsiteY1" fmla="*/ -7 h 250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9024" h="2509024">
                <a:moveTo>
                  <a:pt x="2509018" y="2509018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C34EA49E-24FF-F55B-05DF-359E2FFA6D09}"/>
              </a:ext>
            </a:extLst>
          </p:cNvPr>
          <p:cNvSpPr/>
          <p:nvPr/>
        </p:nvSpPr>
        <p:spPr>
          <a:xfrm>
            <a:off x="3791561" y="4143765"/>
            <a:ext cx="10854" cy="2279477"/>
          </a:xfrm>
          <a:custGeom>
            <a:avLst/>
            <a:gdLst>
              <a:gd name="connsiteX0" fmla="*/ -7 w 11947"/>
              <a:gd name="connsiteY0" fmla="*/ -7 h 2509024"/>
              <a:gd name="connsiteX1" fmla="*/ -7 w 11947"/>
              <a:gd name="connsiteY1" fmla="*/ 2509018 h 250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2509024">
                <a:moveTo>
                  <a:pt x="-7" y="-7"/>
                </a:moveTo>
                <a:lnTo>
                  <a:pt x="-7" y="2509018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E9506D2E-1797-B67D-71E3-C13E2047392C}"/>
              </a:ext>
            </a:extLst>
          </p:cNvPr>
          <p:cNvSpPr/>
          <p:nvPr/>
        </p:nvSpPr>
        <p:spPr>
          <a:xfrm>
            <a:off x="752257" y="1104462"/>
            <a:ext cx="10854" cy="1519651"/>
          </a:xfrm>
          <a:custGeom>
            <a:avLst/>
            <a:gdLst>
              <a:gd name="connsiteX0" fmla="*/ -7 w 11947"/>
              <a:gd name="connsiteY0" fmla="*/ 1672676 h 1672682"/>
              <a:gd name="connsiteX1" fmla="*/ -7 w 11947"/>
              <a:gd name="connsiteY1" fmla="*/ -7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1672676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62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45C43DA7-476C-9559-7ABF-CDA744749DC3}"/>
              </a:ext>
            </a:extLst>
          </p:cNvPr>
          <p:cNvSpPr/>
          <p:nvPr/>
        </p:nvSpPr>
        <p:spPr>
          <a:xfrm>
            <a:off x="1512083" y="3383940"/>
            <a:ext cx="759825" cy="759825"/>
          </a:xfrm>
          <a:custGeom>
            <a:avLst/>
            <a:gdLst>
              <a:gd name="connsiteX0" fmla="*/ -7 w 836341"/>
              <a:gd name="connsiteY0" fmla="*/ -7 h 836341"/>
              <a:gd name="connsiteX1" fmla="*/ 836335 w 836341"/>
              <a:gd name="connsiteY1" fmla="*/ 836334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-7" y="-7"/>
                </a:moveTo>
                <a:lnTo>
                  <a:pt x="836335" y="836334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27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2439F630-76E2-3A05-C0B6-F3A14A03CF59}"/>
              </a:ext>
            </a:extLst>
          </p:cNvPr>
          <p:cNvSpPr/>
          <p:nvPr/>
        </p:nvSpPr>
        <p:spPr>
          <a:xfrm>
            <a:off x="752257" y="2624114"/>
            <a:ext cx="759825" cy="759825"/>
          </a:xfrm>
          <a:custGeom>
            <a:avLst/>
            <a:gdLst>
              <a:gd name="connsiteX0" fmla="*/ 836335 w 836341"/>
              <a:gd name="connsiteY0" fmla="*/ 836334 h 836341"/>
              <a:gd name="connsiteX1" fmla="*/ -7 w 836341"/>
              <a:gd name="connsiteY1" fmla="*/ -7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836335" y="836334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7814B93F-116E-8067-DE96-90093825AF0F}"/>
              </a:ext>
            </a:extLst>
          </p:cNvPr>
          <p:cNvSpPr/>
          <p:nvPr/>
        </p:nvSpPr>
        <p:spPr>
          <a:xfrm>
            <a:off x="752257" y="4143765"/>
            <a:ext cx="759825" cy="759825"/>
          </a:xfrm>
          <a:custGeom>
            <a:avLst/>
            <a:gdLst>
              <a:gd name="connsiteX0" fmla="*/ 836335 w 836341"/>
              <a:gd name="connsiteY0" fmla="*/ 836334 h 836341"/>
              <a:gd name="connsiteX1" fmla="*/ -7 w 836341"/>
              <a:gd name="connsiteY1" fmla="*/ -7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836335" y="836334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1" name="Vrije vorm: vorm 30">
            <a:extLst>
              <a:ext uri="{FF2B5EF4-FFF2-40B4-BE49-F238E27FC236}">
                <a16:creationId xmlns:a16="http://schemas.microsoft.com/office/drawing/2014/main" id="{BD0B5104-BF46-6CE9-8695-CAD68929F25B}"/>
              </a:ext>
            </a:extLst>
          </p:cNvPr>
          <p:cNvSpPr/>
          <p:nvPr/>
        </p:nvSpPr>
        <p:spPr>
          <a:xfrm>
            <a:off x="2271909" y="4143765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2" name="Vrije vorm: vorm 31">
            <a:extLst>
              <a:ext uri="{FF2B5EF4-FFF2-40B4-BE49-F238E27FC236}">
                <a16:creationId xmlns:a16="http://schemas.microsoft.com/office/drawing/2014/main" id="{F5768EF8-0301-EFC2-92CF-967EF3B1B81A}"/>
              </a:ext>
            </a:extLst>
          </p:cNvPr>
          <p:cNvSpPr/>
          <p:nvPr/>
        </p:nvSpPr>
        <p:spPr>
          <a:xfrm>
            <a:off x="1512083" y="4903591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56" name="Groep 155">
            <a:extLst>
              <a:ext uri="{FF2B5EF4-FFF2-40B4-BE49-F238E27FC236}">
                <a16:creationId xmlns:a16="http://schemas.microsoft.com/office/drawing/2014/main" id="{DE4FA4CD-86B8-5D2F-9BE5-D06D5830A4E3}"/>
              </a:ext>
            </a:extLst>
          </p:cNvPr>
          <p:cNvGrpSpPr/>
          <p:nvPr userDrawn="1"/>
        </p:nvGrpSpPr>
        <p:grpSpPr>
          <a:xfrm>
            <a:off x="1436100" y="268654"/>
            <a:ext cx="151965" cy="151965"/>
            <a:chOff x="1436100" y="268654"/>
            <a:chExt cx="151965" cy="151965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2D68D67D-3A99-0080-B1F5-23ABF58C749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4E5C3AE7-6AAB-6EA4-9D49-942D82E1682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5" name="Groep 154">
            <a:extLst>
              <a:ext uri="{FF2B5EF4-FFF2-40B4-BE49-F238E27FC236}">
                <a16:creationId xmlns:a16="http://schemas.microsoft.com/office/drawing/2014/main" id="{0221F5E5-E3DD-E6D5-76D9-9912C5026246}"/>
              </a:ext>
            </a:extLst>
          </p:cNvPr>
          <p:cNvGrpSpPr/>
          <p:nvPr userDrawn="1"/>
        </p:nvGrpSpPr>
        <p:grpSpPr>
          <a:xfrm>
            <a:off x="2955752" y="268654"/>
            <a:ext cx="151965" cy="151965"/>
            <a:chOff x="2955752" y="268654"/>
            <a:chExt cx="151965" cy="151965"/>
          </a:xfrm>
        </p:grpSpPr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A618F5AB-7911-F8D7-1D03-1E3F48595249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C4C69539-A594-FD56-6A35-58FF5FCE785E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8" name="Vrije vorm: vorm 57">
            <a:extLst>
              <a:ext uri="{FF2B5EF4-FFF2-40B4-BE49-F238E27FC236}">
                <a16:creationId xmlns:a16="http://schemas.microsoft.com/office/drawing/2014/main" id="{D090E259-762B-0CF2-4F6D-1D780A48E7CC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59" name="Vrije vorm: vorm 58">
            <a:extLst>
              <a:ext uri="{FF2B5EF4-FFF2-40B4-BE49-F238E27FC236}">
                <a16:creationId xmlns:a16="http://schemas.microsoft.com/office/drawing/2014/main" id="{0D38E2A2-3088-7EED-DB4A-EAA535911290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7 h 167268"/>
              <a:gd name="connsiteX7" fmla="*/ 84105 w 167268"/>
              <a:gd name="connsiteY7" fmla="*/ 50175 h 167268"/>
              <a:gd name="connsiteX8" fmla="*/ 117320 w 167268"/>
              <a:gd name="connsiteY8" fmla="*/ 83869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8"/>
                  <a:pt x="50281" y="101863"/>
                  <a:pt x="50412" y="83387"/>
                </a:cubicBezTo>
                <a:cubicBezTo>
                  <a:pt x="50544" y="64912"/>
                  <a:pt x="65634" y="50042"/>
                  <a:pt x="84105" y="50175"/>
                </a:cubicBezTo>
                <a:cubicBezTo>
                  <a:pt x="102588" y="50309"/>
                  <a:pt x="117451" y="65393"/>
                  <a:pt x="117320" y="83869"/>
                </a:cubicBezTo>
                <a:cubicBezTo>
                  <a:pt x="117260" y="92657"/>
                  <a:pt x="113736" y="101068"/>
                  <a:pt x="107523" y="107284"/>
                </a:cubicBezTo>
                <a:cubicBezTo>
                  <a:pt x="101178" y="113593"/>
                  <a:pt x="92576" y="117119"/>
                  <a:pt x="83627" y="117081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9" name="Groep 178">
            <a:extLst>
              <a:ext uri="{FF2B5EF4-FFF2-40B4-BE49-F238E27FC236}">
                <a16:creationId xmlns:a16="http://schemas.microsoft.com/office/drawing/2014/main" id="{C575942B-F4ED-A097-3F6C-66CFF5E59E26}"/>
              </a:ext>
            </a:extLst>
          </p:cNvPr>
          <p:cNvGrpSpPr/>
          <p:nvPr userDrawn="1"/>
        </p:nvGrpSpPr>
        <p:grpSpPr>
          <a:xfrm>
            <a:off x="1436100" y="6347260"/>
            <a:ext cx="151965" cy="151965"/>
            <a:chOff x="1436100" y="6347260"/>
            <a:chExt cx="151965" cy="151965"/>
          </a:xfrm>
        </p:grpSpPr>
        <p:sp>
          <p:nvSpPr>
            <p:cNvPr id="146" name="Vrije vorm: vorm 145">
              <a:extLst>
                <a:ext uri="{FF2B5EF4-FFF2-40B4-BE49-F238E27FC236}">
                  <a16:creationId xmlns:a16="http://schemas.microsoft.com/office/drawing/2014/main" id="{37AD87F1-07C6-9CC6-D5AA-74F12BF3245E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7" name="Vrije vorm: vorm 146">
              <a:extLst>
                <a:ext uri="{FF2B5EF4-FFF2-40B4-BE49-F238E27FC236}">
                  <a16:creationId xmlns:a16="http://schemas.microsoft.com/office/drawing/2014/main" id="{DE56784E-09B2-7D5E-6A60-1DFCF78DEF8F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9" name="Vrije vorm: vorm 148">
            <a:extLst>
              <a:ext uri="{FF2B5EF4-FFF2-40B4-BE49-F238E27FC236}">
                <a16:creationId xmlns:a16="http://schemas.microsoft.com/office/drawing/2014/main" id="{65BD0B66-BE91-1D3C-EE40-4FBD0E849A73}"/>
              </a:ext>
            </a:extLst>
          </p:cNvPr>
          <p:cNvSpPr/>
          <p:nvPr/>
        </p:nvSpPr>
        <p:spPr>
          <a:xfrm>
            <a:off x="2955752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/>
        </p:nvSpPr>
        <p:spPr>
          <a:xfrm>
            <a:off x="3726432" y="1025088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5850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5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8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3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7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72" dur="100" fill="hold"/>
                                        <p:tgtEl>
                                          <p:spTgt spid="20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78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84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85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8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90" dur="100" fill="hold"/>
                                        <p:tgtEl>
                                          <p:spTgt spid="14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204" grpId="0" animBg="1"/>
      <p:bldP spid="204" grpId="1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133" grpId="0" animBg="1"/>
      <p:bldP spid="133" grpId="1" animBg="1"/>
      <p:bldP spid="149" grpId="0" animBg="1"/>
      <p:bldP spid="149" grpId="1" animBg="1"/>
      <p:bldP spid="185" grpId="0" animBg="1"/>
      <p:bldP spid="185" grpId="1" animBg="1"/>
      <p:bldP spid="190" grpId="0" animBg="1"/>
    </p:bldLst>
  </p:timing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DA715B4A-D0F3-83B8-E932-59116334B1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0"/>
            <a:ext cx="6096000" cy="6858000"/>
          </a:xfrm>
          <a:solidFill>
            <a:schemeClr val="bg1"/>
          </a:solidFill>
          <a:ln>
            <a:noFill/>
          </a:ln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Click the icon below </a:t>
            </a:r>
            <a:br>
              <a:rPr lang="en-GB" dirty="0"/>
            </a:br>
            <a:r>
              <a:rPr lang="en-GB" dirty="0"/>
              <a:t>to add an image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71DEDF-37F1-4689-8FA1-5E743C7DD6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38" y="1412876"/>
            <a:ext cx="7413643" cy="1916262"/>
          </a:xfrm>
        </p:spPr>
        <p:txBody>
          <a:bodyPr anchor="b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</a:t>
            </a:r>
            <a:br>
              <a:rPr lang="en-GB" noProof="0" dirty="0"/>
            </a:br>
            <a:r>
              <a:rPr lang="en-GB" noProof="0" dirty="0"/>
              <a:t>title here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A18CD7-32A7-41E4-9DF7-7259FA2187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9137" y="3790374"/>
            <a:ext cx="2757960" cy="41447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wrap="none" lIns="144000" tIns="36000" rIns="144000" bIns="36000" anchor="ctr" anchorCtr="0">
            <a:spAutoFit/>
          </a:bodyPr>
          <a:lstStyle>
            <a:lvl1pPr marL="0" indent="0" algn="l">
              <a:buNone/>
              <a:defRPr sz="16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Name Speaker | Location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EA2768-3B92-4FC5-8ED3-7B1C505E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9139" y="6194280"/>
            <a:ext cx="4500562" cy="301915"/>
          </a:xfrm>
        </p:spPr>
        <p:txBody>
          <a:bodyPr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2386C6B-1114-E03C-4094-DD50D09CF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448731"/>
            <a:ext cx="4500561" cy="222049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Place a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33224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8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 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rije vorm: vorm 6">
            <a:extLst>
              <a:ext uri="{FF2B5EF4-FFF2-40B4-BE49-F238E27FC236}">
                <a16:creationId xmlns:a16="http://schemas.microsoft.com/office/drawing/2014/main" id="{8BABD5F6-F629-E2D1-1AED-7BDF9A56847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848"/>
            <a:ext cx="12192000" cy="6859848"/>
          </a:xfrm>
          <a:custGeom>
            <a:avLst/>
            <a:gdLst>
              <a:gd name="connsiteX0" fmla="*/ 11963399 w 12192000"/>
              <a:gd name="connsiteY0" fmla="*/ 0 h 6859848"/>
              <a:gd name="connsiteX1" fmla="*/ 12192000 w 12192000"/>
              <a:gd name="connsiteY1" fmla="*/ 256 h 6859848"/>
              <a:gd name="connsiteX2" fmla="*/ 12192000 w 12192000"/>
              <a:gd name="connsiteY2" fmla="*/ 6859848 h 6859848"/>
              <a:gd name="connsiteX3" fmla="*/ 0 w 12192000"/>
              <a:gd name="connsiteY3" fmla="*/ 6859848 h 6859848"/>
              <a:gd name="connsiteX4" fmla="*/ 0 w 12192000"/>
              <a:gd name="connsiteY4" fmla="*/ 256 h 6859848"/>
              <a:gd name="connsiteX5" fmla="*/ 9799320 w 12192000"/>
              <a:gd name="connsiteY5" fmla="*/ 255 h 6859848"/>
              <a:gd name="connsiteX6" fmla="*/ 9799320 w 12192000"/>
              <a:gd name="connsiteY6" fmla="*/ 1849 h 6859848"/>
              <a:gd name="connsiteX7" fmla="*/ 11963399 w 12192000"/>
              <a:gd name="connsiteY7" fmla="*/ 1849 h 6859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9848">
                <a:moveTo>
                  <a:pt x="11963399" y="0"/>
                </a:moveTo>
                <a:lnTo>
                  <a:pt x="12192000" y="256"/>
                </a:lnTo>
                <a:lnTo>
                  <a:pt x="12192000" y="6859848"/>
                </a:lnTo>
                <a:lnTo>
                  <a:pt x="0" y="6859848"/>
                </a:lnTo>
                <a:lnTo>
                  <a:pt x="0" y="256"/>
                </a:lnTo>
                <a:lnTo>
                  <a:pt x="9799320" y="255"/>
                </a:lnTo>
                <a:lnTo>
                  <a:pt x="9799320" y="1849"/>
                </a:lnTo>
                <a:lnTo>
                  <a:pt x="11963399" y="184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" bIns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71DEDF-37F1-4689-8FA1-5E743C7DD6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57299" y="1412875"/>
            <a:ext cx="9677402" cy="1742411"/>
          </a:xfrm>
        </p:spPr>
        <p:txBody>
          <a:bodyPr anchor="b"/>
          <a:lstStyle>
            <a:lvl1pPr algn="ctr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</a:t>
            </a:r>
            <a:br>
              <a:rPr lang="en-GB" noProof="0" dirty="0"/>
            </a:br>
            <a:r>
              <a:rPr lang="en-GB" noProof="0" dirty="0"/>
              <a:t>title here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A18CD7-32A7-41E4-9DF7-7259FA2187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11745" y="3283353"/>
            <a:ext cx="5368509" cy="395785"/>
          </a:xfrm>
        </p:spPr>
        <p:txBody>
          <a:bodyPr anchor="b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Name Speaker | Location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EA2768-3B92-4FC5-8ED3-7B1C505E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11745" y="3785271"/>
            <a:ext cx="5368508" cy="30191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312E544-331C-0F21-CC9F-1401989770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011888" y="5391011"/>
            <a:ext cx="2168223" cy="41447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wrap="none" lIns="144000" tIns="36000" rIns="144000" bIns="36000">
            <a:spAutoFit/>
          </a:bodyPr>
          <a:lstStyle>
            <a:lvl1pPr marL="0" indent="0" algn="ctr">
              <a:buNone/>
              <a:defRPr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Start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00586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>
        <p:tmplLst>
          <p:tmpl lvl="1">
            <p:tnLst>
              <p:par>
                <p:cTn presetID="2" presetClass="entr" presetSubtype="4" decel="100000" fill="hold" nodeType="withEffect">
                  <p:stCondLst>
                    <p:cond delay="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6" grpId="0" animBg="1">
        <p:tmplLst>
          <p:tmpl>
            <p:tnLst>
              <p:par>
                <p:cTn presetID="2" presetClass="entr" presetSubtype="4" decel="100000" fill="hold" nodeType="withEffect">
                  <p:stCondLst>
                    <p:cond delay="17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6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do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2350A305-180A-205E-B6A0-5804855F69A1}"/>
              </a:ext>
            </a:extLst>
          </p:cNvPr>
          <p:cNvSpPr/>
          <p:nvPr userDrawn="1"/>
        </p:nvSpPr>
        <p:spPr>
          <a:xfrm>
            <a:off x="0" y="-1"/>
            <a:ext cx="12192000" cy="3971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E268EF74-D344-B49D-A9AB-FFC03746D6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2358" b="10226"/>
          <a:stretch/>
        </p:blipFill>
        <p:spPr>
          <a:xfrm flipH="1">
            <a:off x="-2" y="1"/>
            <a:ext cx="5770059" cy="3971924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B9AAF223-42FD-55BD-081B-0A807B6395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96" b="10226"/>
          <a:stretch/>
        </p:blipFill>
        <p:spPr>
          <a:xfrm>
            <a:off x="5669567" y="1"/>
            <a:ext cx="6531234" cy="3971924"/>
          </a:xfrm>
          <a:prstGeom prst="rect">
            <a:avLst/>
          </a:prstGeom>
        </p:spPr>
      </p:pic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5B527D51-DB67-CC8C-3FCF-46D5E178F8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138" y="1413070"/>
            <a:ext cx="5387971" cy="4387874"/>
          </a:xfrm>
          <a:solidFill>
            <a:schemeClr val="bg1"/>
          </a:solidFill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41B87F0-D766-2D0F-6BE6-C35C3D3F0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  <a:endParaRPr lang="en-GB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E57E7F4-6E4E-2A7E-1973-32E7DE8F5F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1412875"/>
            <a:ext cx="5387833" cy="4392613"/>
          </a:xfrm>
          <a:solidFill>
            <a:schemeClr val="accent3"/>
          </a:solidFill>
        </p:spPr>
        <p:txBody>
          <a:bodyPr lIns="432000" tIns="288000" rIns="288000" bIns="288000" anchor="ctr" anchorCtr="0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487145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2350A305-180A-205E-B6A0-5804855F69A1}"/>
              </a:ext>
            </a:extLst>
          </p:cNvPr>
          <p:cNvSpPr/>
          <p:nvPr userDrawn="1"/>
        </p:nvSpPr>
        <p:spPr>
          <a:xfrm>
            <a:off x="0" y="-1"/>
            <a:ext cx="12192000" cy="3971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5B527D51-DB67-CC8C-3FCF-46D5E178F876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9138" y="1413070"/>
            <a:ext cx="5387971" cy="4387874"/>
          </a:xfrm>
          <a:solidFill>
            <a:schemeClr val="bg1"/>
          </a:solidFill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41B87F0-D766-2D0F-6BE6-C35C3D3F01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  <a:endParaRPr lang="en-GB" dirty="0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CE57E7F4-6E4E-2A7E-1973-32E7DE8F5F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0" y="1412875"/>
            <a:ext cx="5387833" cy="4392613"/>
          </a:xfrm>
          <a:solidFill>
            <a:schemeClr val="accent3"/>
          </a:solidFill>
        </p:spPr>
        <p:txBody>
          <a:bodyPr lIns="432000" tIns="288000" rIns="288000" bIns="288000" anchor="ctr" anchorCtr="0"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357271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ijdelijke aanduiding voor tekst 8">
            <a:extLst>
              <a:ext uri="{FF2B5EF4-FFF2-40B4-BE49-F238E27FC236}">
                <a16:creationId xmlns:a16="http://schemas.microsoft.com/office/drawing/2014/main" id="{915615AD-52F7-9706-466E-CF3ECD7151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bg1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23" name="Titel 122">
            <a:extLst>
              <a:ext uri="{FF2B5EF4-FFF2-40B4-BE49-F238E27FC236}">
                <a16:creationId xmlns:a16="http://schemas.microsoft.com/office/drawing/2014/main" id="{ADDD288F-1F47-09DE-8053-359936D939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Place a title here</a:t>
            </a:r>
          </a:p>
        </p:txBody>
      </p:sp>
      <p:sp>
        <p:nvSpPr>
          <p:cNvPr id="125" name="Tijdelijke aanduiding voor datum 124">
            <a:extLst>
              <a:ext uri="{FF2B5EF4-FFF2-40B4-BE49-F238E27FC236}">
                <a16:creationId xmlns:a16="http://schemas.microsoft.com/office/drawing/2014/main" id="{9BF91E09-0796-D143-BEA8-50AE4C4E748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6" name="Tijdelijke aanduiding voor voettekst 125">
            <a:extLst>
              <a:ext uri="{FF2B5EF4-FFF2-40B4-BE49-F238E27FC236}">
                <a16:creationId xmlns:a16="http://schemas.microsoft.com/office/drawing/2014/main" id="{945383CF-2308-C6FE-2656-72D2225DE2F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7" name="Tijdelijke aanduiding voor dianummer 126">
            <a:extLst>
              <a:ext uri="{FF2B5EF4-FFF2-40B4-BE49-F238E27FC236}">
                <a16:creationId xmlns:a16="http://schemas.microsoft.com/office/drawing/2014/main" id="{27485487-1F01-ECE4-6915-9AF97883D77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9B99D79-B181-A06F-B39D-F37E799B1A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138" y="1412876"/>
            <a:ext cx="10752136" cy="4392612"/>
          </a:xfrm>
        </p:spPr>
        <p:txBody>
          <a:bodyPr/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3" name="Tijdelijke aanduiding voor tekst 8">
            <a:extLst>
              <a:ext uri="{FF2B5EF4-FFF2-40B4-BE49-F238E27FC236}">
                <a16:creationId xmlns:a16="http://schemas.microsoft.com/office/drawing/2014/main" id="{8FFA4539-CB58-F330-56D6-E3280017F01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402545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 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35B0F9BA-A474-4FD9-91F3-9510904A6A59}"/>
              </a:ext>
            </a:extLst>
          </p:cNvPr>
          <p:cNvSpPr/>
          <p:nvPr userDrawn="1"/>
        </p:nvSpPr>
        <p:spPr>
          <a:xfrm>
            <a:off x="719138" y="720000"/>
            <a:ext cx="10748098" cy="50854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7" name="Tijdelijke aanduiding voor afbeelding 16">
            <a:extLst>
              <a:ext uri="{FF2B5EF4-FFF2-40B4-BE49-F238E27FC236}">
                <a16:creationId xmlns:a16="http://schemas.microsoft.com/office/drawing/2014/main" id="{34EE03AE-CD13-42C5-B28F-9FD03DEF7A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753119" y="1089024"/>
            <a:ext cx="3387341" cy="4401273"/>
          </a:xfrm>
          <a:solidFill>
            <a:schemeClr val="bg1"/>
          </a:solidFill>
          <a:ln>
            <a:noFill/>
          </a:ln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Click the icon below </a:t>
            </a:r>
            <a:br>
              <a:rPr lang="en-GB" dirty="0"/>
            </a:br>
            <a:r>
              <a:rPr lang="en-GB" dirty="0"/>
              <a:t>to add an image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38224" y="2167800"/>
            <a:ext cx="6415527" cy="3322498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541B53C-EDA7-4445-8B1E-7C9991C20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3" y="1089025"/>
            <a:ext cx="6415527" cy="82708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  <a:endParaRPr lang="en-GB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6CFDF398-85A7-412E-8557-F6480C8CBCEE}"/>
              </a:ext>
            </a:extLst>
          </p:cNvPr>
          <p:cNvSpPr/>
          <p:nvPr userDrawn="1"/>
        </p:nvSpPr>
        <p:spPr>
          <a:xfrm>
            <a:off x="719138" y="720000"/>
            <a:ext cx="71438" cy="50941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" name="Tijdelijke aanduiding voor tekst 8">
            <a:extLst>
              <a:ext uri="{FF2B5EF4-FFF2-40B4-BE49-F238E27FC236}">
                <a16:creationId xmlns:a16="http://schemas.microsoft.com/office/drawing/2014/main" id="{0D17DF0E-F1B5-5359-D0BB-3B83FAE223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20" name="Tijdelijke aanduiding voor tekst 8">
            <a:extLst>
              <a:ext uri="{FF2B5EF4-FFF2-40B4-BE49-F238E27FC236}">
                <a16:creationId xmlns:a16="http://schemas.microsoft.com/office/drawing/2014/main" id="{E4CFDDD8-EAAF-5386-D0AE-B912C4217A1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4236019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 (M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hoekige driehoek 23">
            <a:extLst>
              <a:ext uri="{FF2B5EF4-FFF2-40B4-BE49-F238E27FC236}">
                <a16:creationId xmlns:a16="http://schemas.microsoft.com/office/drawing/2014/main" id="{FC5A4C23-CAC5-31CB-4032-7B65637D2091}"/>
              </a:ext>
            </a:extLst>
          </p:cNvPr>
          <p:cNvSpPr/>
          <p:nvPr userDrawn="1"/>
        </p:nvSpPr>
        <p:spPr>
          <a:xfrm>
            <a:off x="9867618" y="721519"/>
            <a:ext cx="1598893" cy="160028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4A07E551-5354-04D4-D6BF-F34A465ADC07}"/>
              </a:ext>
            </a:extLst>
          </p:cNvPr>
          <p:cNvSpPr/>
          <p:nvPr userDrawn="1"/>
        </p:nvSpPr>
        <p:spPr>
          <a:xfrm>
            <a:off x="9755841" y="723900"/>
            <a:ext cx="116541" cy="1619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61DDEA7-CCE8-18A7-8A66-DBFE06ED967F}"/>
              </a:ext>
            </a:extLst>
          </p:cNvPr>
          <p:cNvSpPr/>
          <p:nvPr userDrawn="1"/>
        </p:nvSpPr>
        <p:spPr>
          <a:xfrm>
            <a:off x="719138" y="723900"/>
            <a:ext cx="5340350" cy="50815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67FC2AEA-C1EC-380E-F0A9-F2EE556BAC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59488" y="723900"/>
            <a:ext cx="5413374" cy="5081588"/>
          </a:xfrm>
          <a:custGeom>
            <a:avLst/>
            <a:gdLst>
              <a:gd name="connsiteX0" fmla="*/ 0 w 5408612"/>
              <a:gd name="connsiteY0" fmla="*/ 0 h 5081588"/>
              <a:gd name="connsiteX1" fmla="*/ 3806825 w 5408612"/>
              <a:gd name="connsiteY1" fmla="*/ 0 h 5081588"/>
              <a:gd name="connsiteX2" fmla="*/ 3806825 w 5408612"/>
              <a:gd name="connsiteY2" fmla="*/ 1600200 h 5081588"/>
              <a:gd name="connsiteX3" fmla="*/ 5408612 w 5408612"/>
              <a:gd name="connsiteY3" fmla="*/ 1600200 h 5081588"/>
              <a:gd name="connsiteX4" fmla="*/ 5408612 w 5408612"/>
              <a:gd name="connsiteY4" fmla="*/ 5081588 h 5081588"/>
              <a:gd name="connsiteX5" fmla="*/ 0 w 5408612"/>
              <a:gd name="connsiteY5" fmla="*/ 5081588 h 5081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8612" h="5081588">
                <a:moveTo>
                  <a:pt x="0" y="0"/>
                </a:moveTo>
                <a:lnTo>
                  <a:pt x="3806825" y="0"/>
                </a:lnTo>
                <a:lnTo>
                  <a:pt x="3806825" y="1600200"/>
                </a:lnTo>
                <a:lnTo>
                  <a:pt x="5408612" y="1600200"/>
                </a:lnTo>
                <a:lnTo>
                  <a:pt x="5408612" y="5081588"/>
                </a:lnTo>
                <a:lnTo>
                  <a:pt x="0" y="50815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tIns="0" bIns="108000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38222" y="2167800"/>
            <a:ext cx="4337778" cy="3322498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380030" y="2092630"/>
            <a:ext cx="2933400" cy="151790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541B53C-EDA7-4445-8B1E-7C9991C20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3" y="1089025"/>
            <a:ext cx="4337778" cy="827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  <a:endParaRPr lang="en-GB" dirty="0"/>
          </a:p>
        </p:txBody>
      </p:sp>
      <p:sp>
        <p:nvSpPr>
          <p:cNvPr id="26" name="Tijdelijke aanduiding voor tekst 8">
            <a:extLst>
              <a:ext uri="{FF2B5EF4-FFF2-40B4-BE49-F238E27FC236}">
                <a16:creationId xmlns:a16="http://schemas.microsoft.com/office/drawing/2014/main" id="{0F633F7C-0D96-0CB4-4C54-A874D353A4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27" name="Tijdelijke aanduiding voor tekst 8">
            <a:extLst>
              <a:ext uri="{FF2B5EF4-FFF2-40B4-BE49-F238E27FC236}">
                <a16:creationId xmlns:a16="http://schemas.microsoft.com/office/drawing/2014/main" id="{2A5B0B27-0FD7-6536-A160-585E1F422B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2352863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17" userDrawn="1">
          <p15:clr>
            <a:srgbClr val="FBAE40"/>
          </p15:clr>
        </p15:guide>
        <p15:guide id="2" orient="horz" pos="1366" userDrawn="1">
          <p15:clr>
            <a:srgbClr val="5ACBF0"/>
          </p15:clr>
        </p15:guide>
        <p15:guide id="3" orient="horz" pos="1207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 (M)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4A07E551-5354-04D4-D6BF-F34A465ADC07}"/>
              </a:ext>
            </a:extLst>
          </p:cNvPr>
          <p:cNvSpPr/>
          <p:nvPr userDrawn="1"/>
        </p:nvSpPr>
        <p:spPr>
          <a:xfrm>
            <a:off x="9755841" y="723900"/>
            <a:ext cx="116541" cy="16193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61DDEA7-CCE8-18A7-8A66-DBFE06ED967F}"/>
              </a:ext>
            </a:extLst>
          </p:cNvPr>
          <p:cNvSpPr/>
          <p:nvPr userDrawn="1"/>
        </p:nvSpPr>
        <p:spPr>
          <a:xfrm>
            <a:off x="719138" y="723900"/>
            <a:ext cx="5340350" cy="50815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3" name="Tijdelijke aanduiding voor afbeelding 22">
            <a:extLst>
              <a:ext uri="{FF2B5EF4-FFF2-40B4-BE49-F238E27FC236}">
                <a16:creationId xmlns:a16="http://schemas.microsoft.com/office/drawing/2014/main" id="{67FC2AEA-C1EC-380E-F0A9-F2EE556BAC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59488" y="723900"/>
            <a:ext cx="5408612" cy="5081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tIns="0" bIns="108000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038222" y="2167800"/>
            <a:ext cx="4337778" cy="3322498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10380030" y="2092630"/>
            <a:ext cx="2933400" cy="151790"/>
          </a:xfrm>
        </p:spPr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541B53C-EDA7-4445-8B1E-7C9991C20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3" y="1089025"/>
            <a:ext cx="4337778" cy="8270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  <a:endParaRPr lang="en-GB" dirty="0"/>
          </a:p>
        </p:txBody>
      </p:sp>
      <p:sp>
        <p:nvSpPr>
          <p:cNvPr id="26" name="Tijdelijke aanduiding voor tekst 8">
            <a:extLst>
              <a:ext uri="{FF2B5EF4-FFF2-40B4-BE49-F238E27FC236}">
                <a16:creationId xmlns:a16="http://schemas.microsoft.com/office/drawing/2014/main" id="{0F633F7C-0D96-0CB4-4C54-A874D353A4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27" name="Tijdelijke aanduiding voor tekst 8">
            <a:extLst>
              <a:ext uri="{FF2B5EF4-FFF2-40B4-BE49-F238E27FC236}">
                <a16:creationId xmlns:a16="http://schemas.microsoft.com/office/drawing/2014/main" id="{2A5B0B27-0FD7-6536-A160-585E1F422B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18285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17" userDrawn="1">
          <p15:clr>
            <a:srgbClr val="FBAE40"/>
          </p15:clr>
        </p15:guide>
        <p15:guide id="2" orient="horz" pos="1366" userDrawn="1">
          <p15:clr>
            <a:srgbClr val="5ACBF0"/>
          </p15:clr>
        </p15:guide>
        <p15:guide id="3" orient="horz" pos="1207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6">
            <a:extLst>
              <a:ext uri="{FF2B5EF4-FFF2-40B4-BE49-F238E27FC236}">
                <a16:creationId xmlns:a16="http://schemas.microsoft.com/office/drawing/2014/main" id="{1F98E507-CE16-46A2-83D9-8A57B69557D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1885361"/>
          </a:xfrm>
          <a:solidFill>
            <a:schemeClr val="bg1"/>
          </a:solidFill>
          <a:ln>
            <a:noFill/>
          </a:ln>
        </p:spPr>
        <p:txBody>
          <a:bodyPr tIns="0" bIns="252000" anchor="b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above </a:t>
            </a:r>
            <a:br>
              <a:rPr lang="en-GB" noProof="0" dirty="0"/>
            </a:br>
            <a:r>
              <a:rPr lang="en-GB" noProof="0" dirty="0"/>
              <a:t>to add an image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20000" y="3180522"/>
            <a:ext cx="10751275" cy="2624965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Numbers</a:t>
            </a:r>
          </a:p>
          <a:p>
            <a:pPr lvl="7"/>
            <a:r>
              <a:rPr lang="en-GB" noProof="0" dirty="0"/>
              <a:t>ABC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541B53C-EDA7-4445-8B1E-7C9991C20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2144180"/>
            <a:ext cx="10751273" cy="777524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  <a:endParaRPr lang="en-GB" dirty="0"/>
          </a:p>
        </p:txBody>
      </p:sp>
      <p:sp>
        <p:nvSpPr>
          <p:cNvPr id="14" name="Tijdelijke aanduiding voor tekst 8">
            <a:extLst>
              <a:ext uri="{FF2B5EF4-FFF2-40B4-BE49-F238E27FC236}">
                <a16:creationId xmlns:a16="http://schemas.microsoft.com/office/drawing/2014/main" id="{289A97C5-E1B7-7585-43B2-69C867A11EA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B06377B1-D5D5-0F17-B278-E62EC89269D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2656128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afbeelding 16">
            <a:extLst>
              <a:ext uri="{FF2B5EF4-FFF2-40B4-BE49-F238E27FC236}">
                <a16:creationId xmlns:a16="http://schemas.microsoft.com/office/drawing/2014/main" id="{57FEFDB0-1EE2-20D4-A4CC-EC57C244BBB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753119" y="0"/>
            <a:ext cx="4438881" cy="6858000"/>
          </a:xfrm>
          <a:solidFill>
            <a:schemeClr val="bg1"/>
          </a:solidFill>
          <a:ln>
            <a:noFill/>
          </a:ln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Click the icon below </a:t>
            </a:r>
            <a:br>
              <a:rPr lang="en-GB" dirty="0"/>
            </a:br>
            <a:r>
              <a:rPr lang="en-GB" dirty="0"/>
              <a:t>to add an image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20001" y="1773238"/>
            <a:ext cx="6715094" cy="4032250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Numbers</a:t>
            </a:r>
          </a:p>
          <a:p>
            <a:pPr lvl="7"/>
            <a:r>
              <a:rPr lang="en-GB" noProof="0" dirty="0"/>
              <a:t>ABC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E541B53C-EDA7-4445-8B1E-7C9991C20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719999"/>
            <a:ext cx="6715093" cy="800825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  <a:endParaRPr lang="en-GB" dirty="0"/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5E82B55E-6DDF-130A-81C2-29A585C5BD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8" name="Tijdelijke aanduiding voor tekst 8">
            <a:extLst>
              <a:ext uri="{FF2B5EF4-FFF2-40B4-BE49-F238E27FC236}">
                <a16:creationId xmlns:a16="http://schemas.microsoft.com/office/drawing/2014/main" id="{D0D44FF9-D9C7-414F-2C62-6B5BA917EDF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  <p:sp>
        <p:nvSpPr>
          <p:cNvPr id="8" name="Tijdelijke aanduiding voor tekst 14">
            <a:extLst>
              <a:ext uri="{FF2B5EF4-FFF2-40B4-BE49-F238E27FC236}">
                <a16:creationId xmlns:a16="http://schemas.microsoft.com/office/drawing/2014/main" id="{2187C2F9-B729-8935-DBB4-5B2301FCFD4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55535" y="6336593"/>
            <a:ext cx="4015740" cy="162631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943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958" userDrawn="1">
          <p15:clr>
            <a:srgbClr val="5ACBF0"/>
          </p15:clr>
        </p15:guide>
        <p15:guide id="3" orient="horz" pos="1117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NO Healt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-31723" y="0"/>
            <a:ext cx="739792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87" name="Tijdelijke aanduiding voor tekst 411">
            <a:extLst>
              <a:ext uri="{FF2B5EF4-FFF2-40B4-BE49-F238E27FC236}">
                <a16:creationId xmlns:a16="http://schemas.microsoft.com/office/drawing/2014/main" id="{2DD235E8-9887-7DB1-1767-962D38F47A0D}"/>
              </a:ext>
            </a:extLst>
          </p:cNvPr>
          <p:cNvSpPr txBox="1">
            <a:spLocks/>
          </p:cNvSpPr>
          <p:nvPr userDrawn="1"/>
        </p:nvSpPr>
        <p:spPr>
          <a:xfrm>
            <a:off x="-22812" y="357116"/>
            <a:ext cx="1588678" cy="4539078"/>
          </a:xfrm>
          <a:custGeom>
            <a:avLst/>
            <a:gdLst>
              <a:gd name="connsiteX0" fmla="*/ 0 w 1588678"/>
              <a:gd name="connsiteY0" fmla="*/ 0 h 4539078"/>
              <a:gd name="connsiteX1" fmla="*/ 75652 w 1588678"/>
              <a:gd name="connsiteY1" fmla="*/ 0 h 4539078"/>
              <a:gd name="connsiteX2" fmla="*/ 811307 w 1588678"/>
              <a:gd name="connsiteY2" fmla="*/ 722686 h 4539078"/>
              <a:gd name="connsiteX3" fmla="*/ 1588678 w 1588678"/>
              <a:gd name="connsiteY3" fmla="*/ 1513026 h 4539078"/>
              <a:gd name="connsiteX4" fmla="*/ 811307 w 1588678"/>
              <a:gd name="connsiteY4" fmla="*/ 2303366 h 4539078"/>
              <a:gd name="connsiteX5" fmla="*/ 75652 w 1588678"/>
              <a:gd name="connsiteY5" fmla="*/ 3026052 h 4539078"/>
              <a:gd name="connsiteX6" fmla="*/ 811307 w 1588678"/>
              <a:gd name="connsiteY6" fmla="*/ 3748738 h 4539078"/>
              <a:gd name="connsiteX7" fmla="*/ 1588678 w 1588678"/>
              <a:gd name="connsiteY7" fmla="*/ 4539078 h 4539078"/>
              <a:gd name="connsiteX8" fmla="*/ 1513026 w 1588678"/>
              <a:gd name="connsiteY8" fmla="*/ 4539078 h 4539078"/>
              <a:gd name="connsiteX9" fmla="*/ 777372 w 1588678"/>
              <a:gd name="connsiteY9" fmla="*/ 3816392 h 4539078"/>
              <a:gd name="connsiteX10" fmla="*/ 0 w 1588678"/>
              <a:gd name="connsiteY10" fmla="*/ 3026052 h 4539078"/>
              <a:gd name="connsiteX11" fmla="*/ 777372 w 1588678"/>
              <a:gd name="connsiteY11" fmla="*/ 2235712 h 4539078"/>
              <a:gd name="connsiteX12" fmla="*/ 1513026 w 1588678"/>
              <a:gd name="connsiteY12" fmla="*/ 1513026 h 4539078"/>
              <a:gd name="connsiteX13" fmla="*/ 777372 w 1588678"/>
              <a:gd name="connsiteY13" fmla="*/ 790340 h 4539078"/>
              <a:gd name="connsiteX14" fmla="*/ 0 w 1588678"/>
              <a:gd name="connsiteY14" fmla="*/ 0 h 453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88678" h="4539078">
                <a:moveTo>
                  <a:pt x="0" y="0"/>
                </a:moveTo>
                <a:lnTo>
                  <a:pt x="75652" y="0"/>
                </a:lnTo>
                <a:cubicBezTo>
                  <a:pt x="75652" y="354913"/>
                  <a:pt x="432942" y="533558"/>
                  <a:pt x="811307" y="722686"/>
                </a:cubicBezTo>
                <a:cubicBezTo>
                  <a:pt x="1193454" y="913760"/>
                  <a:pt x="1588678" y="1111750"/>
                  <a:pt x="1588678" y="1513026"/>
                </a:cubicBezTo>
                <a:cubicBezTo>
                  <a:pt x="1588678" y="1914302"/>
                  <a:pt x="1193454" y="2112292"/>
                  <a:pt x="811307" y="2303366"/>
                </a:cubicBezTo>
                <a:cubicBezTo>
                  <a:pt x="433050" y="2492494"/>
                  <a:pt x="75652" y="2670815"/>
                  <a:pt x="75652" y="3026052"/>
                </a:cubicBezTo>
                <a:cubicBezTo>
                  <a:pt x="75652" y="3381289"/>
                  <a:pt x="432942" y="3559610"/>
                  <a:pt x="811307" y="3748738"/>
                </a:cubicBezTo>
                <a:cubicBezTo>
                  <a:pt x="1193454" y="3939812"/>
                  <a:pt x="1588678" y="4137478"/>
                  <a:pt x="1588678" y="4539078"/>
                </a:cubicBezTo>
                <a:lnTo>
                  <a:pt x="1513026" y="4539078"/>
                </a:lnTo>
                <a:cubicBezTo>
                  <a:pt x="1513026" y="4184166"/>
                  <a:pt x="1155736" y="4005520"/>
                  <a:pt x="777372" y="3816392"/>
                </a:cubicBezTo>
                <a:cubicBezTo>
                  <a:pt x="395225" y="3625319"/>
                  <a:pt x="0" y="3427328"/>
                  <a:pt x="0" y="3026052"/>
                </a:cubicBezTo>
                <a:cubicBezTo>
                  <a:pt x="0" y="2624776"/>
                  <a:pt x="395225" y="2426786"/>
                  <a:pt x="777372" y="2235712"/>
                </a:cubicBezTo>
                <a:cubicBezTo>
                  <a:pt x="1155628" y="2046584"/>
                  <a:pt x="1513026" y="1868263"/>
                  <a:pt x="1513026" y="1513026"/>
                </a:cubicBezTo>
                <a:cubicBezTo>
                  <a:pt x="1513026" y="1157789"/>
                  <a:pt x="1155736" y="979468"/>
                  <a:pt x="777372" y="790340"/>
                </a:cubicBezTo>
                <a:cubicBezTo>
                  <a:pt x="395225" y="599266"/>
                  <a:pt x="0" y="40160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43" name="Vrije vorm: vorm 42">
            <a:extLst>
              <a:ext uri="{FF2B5EF4-FFF2-40B4-BE49-F238E27FC236}">
                <a16:creationId xmlns:a16="http://schemas.microsoft.com/office/drawing/2014/main" id="{4E5C3AE7-6AAB-6EA4-9D49-942D82E1682F}"/>
              </a:ext>
            </a:extLst>
          </p:cNvPr>
          <p:cNvSpPr/>
          <p:nvPr/>
        </p:nvSpPr>
        <p:spPr>
          <a:xfrm>
            <a:off x="1436100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45" name="Vrije vorm: vorm 44">
            <a:extLst>
              <a:ext uri="{FF2B5EF4-FFF2-40B4-BE49-F238E27FC236}">
                <a16:creationId xmlns:a16="http://schemas.microsoft.com/office/drawing/2014/main" id="{C4C69539-A594-FD56-6A35-58FF5FCE785E}"/>
              </a:ext>
            </a:extLst>
          </p:cNvPr>
          <p:cNvSpPr/>
          <p:nvPr/>
        </p:nvSpPr>
        <p:spPr>
          <a:xfrm>
            <a:off x="2955752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 hidden="1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 hidden="1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 hidden="1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 hidden="1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 hidden="1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 hidden="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85" name="Vrije vorm: vorm 84">
            <a:extLst>
              <a:ext uri="{FF2B5EF4-FFF2-40B4-BE49-F238E27FC236}">
                <a16:creationId xmlns:a16="http://schemas.microsoft.com/office/drawing/2014/main" id="{E639F2F6-22F6-E6C0-30E7-C9A4563FD620}"/>
              </a:ext>
            </a:extLst>
          </p:cNvPr>
          <p:cNvSpPr/>
          <p:nvPr/>
        </p:nvSpPr>
        <p:spPr>
          <a:xfrm>
            <a:off x="3715579" y="2548131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 hidden="1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 hidden="1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 hidden="1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 hidden="1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 hidden="1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 hidden="1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 hidden="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 userDrawn="1"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 hidden="1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 userDrawn="1"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37" name="Vrije vorm: vorm 136">
            <a:extLst>
              <a:ext uri="{FF2B5EF4-FFF2-40B4-BE49-F238E27FC236}">
                <a16:creationId xmlns:a16="http://schemas.microsoft.com/office/drawing/2014/main" id="{54FAEAC3-B54A-3D25-2565-095439C1DC7D}"/>
              </a:ext>
            </a:extLst>
          </p:cNvPr>
          <p:cNvSpPr/>
          <p:nvPr/>
        </p:nvSpPr>
        <p:spPr>
          <a:xfrm>
            <a:off x="3715579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7"/>
                  <a:pt x="83627" y="11708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47" name="Vrije vorm: vorm 146">
            <a:extLst>
              <a:ext uri="{FF2B5EF4-FFF2-40B4-BE49-F238E27FC236}">
                <a16:creationId xmlns:a16="http://schemas.microsoft.com/office/drawing/2014/main" id="{DE56784E-09B2-7D5E-6A60-1DFCF78DEF8F}"/>
              </a:ext>
            </a:extLst>
          </p:cNvPr>
          <p:cNvSpPr/>
          <p:nvPr/>
        </p:nvSpPr>
        <p:spPr>
          <a:xfrm>
            <a:off x="1436100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 userDrawn="1"/>
        </p:nvSpPr>
        <p:spPr>
          <a:xfrm>
            <a:off x="3726432" y="1028263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 userDrawn="1"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6" name="Tijdelijke aanduiding voor tekst 417">
            <a:extLst>
              <a:ext uri="{FF2B5EF4-FFF2-40B4-BE49-F238E27FC236}">
                <a16:creationId xmlns:a16="http://schemas.microsoft.com/office/drawing/2014/main" id="{ADC484E1-43F7-BCD9-2A0F-B8E1A1ADEDC6}"/>
              </a:ext>
            </a:extLst>
          </p:cNvPr>
          <p:cNvSpPr txBox="1">
            <a:spLocks/>
          </p:cNvSpPr>
          <p:nvPr userDrawn="1"/>
        </p:nvSpPr>
        <p:spPr>
          <a:xfrm>
            <a:off x="2246727" y="1113629"/>
            <a:ext cx="1588678" cy="5329418"/>
          </a:xfrm>
          <a:custGeom>
            <a:avLst/>
            <a:gdLst>
              <a:gd name="connsiteX0" fmla="*/ 1513026 w 1588678"/>
              <a:gd name="connsiteY0" fmla="*/ 0 h 5329418"/>
              <a:gd name="connsiteX1" fmla="*/ 1588678 w 1588678"/>
              <a:gd name="connsiteY1" fmla="*/ 0 h 5329418"/>
              <a:gd name="connsiteX2" fmla="*/ 811307 w 1588678"/>
              <a:gd name="connsiteY2" fmla="*/ 790340 h 5329418"/>
              <a:gd name="connsiteX3" fmla="*/ 75652 w 1588678"/>
              <a:gd name="connsiteY3" fmla="*/ 1513026 h 5329418"/>
              <a:gd name="connsiteX4" fmla="*/ 811307 w 1588678"/>
              <a:gd name="connsiteY4" fmla="*/ 2235712 h 5329418"/>
              <a:gd name="connsiteX5" fmla="*/ 1588678 w 1588678"/>
              <a:gd name="connsiteY5" fmla="*/ 3026052 h 5329418"/>
              <a:gd name="connsiteX6" fmla="*/ 811307 w 1588678"/>
              <a:gd name="connsiteY6" fmla="*/ 3816392 h 5329418"/>
              <a:gd name="connsiteX7" fmla="*/ 75652 w 1588678"/>
              <a:gd name="connsiteY7" fmla="*/ 4539078 h 5329418"/>
              <a:gd name="connsiteX8" fmla="*/ 811307 w 1588678"/>
              <a:gd name="connsiteY8" fmla="*/ 5261764 h 5329418"/>
              <a:gd name="connsiteX9" fmla="*/ 777372 w 1588678"/>
              <a:gd name="connsiteY9" fmla="*/ 5329418 h 5329418"/>
              <a:gd name="connsiteX10" fmla="*/ 0 w 1588678"/>
              <a:gd name="connsiteY10" fmla="*/ 4539078 h 5329418"/>
              <a:gd name="connsiteX11" fmla="*/ 777372 w 1588678"/>
              <a:gd name="connsiteY11" fmla="*/ 3748738 h 5329418"/>
              <a:gd name="connsiteX12" fmla="*/ 1513026 w 1588678"/>
              <a:gd name="connsiteY12" fmla="*/ 3026052 h 5329418"/>
              <a:gd name="connsiteX13" fmla="*/ 777372 w 1588678"/>
              <a:gd name="connsiteY13" fmla="*/ 2303366 h 5329418"/>
              <a:gd name="connsiteX14" fmla="*/ 0 w 1588678"/>
              <a:gd name="connsiteY14" fmla="*/ 1513026 h 5329418"/>
              <a:gd name="connsiteX15" fmla="*/ 777372 w 1588678"/>
              <a:gd name="connsiteY15" fmla="*/ 722686 h 5329418"/>
              <a:gd name="connsiteX16" fmla="*/ 1513026 w 1588678"/>
              <a:gd name="connsiteY16" fmla="*/ 0 h 532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88678" h="5329418">
                <a:moveTo>
                  <a:pt x="1513026" y="0"/>
                </a:moveTo>
                <a:lnTo>
                  <a:pt x="1588678" y="0"/>
                </a:lnTo>
                <a:cubicBezTo>
                  <a:pt x="1588678" y="401600"/>
                  <a:pt x="1193454" y="599266"/>
                  <a:pt x="811307" y="790340"/>
                </a:cubicBezTo>
                <a:cubicBezTo>
                  <a:pt x="433050" y="979468"/>
                  <a:pt x="75652" y="1157789"/>
                  <a:pt x="75652" y="1513026"/>
                </a:cubicBezTo>
                <a:cubicBezTo>
                  <a:pt x="75652" y="1868263"/>
                  <a:pt x="432942" y="2046584"/>
                  <a:pt x="811307" y="2235712"/>
                </a:cubicBezTo>
                <a:cubicBezTo>
                  <a:pt x="1193454" y="2426786"/>
                  <a:pt x="1588678" y="2624776"/>
                  <a:pt x="1588678" y="3026052"/>
                </a:cubicBezTo>
                <a:cubicBezTo>
                  <a:pt x="1588678" y="3427328"/>
                  <a:pt x="1193454" y="3625319"/>
                  <a:pt x="811307" y="3816392"/>
                </a:cubicBezTo>
                <a:cubicBezTo>
                  <a:pt x="433050" y="4005520"/>
                  <a:pt x="75652" y="4183841"/>
                  <a:pt x="75652" y="4539078"/>
                </a:cubicBezTo>
                <a:cubicBezTo>
                  <a:pt x="75652" y="4894315"/>
                  <a:pt x="432942" y="5072636"/>
                  <a:pt x="811307" y="5261764"/>
                </a:cubicBezTo>
                <a:lnTo>
                  <a:pt x="777372" y="5329418"/>
                </a:lnTo>
                <a:cubicBezTo>
                  <a:pt x="395225" y="5138345"/>
                  <a:pt x="0" y="4940354"/>
                  <a:pt x="0" y="4539078"/>
                </a:cubicBezTo>
                <a:cubicBezTo>
                  <a:pt x="0" y="4137802"/>
                  <a:pt x="395225" y="3939812"/>
                  <a:pt x="777372" y="3748738"/>
                </a:cubicBezTo>
                <a:cubicBezTo>
                  <a:pt x="1155628" y="3559610"/>
                  <a:pt x="1513026" y="3381289"/>
                  <a:pt x="1513026" y="3026052"/>
                </a:cubicBezTo>
                <a:cubicBezTo>
                  <a:pt x="1513026" y="2670815"/>
                  <a:pt x="1155736" y="2492494"/>
                  <a:pt x="777372" y="2303366"/>
                </a:cubicBezTo>
                <a:cubicBezTo>
                  <a:pt x="395225" y="2112293"/>
                  <a:pt x="0" y="1914302"/>
                  <a:pt x="0" y="1513026"/>
                </a:cubicBezTo>
                <a:cubicBezTo>
                  <a:pt x="0" y="1111750"/>
                  <a:pt x="395225" y="913760"/>
                  <a:pt x="777372" y="722686"/>
                </a:cubicBezTo>
                <a:cubicBezTo>
                  <a:pt x="1155628" y="533558"/>
                  <a:pt x="1513026" y="355237"/>
                  <a:pt x="1513026" y="0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88" name="Tijdelijke aanduiding voor tekst 416">
            <a:extLst>
              <a:ext uri="{FF2B5EF4-FFF2-40B4-BE49-F238E27FC236}">
                <a16:creationId xmlns:a16="http://schemas.microsoft.com/office/drawing/2014/main" id="{D47B58B3-9CFE-D1C3-CC9C-746A34AA2C29}"/>
              </a:ext>
            </a:extLst>
          </p:cNvPr>
          <p:cNvSpPr txBox="1">
            <a:spLocks/>
          </p:cNvSpPr>
          <p:nvPr userDrawn="1"/>
        </p:nvSpPr>
        <p:spPr>
          <a:xfrm>
            <a:off x="1490214" y="1098475"/>
            <a:ext cx="1588678" cy="4606732"/>
          </a:xfrm>
          <a:custGeom>
            <a:avLst/>
            <a:gdLst>
              <a:gd name="connsiteX0" fmla="*/ 811307 w 1588678"/>
              <a:gd name="connsiteY0" fmla="*/ 0 h 4606732"/>
              <a:gd name="connsiteX1" fmla="*/ 1588678 w 1588678"/>
              <a:gd name="connsiteY1" fmla="*/ 790340 h 4606732"/>
              <a:gd name="connsiteX2" fmla="*/ 811307 w 1588678"/>
              <a:gd name="connsiteY2" fmla="*/ 1580680 h 4606732"/>
              <a:gd name="connsiteX3" fmla="*/ 75652 w 1588678"/>
              <a:gd name="connsiteY3" fmla="*/ 2303366 h 4606732"/>
              <a:gd name="connsiteX4" fmla="*/ 811307 w 1588678"/>
              <a:gd name="connsiteY4" fmla="*/ 3026052 h 4606732"/>
              <a:gd name="connsiteX5" fmla="*/ 1588678 w 1588678"/>
              <a:gd name="connsiteY5" fmla="*/ 3816392 h 4606732"/>
              <a:gd name="connsiteX6" fmla="*/ 811307 w 1588678"/>
              <a:gd name="connsiteY6" fmla="*/ 4606732 h 4606732"/>
              <a:gd name="connsiteX7" fmla="*/ 777372 w 1588678"/>
              <a:gd name="connsiteY7" fmla="*/ 4539078 h 4606732"/>
              <a:gd name="connsiteX8" fmla="*/ 1513026 w 1588678"/>
              <a:gd name="connsiteY8" fmla="*/ 3816392 h 4606732"/>
              <a:gd name="connsiteX9" fmla="*/ 777372 w 1588678"/>
              <a:gd name="connsiteY9" fmla="*/ 3093706 h 4606732"/>
              <a:gd name="connsiteX10" fmla="*/ 0 w 1588678"/>
              <a:gd name="connsiteY10" fmla="*/ 2303366 h 4606732"/>
              <a:gd name="connsiteX11" fmla="*/ 777372 w 1588678"/>
              <a:gd name="connsiteY11" fmla="*/ 1513026 h 4606732"/>
              <a:gd name="connsiteX12" fmla="*/ 1513026 w 1588678"/>
              <a:gd name="connsiteY12" fmla="*/ 790340 h 4606732"/>
              <a:gd name="connsiteX13" fmla="*/ 777372 w 1588678"/>
              <a:gd name="connsiteY13" fmla="*/ 67654 h 460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88678" h="4606732">
                <a:moveTo>
                  <a:pt x="811307" y="0"/>
                </a:moveTo>
                <a:cubicBezTo>
                  <a:pt x="1193454" y="191074"/>
                  <a:pt x="1588678" y="389064"/>
                  <a:pt x="1588678" y="790340"/>
                </a:cubicBezTo>
                <a:cubicBezTo>
                  <a:pt x="1588678" y="1191616"/>
                  <a:pt x="1193454" y="1389606"/>
                  <a:pt x="811307" y="1580680"/>
                </a:cubicBezTo>
                <a:cubicBezTo>
                  <a:pt x="433050" y="1769808"/>
                  <a:pt x="75652" y="1948129"/>
                  <a:pt x="75652" y="2303366"/>
                </a:cubicBezTo>
                <a:cubicBezTo>
                  <a:pt x="75652" y="2658603"/>
                  <a:pt x="432942" y="2836924"/>
                  <a:pt x="811307" y="3026052"/>
                </a:cubicBezTo>
                <a:cubicBezTo>
                  <a:pt x="1193454" y="3217126"/>
                  <a:pt x="1588678" y="3415116"/>
                  <a:pt x="1588678" y="3816392"/>
                </a:cubicBezTo>
                <a:cubicBezTo>
                  <a:pt x="1588678" y="4217668"/>
                  <a:pt x="1193454" y="4415659"/>
                  <a:pt x="811307" y="4606732"/>
                </a:cubicBezTo>
                <a:lnTo>
                  <a:pt x="777372" y="4539078"/>
                </a:lnTo>
                <a:cubicBezTo>
                  <a:pt x="1155628" y="4349950"/>
                  <a:pt x="1513026" y="4171629"/>
                  <a:pt x="1513026" y="3816392"/>
                </a:cubicBezTo>
                <a:cubicBezTo>
                  <a:pt x="1513026" y="3461155"/>
                  <a:pt x="1155736" y="3282834"/>
                  <a:pt x="777372" y="3093706"/>
                </a:cubicBezTo>
                <a:cubicBezTo>
                  <a:pt x="395225" y="2902633"/>
                  <a:pt x="0" y="2704642"/>
                  <a:pt x="0" y="2303366"/>
                </a:cubicBezTo>
                <a:cubicBezTo>
                  <a:pt x="0" y="1902090"/>
                  <a:pt x="395225" y="1704100"/>
                  <a:pt x="777372" y="1513026"/>
                </a:cubicBezTo>
                <a:cubicBezTo>
                  <a:pt x="1155628" y="1323898"/>
                  <a:pt x="1513026" y="1145577"/>
                  <a:pt x="1513026" y="790340"/>
                </a:cubicBezTo>
                <a:cubicBezTo>
                  <a:pt x="1513026" y="435103"/>
                  <a:pt x="1155736" y="256782"/>
                  <a:pt x="777372" y="67654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grpSp>
        <p:nvGrpSpPr>
          <p:cNvPr id="91" name="Groep 90">
            <a:extLst>
              <a:ext uri="{FF2B5EF4-FFF2-40B4-BE49-F238E27FC236}">
                <a16:creationId xmlns:a16="http://schemas.microsoft.com/office/drawing/2014/main" id="{F57A31A3-FE58-E4BD-543A-E6C8F5BCD89E}"/>
              </a:ext>
            </a:extLst>
          </p:cNvPr>
          <p:cNvGrpSpPr/>
          <p:nvPr userDrawn="1"/>
        </p:nvGrpSpPr>
        <p:grpSpPr>
          <a:xfrm>
            <a:off x="-66454" y="268654"/>
            <a:ext cx="151965" cy="151965"/>
            <a:chOff x="1436100" y="268654"/>
            <a:chExt cx="151965" cy="151965"/>
          </a:xfrm>
        </p:grpSpPr>
        <p:sp>
          <p:nvSpPr>
            <p:cNvPr id="92" name="Vrije vorm: vorm 91" hidden="1">
              <a:extLst>
                <a:ext uri="{FF2B5EF4-FFF2-40B4-BE49-F238E27FC236}">
                  <a16:creationId xmlns:a16="http://schemas.microsoft.com/office/drawing/2014/main" id="{A6C9CE4D-07F3-1842-5C4C-DA8FC80D1764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3" name="Vrije vorm: vorm 92">
              <a:extLst>
                <a:ext uri="{FF2B5EF4-FFF2-40B4-BE49-F238E27FC236}">
                  <a16:creationId xmlns:a16="http://schemas.microsoft.com/office/drawing/2014/main" id="{44177170-AD99-DC9A-118D-1583C2A228AA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8" name="Groep 177">
            <a:extLst>
              <a:ext uri="{FF2B5EF4-FFF2-40B4-BE49-F238E27FC236}">
                <a16:creationId xmlns:a16="http://schemas.microsoft.com/office/drawing/2014/main" id="{1F73781F-BBE0-E7F9-3F98-C90A89CBF082}"/>
              </a:ext>
            </a:extLst>
          </p:cNvPr>
          <p:cNvGrpSpPr/>
          <p:nvPr userDrawn="1"/>
        </p:nvGrpSpPr>
        <p:grpSpPr>
          <a:xfrm>
            <a:off x="2955752" y="6347260"/>
            <a:ext cx="151965" cy="151965"/>
            <a:chOff x="2955752" y="6347260"/>
            <a:chExt cx="151965" cy="151965"/>
          </a:xfrm>
        </p:grpSpPr>
        <p:sp>
          <p:nvSpPr>
            <p:cNvPr id="148" name="Vrije vorm: vorm 147" hidden="1">
              <a:extLst>
                <a:ext uri="{FF2B5EF4-FFF2-40B4-BE49-F238E27FC236}">
                  <a16:creationId xmlns:a16="http://schemas.microsoft.com/office/drawing/2014/main" id="{BEA268CC-E146-B8CC-7A32-1A7A2DBA8F20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9" name="Vrije vorm: vorm 148">
              <a:extLst>
                <a:ext uri="{FF2B5EF4-FFF2-40B4-BE49-F238E27FC236}">
                  <a16:creationId xmlns:a16="http://schemas.microsoft.com/office/drawing/2014/main" id="{65BD0B66-BE91-1D3C-EE40-4FBD0E849A73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8233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7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10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100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1000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39" dur="100" fill="hold"/>
                                        <p:tgtEl>
                                          <p:spTgt spid="9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5" dur="100" fill="hold"/>
                                        <p:tgtEl>
                                          <p:spTgt spid="4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51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6" presetClass="emph" presetSubtype="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57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6" presetClass="emph" presetSubtype="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63" dur="100" fill="hold"/>
                                        <p:tgtEl>
                                          <p:spTgt spid="14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9" dur="100" fill="hold"/>
                                        <p:tgtEl>
                                          <p:spTgt spid="13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6" presetClass="emph" presetSubtype="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75" dur="100" fill="hold"/>
                                        <p:tgtEl>
                                          <p:spTgt spid="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87" grpId="0" uiExpand="1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3" grpId="1" animBg="1"/>
      <p:bldP spid="45" grpId="0" animBg="1"/>
      <p:bldP spid="45" grpId="1" animBg="1"/>
      <p:bldP spid="85" grpId="0" animBg="1"/>
      <p:bldP spid="85" grpId="1" animBg="1"/>
      <p:bldP spid="133" grpId="0" animBg="1"/>
      <p:bldP spid="133" grpId="1" animBg="1"/>
      <p:bldP spid="137" grpId="0" animBg="1"/>
      <p:bldP spid="137" grpId="1" animBg="1"/>
      <p:bldP spid="147" grpId="0" animBg="1"/>
      <p:bldP spid="147" grpId="1" animBg="1"/>
      <p:bldP spid="185" grpId="0" animBg="1"/>
      <p:bldP spid="185" grpId="1" animBg="1"/>
      <p:bldP spid="190" grpId="0" animBg="1"/>
      <p:bldP spid="86" grpId="0" uiExpand="1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uiExpand="1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Vrije vorm: vorm 8">
            <a:extLst>
              <a:ext uri="{FF2B5EF4-FFF2-40B4-BE49-F238E27FC236}">
                <a16:creationId xmlns:a16="http://schemas.microsoft.com/office/drawing/2014/main" id="{D91FBE04-59D4-8148-7D79-525CA937F94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-2171"/>
            <a:ext cx="12192000" cy="6860171"/>
          </a:xfrm>
          <a:custGeom>
            <a:avLst/>
            <a:gdLst>
              <a:gd name="connsiteX0" fmla="*/ 11674090 w 12192000"/>
              <a:gd name="connsiteY0" fmla="*/ 0 h 6860171"/>
              <a:gd name="connsiteX1" fmla="*/ 12192000 w 12192000"/>
              <a:gd name="connsiteY1" fmla="*/ 579 h 6860171"/>
              <a:gd name="connsiteX2" fmla="*/ 12192000 w 12192000"/>
              <a:gd name="connsiteY2" fmla="*/ 6860171 h 6860171"/>
              <a:gd name="connsiteX3" fmla="*/ 0 w 12192000"/>
              <a:gd name="connsiteY3" fmla="*/ 6860171 h 6860171"/>
              <a:gd name="connsiteX4" fmla="*/ 0 w 12192000"/>
              <a:gd name="connsiteY4" fmla="*/ 579 h 6860171"/>
              <a:gd name="connsiteX5" fmla="*/ 10020300 w 12192000"/>
              <a:gd name="connsiteY5" fmla="*/ 578 h 6860171"/>
              <a:gd name="connsiteX6" fmla="*/ 10020300 w 12192000"/>
              <a:gd name="connsiteY6" fmla="*/ 2171 h 6860171"/>
              <a:gd name="connsiteX7" fmla="*/ 11674090 w 12192000"/>
              <a:gd name="connsiteY7" fmla="*/ 2171 h 6860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60171">
                <a:moveTo>
                  <a:pt x="11674090" y="0"/>
                </a:moveTo>
                <a:lnTo>
                  <a:pt x="12192000" y="579"/>
                </a:lnTo>
                <a:lnTo>
                  <a:pt x="12192000" y="6860171"/>
                </a:lnTo>
                <a:lnTo>
                  <a:pt x="0" y="6860171"/>
                </a:lnTo>
                <a:lnTo>
                  <a:pt x="0" y="579"/>
                </a:lnTo>
                <a:lnTo>
                  <a:pt x="10020300" y="578"/>
                </a:lnTo>
                <a:lnTo>
                  <a:pt x="10020300" y="2171"/>
                </a:lnTo>
                <a:lnTo>
                  <a:pt x="11674090" y="21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tIns="216000" bIns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 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9138" y="6345237"/>
            <a:ext cx="6733752" cy="15398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0" name="Tijdelijke aanduiding voor tekst 23">
            <a:extLst>
              <a:ext uri="{FF2B5EF4-FFF2-40B4-BE49-F238E27FC236}">
                <a16:creationId xmlns:a16="http://schemas.microsoft.com/office/drawing/2014/main" id="{6AF019BD-7D14-FEC2-F53E-0C7BEA20F23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342496" y="673100"/>
            <a:ext cx="5132388" cy="5132388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64" b="64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2214340"/>
            <a:ext cx="4194900" cy="369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</a:p>
        </p:txBody>
      </p:sp>
      <p:sp>
        <p:nvSpPr>
          <p:cNvPr id="8" name="Tijdelijke aanduiding voor tekst 14">
            <a:extLst>
              <a:ext uri="{FF2B5EF4-FFF2-40B4-BE49-F238E27FC236}">
                <a16:creationId xmlns:a16="http://schemas.microsoft.com/office/drawing/2014/main" id="{8AC86A69-B8EF-AF6D-F6FC-CC46414246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55535" y="6336593"/>
            <a:ext cx="4015740" cy="162631"/>
          </a:xfrm>
          <a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28ADE3A2-17F7-C75D-FEBB-1B5EF2A9BCF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1" name="Tijdelijke aanduiding voor tekst 8">
            <a:extLst>
              <a:ext uri="{FF2B5EF4-FFF2-40B4-BE49-F238E27FC236}">
                <a16:creationId xmlns:a16="http://schemas.microsoft.com/office/drawing/2014/main" id="{D0FFBDA4-7C06-1685-AA76-4DCA4FCB0E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810005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uiExpand="1" build="p" animBg="1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" grpId="0"/>
    </p:bldLst>
  </p:timing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graph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2E78DFAA-EE9E-29C3-064E-534C26AF9230}"/>
              </a:ext>
            </a:extLst>
          </p:cNvPr>
          <p:cNvSpPr/>
          <p:nvPr userDrawn="1"/>
        </p:nvSpPr>
        <p:spPr>
          <a:xfrm>
            <a:off x="0" y="-6420"/>
            <a:ext cx="7453752" cy="68644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9B47FD98-A9FC-49EE-1730-7F969FD64CBF}"/>
              </a:ext>
            </a:extLst>
          </p:cNvPr>
          <p:cNvSpPr/>
          <p:nvPr userDrawn="1"/>
        </p:nvSpPr>
        <p:spPr>
          <a:xfrm>
            <a:off x="6463462" y="719138"/>
            <a:ext cx="5016001" cy="50867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5425437" cy="7907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19999" y="1773238"/>
            <a:ext cx="5425438" cy="4033562"/>
          </a:xfrm>
        </p:spPr>
        <p:txBody>
          <a:bodyPr vert="horz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buClr>
                <a:schemeClr val="bg1"/>
              </a:buClr>
              <a:defRPr>
                <a:solidFill>
                  <a:schemeClr val="bg1"/>
                </a:solidFill>
              </a:defRPr>
            </a:lvl7pPr>
            <a:lvl8pPr>
              <a:buClr>
                <a:schemeClr val="bg1"/>
              </a:buCl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8" name="Tijdelijke aanduiding voor grafiek 17">
            <a:extLst>
              <a:ext uri="{FF2B5EF4-FFF2-40B4-BE49-F238E27FC236}">
                <a16:creationId xmlns:a16="http://schemas.microsoft.com/office/drawing/2014/main" id="{FBAE20DA-BB0F-413F-A532-86A4D0079AB9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456000" y="719138"/>
            <a:ext cx="5016000" cy="5087661"/>
          </a:xfrm>
          <a:solidFill>
            <a:schemeClr val="bg1"/>
          </a:solidFill>
        </p:spPr>
        <p:txBody>
          <a:bodyPr tIns="216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nl-NL" sz="1200" i="1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graph.</a:t>
            </a:r>
          </a:p>
        </p:txBody>
      </p:sp>
      <p:sp>
        <p:nvSpPr>
          <p:cNvPr id="21" name="Tijdelijke aanduiding voor tekst 8">
            <a:extLst>
              <a:ext uri="{FF2B5EF4-FFF2-40B4-BE49-F238E27FC236}">
                <a16:creationId xmlns:a16="http://schemas.microsoft.com/office/drawing/2014/main" id="{6AC9C9AE-F1DA-A4C2-5576-564CB955E9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22" name="Tijdelijke aanduiding voor tekst 8">
            <a:extLst>
              <a:ext uri="{FF2B5EF4-FFF2-40B4-BE49-F238E27FC236}">
                <a16:creationId xmlns:a16="http://schemas.microsoft.com/office/drawing/2014/main" id="{8097BAC4-4B32-5C53-84A5-DDDB96465DB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149744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orient="horz" pos="958" userDrawn="1">
          <p15:clr>
            <a:srgbClr val="5ACBF0"/>
          </p15:clr>
        </p15:guide>
        <p15:guide id="2" orient="horz" pos="1117" userDrawn="1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do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ep 21">
            <a:extLst>
              <a:ext uri="{FF2B5EF4-FFF2-40B4-BE49-F238E27FC236}">
                <a16:creationId xmlns:a16="http://schemas.microsoft.com/office/drawing/2014/main" id="{806C9B1C-6AE9-4353-EC10-987E90F534A3}"/>
              </a:ext>
            </a:extLst>
          </p:cNvPr>
          <p:cNvGrpSpPr/>
          <p:nvPr userDrawn="1"/>
        </p:nvGrpSpPr>
        <p:grpSpPr>
          <a:xfrm rot="10800000">
            <a:off x="-2" y="2886074"/>
            <a:ext cx="12192002" cy="3971926"/>
            <a:chOff x="-2" y="-1"/>
            <a:chExt cx="12192002" cy="3971926"/>
          </a:xfrm>
        </p:grpSpPr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18B3B05B-1E8E-60E2-C4B6-D184061E0DEC}"/>
                </a:ext>
              </a:extLst>
            </p:cNvPr>
            <p:cNvSpPr/>
            <p:nvPr userDrawn="1"/>
          </p:nvSpPr>
          <p:spPr>
            <a:xfrm>
              <a:off x="0" y="-1"/>
              <a:ext cx="12192000" cy="397192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/>
            </a:p>
          </p:txBody>
        </p:sp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F0C2B1A4-006E-2762-94F2-8BCBB49892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12358" b="10226"/>
            <a:stretch/>
          </p:blipFill>
          <p:spPr>
            <a:xfrm flipH="1">
              <a:off x="-2" y="1"/>
              <a:ext cx="5770059" cy="3971924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162A71EB-05AA-0018-1112-4067D9054F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796" b="10226"/>
            <a:stretch/>
          </p:blipFill>
          <p:spPr>
            <a:xfrm>
              <a:off x="5660041" y="1"/>
              <a:ext cx="6531234" cy="3971924"/>
            </a:xfrm>
            <a:prstGeom prst="rect">
              <a:avLst/>
            </a:prstGeom>
          </p:spPr>
        </p:pic>
      </p:grpSp>
      <p:sp>
        <p:nvSpPr>
          <p:cNvPr id="3" name="Rechthoek 2">
            <a:extLst>
              <a:ext uri="{FF2B5EF4-FFF2-40B4-BE49-F238E27FC236}">
                <a16:creationId xmlns:a16="http://schemas.microsoft.com/office/drawing/2014/main" id="{FEE7EF3B-BECB-53A3-0515-376F069B5625}"/>
              </a:ext>
            </a:extLst>
          </p:cNvPr>
          <p:cNvSpPr/>
          <p:nvPr userDrawn="1"/>
        </p:nvSpPr>
        <p:spPr>
          <a:xfrm>
            <a:off x="719138" y="720000"/>
            <a:ext cx="10752137" cy="508548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2" y="1089025"/>
            <a:ext cx="10121995" cy="323851"/>
          </a:xfrm>
        </p:spPr>
        <p:txBody>
          <a:bodyPr/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jdelijke aanduiding voor grafiek 17">
            <a:extLst>
              <a:ext uri="{FF2B5EF4-FFF2-40B4-BE49-F238E27FC236}">
                <a16:creationId xmlns:a16="http://schemas.microsoft.com/office/drawing/2014/main" id="{FBAE20DA-BB0F-413F-A532-86A4D0079AB9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036239" y="1594800"/>
            <a:ext cx="10123253" cy="3840799"/>
          </a:xfrm>
          <a:noFill/>
        </p:spPr>
        <p:txBody>
          <a:bodyPr tIns="216000" bIns="1080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graph.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DF628AF1-D540-E081-176C-30FD638FCE78}"/>
              </a:ext>
            </a:extLst>
          </p:cNvPr>
          <p:cNvGrpSpPr/>
          <p:nvPr userDrawn="1"/>
        </p:nvGrpSpPr>
        <p:grpSpPr>
          <a:xfrm>
            <a:off x="7453752" y="6342684"/>
            <a:ext cx="4016042" cy="163185"/>
            <a:chOff x="7453752" y="6342684"/>
            <a:chExt cx="4016042" cy="163185"/>
          </a:xfrm>
        </p:grpSpPr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177AADEB-6522-F944-2269-46E2C0DE4FA5}"/>
                </a:ext>
              </a:extLst>
            </p:cNvPr>
            <p:cNvSpPr/>
            <p:nvPr/>
          </p:nvSpPr>
          <p:spPr>
            <a:xfrm>
              <a:off x="7453752" y="6473521"/>
              <a:ext cx="3021491" cy="1787"/>
            </a:xfrm>
            <a:custGeom>
              <a:avLst/>
              <a:gdLst>
                <a:gd name="connsiteX0" fmla="*/ 0 w 3021491"/>
                <a:gd name="connsiteY0" fmla="*/ 0 h 1787"/>
                <a:gd name="connsiteX1" fmla="*/ 3021492 w 3021491"/>
                <a:gd name="connsiteY1" fmla="*/ 0 h 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1491" h="1787">
                  <a:moveTo>
                    <a:pt x="0" y="0"/>
                  </a:moveTo>
                  <a:lnTo>
                    <a:pt x="3021492" y="0"/>
                  </a:lnTo>
                </a:path>
              </a:pathLst>
            </a:custGeom>
            <a:ln w="58892" cap="flat">
              <a:gradFill>
                <a:gsLst>
                  <a:gs pos="0">
                    <a:srgbClr val="FFFFFF">
                      <a:alpha val="0"/>
                    </a:srgbClr>
                  </a:gs>
                  <a:gs pos="22990">
                    <a:schemeClr val="bg1">
                      <a:alpha val="50000"/>
                    </a:schemeClr>
                  </a:gs>
                  <a:gs pos="4601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25" name="Graphic 18">
              <a:extLst>
                <a:ext uri="{FF2B5EF4-FFF2-40B4-BE49-F238E27FC236}">
                  <a16:creationId xmlns:a16="http://schemas.microsoft.com/office/drawing/2014/main" id="{B45E2A5B-D759-6D18-9B8C-00B906254B81}"/>
                </a:ext>
              </a:extLst>
            </p:cNvPr>
            <p:cNvGrpSpPr/>
            <p:nvPr/>
          </p:nvGrpSpPr>
          <p:grpSpPr>
            <a:xfrm>
              <a:off x="10511361" y="6342684"/>
              <a:ext cx="958433" cy="163185"/>
              <a:chOff x="10511361" y="6342684"/>
              <a:chExt cx="958433" cy="163185"/>
            </a:xfrm>
            <a:solidFill>
              <a:schemeClr val="bg1"/>
            </a:solidFill>
          </p:grpSpPr>
          <p:sp>
            <p:nvSpPr>
              <p:cNvPr id="26" name="Vrije vorm: vorm 25">
                <a:extLst>
                  <a:ext uri="{FF2B5EF4-FFF2-40B4-BE49-F238E27FC236}">
                    <a16:creationId xmlns:a16="http://schemas.microsoft.com/office/drawing/2014/main" id="{55AE08BF-219D-0F21-D6CB-A345702F07E9}"/>
                  </a:ext>
                </a:extLst>
              </p:cNvPr>
              <p:cNvSpPr/>
              <p:nvPr/>
            </p:nvSpPr>
            <p:spPr>
              <a:xfrm>
                <a:off x="10511361" y="6342684"/>
                <a:ext cx="464267" cy="163185"/>
              </a:xfrm>
              <a:custGeom>
                <a:avLst/>
                <a:gdLst>
                  <a:gd name="connsiteX0" fmla="*/ 382648 w 464267"/>
                  <a:gd name="connsiteY0" fmla="*/ 105925 h 163185"/>
                  <a:gd name="connsiteX1" fmla="*/ 358307 w 464267"/>
                  <a:gd name="connsiteY1" fmla="*/ 81584 h 163185"/>
                  <a:gd name="connsiteX2" fmla="*/ 382648 w 464267"/>
                  <a:gd name="connsiteY2" fmla="*/ 57243 h 163185"/>
                  <a:gd name="connsiteX3" fmla="*/ 406989 w 464267"/>
                  <a:gd name="connsiteY3" fmla="*/ 81584 h 163185"/>
                  <a:gd name="connsiteX4" fmla="*/ 382648 w 464267"/>
                  <a:gd name="connsiteY4" fmla="*/ 105925 h 163185"/>
                  <a:gd name="connsiteX5" fmla="*/ 382648 w 464267"/>
                  <a:gd name="connsiteY5" fmla="*/ 0 h 163185"/>
                  <a:gd name="connsiteX6" fmla="*/ 302280 w 464267"/>
                  <a:gd name="connsiteY6" fmla="*/ 67394 h 163185"/>
                  <a:gd name="connsiteX7" fmla="*/ 302280 w 464267"/>
                  <a:gd name="connsiteY7" fmla="*/ 20105 h 163185"/>
                  <a:gd name="connsiteX8" fmla="*/ 284891 w 464267"/>
                  <a:gd name="connsiteY8" fmla="*/ 2716 h 163185"/>
                  <a:gd name="connsiteX9" fmla="*/ 243911 w 464267"/>
                  <a:gd name="connsiteY9" fmla="*/ 2716 h 163185"/>
                  <a:gd name="connsiteX10" fmla="*/ 243911 w 464267"/>
                  <a:gd name="connsiteY10" fmla="*/ 64248 h 163185"/>
                  <a:gd name="connsiteX11" fmla="*/ 208865 w 464267"/>
                  <a:gd name="connsiteY11" fmla="*/ 16638 h 163185"/>
                  <a:gd name="connsiteX12" fmla="*/ 181057 w 464267"/>
                  <a:gd name="connsiteY12" fmla="*/ 2716 h 163185"/>
                  <a:gd name="connsiteX13" fmla="*/ 0 w 464267"/>
                  <a:gd name="connsiteY13" fmla="*/ 2716 h 163185"/>
                  <a:gd name="connsiteX14" fmla="*/ 0 w 464267"/>
                  <a:gd name="connsiteY14" fmla="*/ 44643 h 163185"/>
                  <a:gd name="connsiteX15" fmla="*/ 17121 w 464267"/>
                  <a:gd name="connsiteY15" fmla="*/ 61782 h 163185"/>
                  <a:gd name="connsiteX16" fmla="*/ 44214 w 464267"/>
                  <a:gd name="connsiteY16" fmla="*/ 61782 h 163185"/>
                  <a:gd name="connsiteX17" fmla="*/ 44214 w 464267"/>
                  <a:gd name="connsiteY17" fmla="*/ 143115 h 163185"/>
                  <a:gd name="connsiteX18" fmla="*/ 61603 w 464267"/>
                  <a:gd name="connsiteY18" fmla="*/ 160504 h 163185"/>
                  <a:gd name="connsiteX19" fmla="*/ 105943 w 464267"/>
                  <a:gd name="connsiteY19" fmla="*/ 160504 h 163185"/>
                  <a:gd name="connsiteX20" fmla="*/ 105943 w 464267"/>
                  <a:gd name="connsiteY20" fmla="*/ 61764 h 163185"/>
                  <a:gd name="connsiteX21" fmla="*/ 143366 w 464267"/>
                  <a:gd name="connsiteY21" fmla="*/ 61764 h 163185"/>
                  <a:gd name="connsiteX22" fmla="*/ 143366 w 464267"/>
                  <a:gd name="connsiteY22" fmla="*/ 143097 h 163185"/>
                  <a:gd name="connsiteX23" fmla="*/ 160755 w 464267"/>
                  <a:gd name="connsiteY23" fmla="*/ 160486 h 163185"/>
                  <a:gd name="connsiteX24" fmla="*/ 201752 w 464267"/>
                  <a:gd name="connsiteY24" fmla="*/ 160486 h 163185"/>
                  <a:gd name="connsiteX25" fmla="*/ 201752 w 464267"/>
                  <a:gd name="connsiteY25" fmla="*/ 98955 h 163185"/>
                  <a:gd name="connsiteX26" fmla="*/ 236673 w 464267"/>
                  <a:gd name="connsiteY26" fmla="*/ 146564 h 163185"/>
                  <a:gd name="connsiteX27" fmla="*/ 264499 w 464267"/>
                  <a:gd name="connsiteY27" fmla="*/ 160486 h 163185"/>
                  <a:gd name="connsiteX28" fmla="*/ 302280 w 464267"/>
                  <a:gd name="connsiteY28" fmla="*/ 160486 h 163185"/>
                  <a:gd name="connsiteX29" fmla="*/ 302280 w 464267"/>
                  <a:gd name="connsiteY29" fmla="*/ 96345 h 163185"/>
                  <a:gd name="connsiteX30" fmla="*/ 382648 w 464267"/>
                  <a:gd name="connsiteY30" fmla="*/ 163185 h 163185"/>
                  <a:gd name="connsiteX31" fmla="*/ 464268 w 464267"/>
                  <a:gd name="connsiteY31" fmla="*/ 81601 h 163185"/>
                  <a:gd name="connsiteX32" fmla="*/ 382648 w 464267"/>
                  <a:gd name="connsiteY32" fmla="*/ 0 h 163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4267" h="163185">
                    <a:moveTo>
                      <a:pt x="382648" y="105925"/>
                    </a:moveTo>
                    <a:cubicBezTo>
                      <a:pt x="369209" y="105925"/>
                      <a:pt x="358307" y="95041"/>
                      <a:pt x="358307" y="81584"/>
                    </a:cubicBezTo>
                    <a:cubicBezTo>
                      <a:pt x="358307" y="68144"/>
                      <a:pt x="369209" y="57243"/>
                      <a:pt x="382648" y="57243"/>
                    </a:cubicBezTo>
                    <a:cubicBezTo>
                      <a:pt x="396087" y="57243"/>
                      <a:pt x="406989" y="68144"/>
                      <a:pt x="406989" y="81584"/>
                    </a:cubicBezTo>
                    <a:cubicBezTo>
                      <a:pt x="406989" y="95041"/>
                      <a:pt x="396087" y="105925"/>
                      <a:pt x="382648" y="105925"/>
                    </a:cubicBezTo>
                    <a:moveTo>
                      <a:pt x="382648" y="0"/>
                    </a:moveTo>
                    <a:cubicBezTo>
                      <a:pt x="341311" y="0"/>
                      <a:pt x="308713" y="28344"/>
                      <a:pt x="302280" y="67394"/>
                    </a:cubicBezTo>
                    <a:lnTo>
                      <a:pt x="302280" y="20105"/>
                    </a:lnTo>
                    <a:cubicBezTo>
                      <a:pt x="302280" y="7935"/>
                      <a:pt x="297061" y="2716"/>
                      <a:pt x="284891" y="2716"/>
                    </a:cubicBezTo>
                    <a:lnTo>
                      <a:pt x="243911" y="2716"/>
                    </a:lnTo>
                    <a:lnTo>
                      <a:pt x="243911" y="64248"/>
                    </a:lnTo>
                    <a:lnTo>
                      <a:pt x="208865" y="16638"/>
                    </a:lnTo>
                    <a:cubicBezTo>
                      <a:pt x="201252" y="6541"/>
                      <a:pt x="193728" y="2716"/>
                      <a:pt x="181057" y="2716"/>
                    </a:cubicBezTo>
                    <a:lnTo>
                      <a:pt x="0" y="2716"/>
                    </a:lnTo>
                    <a:lnTo>
                      <a:pt x="0" y="44643"/>
                    </a:lnTo>
                    <a:cubicBezTo>
                      <a:pt x="0" y="56635"/>
                      <a:pt x="5147" y="61782"/>
                      <a:pt x="17121" y="61782"/>
                    </a:cubicBezTo>
                    <a:lnTo>
                      <a:pt x="44214" y="61782"/>
                    </a:lnTo>
                    <a:lnTo>
                      <a:pt x="44214" y="143115"/>
                    </a:lnTo>
                    <a:cubicBezTo>
                      <a:pt x="44214" y="155268"/>
                      <a:pt x="49433" y="160504"/>
                      <a:pt x="61603" y="160504"/>
                    </a:cubicBezTo>
                    <a:lnTo>
                      <a:pt x="105943" y="160504"/>
                    </a:lnTo>
                    <a:lnTo>
                      <a:pt x="105943" y="61764"/>
                    </a:lnTo>
                    <a:lnTo>
                      <a:pt x="143366" y="61764"/>
                    </a:lnTo>
                    <a:lnTo>
                      <a:pt x="143366" y="143097"/>
                    </a:lnTo>
                    <a:cubicBezTo>
                      <a:pt x="143366" y="155250"/>
                      <a:pt x="148602" y="160486"/>
                      <a:pt x="160755" y="160486"/>
                    </a:cubicBezTo>
                    <a:lnTo>
                      <a:pt x="201752" y="160486"/>
                    </a:lnTo>
                    <a:lnTo>
                      <a:pt x="201752" y="98955"/>
                    </a:lnTo>
                    <a:lnTo>
                      <a:pt x="236673" y="146564"/>
                    </a:lnTo>
                    <a:cubicBezTo>
                      <a:pt x="244304" y="156680"/>
                      <a:pt x="251828" y="160486"/>
                      <a:pt x="264499" y="160486"/>
                    </a:cubicBezTo>
                    <a:lnTo>
                      <a:pt x="302280" y="160486"/>
                    </a:lnTo>
                    <a:lnTo>
                      <a:pt x="302280" y="96345"/>
                    </a:lnTo>
                    <a:cubicBezTo>
                      <a:pt x="308642" y="135859"/>
                      <a:pt x="340400" y="163185"/>
                      <a:pt x="382648" y="163185"/>
                    </a:cubicBezTo>
                    <a:cubicBezTo>
                      <a:pt x="428864" y="163185"/>
                      <a:pt x="464268" y="127799"/>
                      <a:pt x="464268" y="81601"/>
                    </a:cubicBezTo>
                    <a:cubicBezTo>
                      <a:pt x="464268" y="34260"/>
                      <a:pt x="429990" y="0"/>
                      <a:pt x="382648" y="0"/>
                    </a:cubicBezTo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7" name="Vrije vorm: vorm 26">
                <a:extLst>
                  <a:ext uri="{FF2B5EF4-FFF2-40B4-BE49-F238E27FC236}">
                    <a16:creationId xmlns:a16="http://schemas.microsoft.com/office/drawing/2014/main" id="{72AF70F2-9438-1D86-F5E7-C2B4D8E16115}"/>
                  </a:ext>
                </a:extLst>
              </p:cNvPr>
              <p:cNvSpPr/>
              <p:nvPr/>
            </p:nvSpPr>
            <p:spPr>
              <a:xfrm>
                <a:off x="11009156" y="6435044"/>
                <a:ext cx="276312" cy="69520"/>
              </a:xfrm>
              <a:custGeom>
                <a:avLst/>
                <a:gdLst>
                  <a:gd name="connsiteX0" fmla="*/ 240944 w 276312"/>
                  <a:gd name="connsiteY0" fmla="*/ 37995 h 69520"/>
                  <a:gd name="connsiteX1" fmla="*/ 252632 w 276312"/>
                  <a:gd name="connsiteY1" fmla="*/ 25038 h 69520"/>
                  <a:gd name="connsiteX2" fmla="*/ 264535 w 276312"/>
                  <a:gd name="connsiteY2" fmla="*/ 37995 h 69520"/>
                  <a:gd name="connsiteX3" fmla="*/ 240944 w 276312"/>
                  <a:gd name="connsiteY3" fmla="*/ 37995 h 69520"/>
                  <a:gd name="connsiteX4" fmla="*/ 240748 w 276312"/>
                  <a:gd name="connsiteY4" fmla="*/ 44947 h 69520"/>
                  <a:gd name="connsiteX5" fmla="*/ 276312 w 276312"/>
                  <a:gd name="connsiteY5" fmla="*/ 44947 h 69520"/>
                  <a:gd name="connsiteX6" fmla="*/ 276312 w 276312"/>
                  <a:gd name="connsiteY6" fmla="*/ 43213 h 69520"/>
                  <a:gd name="connsiteX7" fmla="*/ 252632 w 276312"/>
                  <a:gd name="connsiteY7" fmla="*/ 17139 h 69520"/>
                  <a:gd name="connsiteX8" fmla="*/ 228863 w 276312"/>
                  <a:gd name="connsiteY8" fmla="*/ 43428 h 69520"/>
                  <a:gd name="connsiteX9" fmla="*/ 252936 w 276312"/>
                  <a:gd name="connsiteY9" fmla="*/ 69520 h 69520"/>
                  <a:gd name="connsiteX10" fmla="*/ 275830 w 276312"/>
                  <a:gd name="connsiteY10" fmla="*/ 53865 h 69520"/>
                  <a:gd name="connsiteX11" fmla="*/ 265107 w 276312"/>
                  <a:gd name="connsiteY11" fmla="*/ 52703 h 69520"/>
                  <a:gd name="connsiteX12" fmla="*/ 253508 w 276312"/>
                  <a:gd name="connsiteY12" fmla="*/ 61121 h 69520"/>
                  <a:gd name="connsiteX13" fmla="*/ 240748 w 276312"/>
                  <a:gd name="connsiteY13" fmla="*/ 45251 h 69520"/>
                  <a:gd name="connsiteX14" fmla="*/ 240748 w 276312"/>
                  <a:gd name="connsiteY14" fmla="*/ 44947 h 69520"/>
                  <a:gd name="connsiteX15" fmla="*/ 229256 w 276312"/>
                  <a:gd name="connsiteY15" fmla="*/ 876 h 69520"/>
                  <a:gd name="connsiteX16" fmla="*/ 219677 w 276312"/>
                  <a:gd name="connsiteY16" fmla="*/ 0 h 69520"/>
                  <a:gd name="connsiteX17" fmla="*/ 203753 w 276312"/>
                  <a:gd name="connsiteY17" fmla="*/ 17496 h 69520"/>
                  <a:gd name="connsiteX18" fmla="*/ 203753 w 276312"/>
                  <a:gd name="connsiteY18" fmla="*/ 18461 h 69520"/>
                  <a:gd name="connsiteX19" fmla="*/ 195533 w 276312"/>
                  <a:gd name="connsiteY19" fmla="*/ 18461 h 69520"/>
                  <a:gd name="connsiteX20" fmla="*/ 195533 w 276312"/>
                  <a:gd name="connsiteY20" fmla="*/ 26075 h 69520"/>
                  <a:gd name="connsiteX21" fmla="*/ 203753 w 276312"/>
                  <a:gd name="connsiteY21" fmla="*/ 26075 h 69520"/>
                  <a:gd name="connsiteX22" fmla="*/ 203753 w 276312"/>
                  <a:gd name="connsiteY22" fmla="*/ 68126 h 69520"/>
                  <a:gd name="connsiteX23" fmla="*/ 214655 w 276312"/>
                  <a:gd name="connsiteY23" fmla="*/ 68126 h 69520"/>
                  <a:gd name="connsiteX24" fmla="*/ 214655 w 276312"/>
                  <a:gd name="connsiteY24" fmla="*/ 26092 h 69520"/>
                  <a:gd name="connsiteX25" fmla="*/ 226540 w 276312"/>
                  <a:gd name="connsiteY25" fmla="*/ 26092 h 69520"/>
                  <a:gd name="connsiteX26" fmla="*/ 226540 w 276312"/>
                  <a:gd name="connsiteY26" fmla="*/ 18479 h 69520"/>
                  <a:gd name="connsiteX27" fmla="*/ 214459 w 276312"/>
                  <a:gd name="connsiteY27" fmla="*/ 18479 h 69520"/>
                  <a:gd name="connsiteX28" fmla="*/ 214459 w 276312"/>
                  <a:gd name="connsiteY28" fmla="*/ 17121 h 69520"/>
                  <a:gd name="connsiteX29" fmla="*/ 222680 w 276312"/>
                  <a:gd name="connsiteY29" fmla="*/ 8310 h 69520"/>
                  <a:gd name="connsiteX30" fmla="*/ 229256 w 276312"/>
                  <a:gd name="connsiteY30" fmla="*/ 8989 h 69520"/>
                  <a:gd name="connsiteX31" fmla="*/ 229256 w 276312"/>
                  <a:gd name="connsiteY31" fmla="*/ 876 h 69520"/>
                  <a:gd name="connsiteX32" fmla="*/ 175248 w 276312"/>
                  <a:gd name="connsiteY32" fmla="*/ 68144 h 69520"/>
                  <a:gd name="connsiteX33" fmla="*/ 186543 w 276312"/>
                  <a:gd name="connsiteY33" fmla="*/ 68144 h 69520"/>
                  <a:gd name="connsiteX34" fmla="*/ 186543 w 276312"/>
                  <a:gd name="connsiteY34" fmla="*/ 18479 h 69520"/>
                  <a:gd name="connsiteX35" fmla="*/ 175248 w 276312"/>
                  <a:gd name="connsiteY35" fmla="*/ 18479 h 69520"/>
                  <a:gd name="connsiteX36" fmla="*/ 175248 w 276312"/>
                  <a:gd name="connsiteY36" fmla="*/ 68144 h 69520"/>
                  <a:gd name="connsiteX37" fmla="*/ 175248 w 276312"/>
                  <a:gd name="connsiteY37" fmla="*/ 10348 h 69520"/>
                  <a:gd name="connsiteX38" fmla="*/ 186543 w 276312"/>
                  <a:gd name="connsiteY38" fmla="*/ 10348 h 69520"/>
                  <a:gd name="connsiteX39" fmla="*/ 186543 w 276312"/>
                  <a:gd name="connsiteY39" fmla="*/ 1090 h 69520"/>
                  <a:gd name="connsiteX40" fmla="*/ 175248 w 276312"/>
                  <a:gd name="connsiteY40" fmla="*/ 1090 h 69520"/>
                  <a:gd name="connsiteX41" fmla="*/ 175248 w 276312"/>
                  <a:gd name="connsiteY41" fmla="*/ 10348 h 69520"/>
                  <a:gd name="connsiteX42" fmla="*/ 147941 w 276312"/>
                  <a:gd name="connsiteY42" fmla="*/ 68144 h 69520"/>
                  <a:gd name="connsiteX43" fmla="*/ 159236 w 276312"/>
                  <a:gd name="connsiteY43" fmla="*/ 68144 h 69520"/>
                  <a:gd name="connsiteX44" fmla="*/ 159236 w 276312"/>
                  <a:gd name="connsiteY44" fmla="*/ 1072 h 69520"/>
                  <a:gd name="connsiteX45" fmla="*/ 147941 w 276312"/>
                  <a:gd name="connsiteY45" fmla="*/ 1072 h 69520"/>
                  <a:gd name="connsiteX46" fmla="*/ 147941 w 276312"/>
                  <a:gd name="connsiteY46" fmla="*/ 68144 h 69520"/>
                  <a:gd name="connsiteX47" fmla="*/ 118989 w 276312"/>
                  <a:gd name="connsiteY47" fmla="*/ 17228 h 69520"/>
                  <a:gd name="connsiteX48" fmla="*/ 116380 w 276312"/>
                  <a:gd name="connsiteY48" fmla="*/ 17121 h 69520"/>
                  <a:gd name="connsiteX49" fmla="*/ 102368 w 276312"/>
                  <a:gd name="connsiteY49" fmla="*/ 29184 h 69520"/>
                  <a:gd name="connsiteX50" fmla="*/ 102368 w 276312"/>
                  <a:gd name="connsiteY50" fmla="*/ 18461 h 69520"/>
                  <a:gd name="connsiteX51" fmla="*/ 92235 w 276312"/>
                  <a:gd name="connsiteY51" fmla="*/ 18461 h 69520"/>
                  <a:gd name="connsiteX52" fmla="*/ 92235 w 276312"/>
                  <a:gd name="connsiteY52" fmla="*/ 68126 h 69520"/>
                  <a:gd name="connsiteX53" fmla="*/ 103333 w 276312"/>
                  <a:gd name="connsiteY53" fmla="*/ 68126 h 69520"/>
                  <a:gd name="connsiteX54" fmla="*/ 103333 w 276312"/>
                  <a:gd name="connsiteY54" fmla="*/ 43499 h 69520"/>
                  <a:gd name="connsiteX55" fmla="*/ 116576 w 276312"/>
                  <a:gd name="connsiteY55" fmla="*/ 27826 h 69520"/>
                  <a:gd name="connsiteX56" fmla="*/ 118989 w 276312"/>
                  <a:gd name="connsiteY56" fmla="*/ 27933 h 69520"/>
                  <a:gd name="connsiteX57" fmla="*/ 118989 w 276312"/>
                  <a:gd name="connsiteY57" fmla="*/ 17228 h 69520"/>
                  <a:gd name="connsiteX58" fmla="*/ 59351 w 276312"/>
                  <a:gd name="connsiteY58" fmla="*/ 25235 h 69520"/>
                  <a:gd name="connsiteX59" fmla="*/ 71254 w 276312"/>
                  <a:gd name="connsiteY59" fmla="*/ 43321 h 69520"/>
                  <a:gd name="connsiteX60" fmla="*/ 59351 w 276312"/>
                  <a:gd name="connsiteY60" fmla="*/ 61299 h 69520"/>
                  <a:gd name="connsiteX61" fmla="*/ 47556 w 276312"/>
                  <a:gd name="connsiteY61" fmla="*/ 43321 h 69520"/>
                  <a:gd name="connsiteX62" fmla="*/ 59351 w 276312"/>
                  <a:gd name="connsiteY62" fmla="*/ 25235 h 69520"/>
                  <a:gd name="connsiteX63" fmla="*/ 59351 w 276312"/>
                  <a:gd name="connsiteY63" fmla="*/ 17121 h 69520"/>
                  <a:gd name="connsiteX64" fmla="*/ 35689 w 276312"/>
                  <a:gd name="connsiteY64" fmla="*/ 43321 h 69520"/>
                  <a:gd name="connsiteX65" fmla="*/ 59351 w 276312"/>
                  <a:gd name="connsiteY65" fmla="*/ 69502 h 69520"/>
                  <a:gd name="connsiteX66" fmla="*/ 83121 w 276312"/>
                  <a:gd name="connsiteY66" fmla="*/ 43321 h 69520"/>
                  <a:gd name="connsiteX67" fmla="*/ 59351 w 276312"/>
                  <a:gd name="connsiteY67" fmla="*/ 17121 h 69520"/>
                  <a:gd name="connsiteX68" fmla="*/ 33724 w 276312"/>
                  <a:gd name="connsiteY68" fmla="*/ 876 h 69520"/>
                  <a:gd name="connsiteX69" fmla="*/ 24162 w 276312"/>
                  <a:gd name="connsiteY69" fmla="*/ 0 h 69520"/>
                  <a:gd name="connsiteX70" fmla="*/ 8221 w 276312"/>
                  <a:gd name="connsiteY70" fmla="*/ 17496 h 69520"/>
                  <a:gd name="connsiteX71" fmla="*/ 8221 w 276312"/>
                  <a:gd name="connsiteY71" fmla="*/ 18461 h 69520"/>
                  <a:gd name="connsiteX72" fmla="*/ 0 w 276312"/>
                  <a:gd name="connsiteY72" fmla="*/ 18461 h 69520"/>
                  <a:gd name="connsiteX73" fmla="*/ 0 w 276312"/>
                  <a:gd name="connsiteY73" fmla="*/ 26075 h 69520"/>
                  <a:gd name="connsiteX74" fmla="*/ 8221 w 276312"/>
                  <a:gd name="connsiteY74" fmla="*/ 26075 h 69520"/>
                  <a:gd name="connsiteX75" fmla="*/ 8221 w 276312"/>
                  <a:gd name="connsiteY75" fmla="*/ 68126 h 69520"/>
                  <a:gd name="connsiteX76" fmla="*/ 19140 w 276312"/>
                  <a:gd name="connsiteY76" fmla="*/ 68126 h 69520"/>
                  <a:gd name="connsiteX77" fmla="*/ 19140 w 276312"/>
                  <a:gd name="connsiteY77" fmla="*/ 26092 h 69520"/>
                  <a:gd name="connsiteX78" fmla="*/ 31025 w 276312"/>
                  <a:gd name="connsiteY78" fmla="*/ 26092 h 69520"/>
                  <a:gd name="connsiteX79" fmla="*/ 31025 w 276312"/>
                  <a:gd name="connsiteY79" fmla="*/ 18479 h 69520"/>
                  <a:gd name="connsiteX80" fmla="*/ 18944 w 276312"/>
                  <a:gd name="connsiteY80" fmla="*/ 18479 h 69520"/>
                  <a:gd name="connsiteX81" fmla="*/ 18944 w 276312"/>
                  <a:gd name="connsiteY81" fmla="*/ 17121 h 69520"/>
                  <a:gd name="connsiteX82" fmla="*/ 27165 w 276312"/>
                  <a:gd name="connsiteY82" fmla="*/ 8310 h 69520"/>
                  <a:gd name="connsiteX83" fmla="*/ 33742 w 276312"/>
                  <a:gd name="connsiteY83" fmla="*/ 8989 h 69520"/>
                  <a:gd name="connsiteX84" fmla="*/ 33742 w 276312"/>
                  <a:gd name="connsiteY84" fmla="*/ 876 h 6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76312" h="69520">
                    <a:moveTo>
                      <a:pt x="240944" y="37995"/>
                    </a:moveTo>
                    <a:cubicBezTo>
                      <a:pt x="241624" y="29667"/>
                      <a:pt x="246163" y="25038"/>
                      <a:pt x="252632" y="25038"/>
                    </a:cubicBezTo>
                    <a:cubicBezTo>
                      <a:pt x="259995" y="25038"/>
                      <a:pt x="264249" y="29488"/>
                      <a:pt x="264535" y="37995"/>
                    </a:cubicBezTo>
                    <a:lnTo>
                      <a:pt x="240944" y="37995"/>
                    </a:lnTo>
                    <a:close/>
                    <a:moveTo>
                      <a:pt x="240748" y="44947"/>
                    </a:moveTo>
                    <a:lnTo>
                      <a:pt x="276312" y="44947"/>
                    </a:lnTo>
                    <a:lnTo>
                      <a:pt x="276312" y="43213"/>
                    </a:lnTo>
                    <a:cubicBezTo>
                      <a:pt x="276312" y="27075"/>
                      <a:pt x="267055" y="17139"/>
                      <a:pt x="252632" y="17139"/>
                    </a:cubicBezTo>
                    <a:cubicBezTo>
                      <a:pt x="238514" y="17139"/>
                      <a:pt x="228863" y="27665"/>
                      <a:pt x="228863" y="43428"/>
                    </a:cubicBezTo>
                    <a:cubicBezTo>
                      <a:pt x="228863" y="59191"/>
                      <a:pt x="238425" y="69520"/>
                      <a:pt x="252936" y="69520"/>
                    </a:cubicBezTo>
                    <a:cubicBezTo>
                      <a:pt x="264249" y="69520"/>
                      <a:pt x="272255" y="64016"/>
                      <a:pt x="275830" y="53865"/>
                    </a:cubicBezTo>
                    <a:lnTo>
                      <a:pt x="265107" y="52703"/>
                    </a:lnTo>
                    <a:cubicBezTo>
                      <a:pt x="263284" y="58118"/>
                      <a:pt x="258923" y="61121"/>
                      <a:pt x="253508" y="61121"/>
                    </a:cubicBezTo>
                    <a:cubicBezTo>
                      <a:pt x="245680" y="61121"/>
                      <a:pt x="240748" y="55402"/>
                      <a:pt x="240748" y="45251"/>
                    </a:cubicBezTo>
                    <a:lnTo>
                      <a:pt x="240748" y="44947"/>
                    </a:lnTo>
                    <a:close/>
                    <a:moveTo>
                      <a:pt x="229256" y="876"/>
                    </a:moveTo>
                    <a:cubicBezTo>
                      <a:pt x="226254" y="197"/>
                      <a:pt x="223073" y="0"/>
                      <a:pt x="219677" y="0"/>
                    </a:cubicBezTo>
                    <a:cubicBezTo>
                      <a:pt x="208776" y="0"/>
                      <a:pt x="203753" y="5594"/>
                      <a:pt x="203753" y="17496"/>
                    </a:cubicBezTo>
                    <a:lnTo>
                      <a:pt x="203753" y="18461"/>
                    </a:lnTo>
                    <a:lnTo>
                      <a:pt x="195533" y="18461"/>
                    </a:lnTo>
                    <a:lnTo>
                      <a:pt x="195533" y="26075"/>
                    </a:lnTo>
                    <a:lnTo>
                      <a:pt x="203753" y="26075"/>
                    </a:lnTo>
                    <a:lnTo>
                      <a:pt x="203753" y="68126"/>
                    </a:lnTo>
                    <a:lnTo>
                      <a:pt x="214655" y="68126"/>
                    </a:lnTo>
                    <a:lnTo>
                      <a:pt x="214655" y="26092"/>
                    </a:lnTo>
                    <a:lnTo>
                      <a:pt x="226540" y="26092"/>
                    </a:lnTo>
                    <a:lnTo>
                      <a:pt x="226540" y="18479"/>
                    </a:lnTo>
                    <a:lnTo>
                      <a:pt x="214459" y="18479"/>
                    </a:lnTo>
                    <a:lnTo>
                      <a:pt x="214459" y="17121"/>
                    </a:lnTo>
                    <a:cubicBezTo>
                      <a:pt x="214459" y="11027"/>
                      <a:pt x="216871" y="8310"/>
                      <a:pt x="222680" y="8310"/>
                    </a:cubicBezTo>
                    <a:cubicBezTo>
                      <a:pt x="224324" y="8310"/>
                      <a:pt x="226450" y="8507"/>
                      <a:pt x="229256" y="8989"/>
                    </a:cubicBezTo>
                    <a:lnTo>
                      <a:pt x="229256" y="876"/>
                    </a:lnTo>
                    <a:close/>
                    <a:moveTo>
                      <a:pt x="175248" y="68144"/>
                    </a:moveTo>
                    <a:lnTo>
                      <a:pt x="186543" y="68144"/>
                    </a:lnTo>
                    <a:lnTo>
                      <a:pt x="186543" y="18479"/>
                    </a:lnTo>
                    <a:lnTo>
                      <a:pt x="175248" y="18479"/>
                    </a:lnTo>
                    <a:lnTo>
                      <a:pt x="175248" y="68144"/>
                    </a:lnTo>
                    <a:close/>
                    <a:moveTo>
                      <a:pt x="175248" y="10348"/>
                    </a:moveTo>
                    <a:lnTo>
                      <a:pt x="186543" y="10348"/>
                    </a:lnTo>
                    <a:lnTo>
                      <a:pt x="186543" y="1090"/>
                    </a:lnTo>
                    <a:lnTo>
                      <a:pt x="175248" y="1090"/>
                    </a:lnTo>
                    <a:lnTo>
                      <a:pt x="175248" y="10348"/>
                    </a:lnTo>
                    <a:close/>
                    <a:moveTo>
                      <a:pt x="147941" y="68144"/>
                    </a:moveTo>
                    <a:lnTo>
                      <a:pt x="159236" y="68144"/>
                    </a:lnTo>
                    <a:lnTo>
                      <a:pt x="159236" y="1072"/>
                    </a:lnTo>
                    <a:lnTo>
                      <a:pt x="147941" y="1072"/>
                    </a:lnTo>
                    <a:lnTo>
                      <a:pt x="147941" y="68144"/>
                    </a:lnTo>
                    <a:close/>
                    <a:moveTo>
                      <a:pt x="118989" y="17228"/>
                    </a:moveTo>
                    <a:cubicBezTo>
                      <a:pt x="118024" y="17121"/>
                      <a:pt x="117148" y="17121"/>
                      <a:pt x="116380" y="17121"/>
                    </a:cubicBezTo>
                    <a:cubicBezTo>
                      <a:pt x="109409" y="17121"/>
                      <a:pt x="104870" y="21071"/>
                      <a:pt x="102368" y="29184"/>
                    </a:cubicBezTo>
                    <a:lnTo>
                      <a:pt x="102368" y="18461"/>
                    </a:lnTo>
                    <a:lnTo>
                      <a:pt x="92235" y="18461"/>
                    </a:lnTo>
                    <a:lnTo>
                      <a:pt x="92235" y="68126"/>
                    </a:lnTo>
                    <a:lnTo>
                      <a:pt x="103333" y="68126"/>
                    </a:lnTo>
                    <a:lnTo>
                      <a:pt x="103333" y="43499"/>
                    </a:lnTo>
                    <a:cubicBezTo>
                      <a:pt x="103351" y="33724"/>
                      <a:pt x="108570" y="27826"/>
                      <a:pt x="116576" y="27826"/>
                    </a:cubicBezTo>
                    <a:cubicBezTo>
                      <a:pt x="117059" y="27826"/>
                      <a:pt x="117934" y="27826"/>
                      <a:pt x="118989" y="27933"/>
                    </a:cubicBezTo>
                    <a:lnTo>
                      <a:pt x="118989" y="17228"/>
                    </a:lnTo>
                    <a:close/>
                    <a:moveTo>
                      <a:pt x="59351" y="25235"/>
                    </a:moveTo>
                    <a:cubicBezTo>
                      <a:pt x="66607" y="25235"/>
                      <a:pt x="71254" y="31704"/>
                      <a:pt x="71254" y="43321"/>
                    </a:cubicBezTo>
                    <a:cubicBezTo>
                      <a:pt x="71254" y="54919"/>
                      <a:pt x="66607" y="61299"/>
                      <a:pt x="59351" y="61299"/>
                    </a:cubicBezTo>
                    <a:cubicBezTo>
                      <a:pt x="52006" y="61299"/>
                      <a:pt x="47556" y="55009"/>
                      <a:pt x="47556" y="43321"/>
                    </a:cubicBezTo>
                    <a:cubicBezTo>
                      <a:pt x="47556" y="31597"/>
                      <a:pt x="52006" y="25235"/>
                      <a:pt x="59351" y="25235"/>
                    </a:cubicBezTo>
                    <a:moveTo>
                      <a:pt x="59351" y="17121"/>
                    </a:moveTo>
                    <a:cubicBezTo>
                      <a:pt x="45340" y="17121"/>
                      <a:pt x="35689" y="27361"/>
                      <a:pt x="35689" y="43321"/>
                    </a:cubicBezTo>
                    <a:cubicBezTo>
                      <a:pt x="35689" y="59262"/>
                      <a:pt x="45251" y="69502"/>
                      <a:pt x="59351" y="69502"/>
                    </a:cubicBezTo>
                    <a:cubicBezTo>
                      <a:pt x="73470" y="69502"/>
                      <a:pt x="83121" y="59262"/>
                      <a:pt x="83121" y="43321"/>
                    </a:cubicBezTo>
                    <a:cubicBezTo>
                      <a:pt x="83121" y="27361"/>
                      <a:pt x="73470" y="17121"/>
                      <a:pt x="59351" y="17121"/>
                    </a:cubicBezTo>
                    <a:moveTo>
                      <a:pt x="33724" y="876"/>
                    </a:moveTo>
                    <a:cubicBezTo>
                      <a:pt x="30721" y="197"/>
                      <a:pt x="27540" y="0"/>
                      <a:pt x="24162" y="0"/>
                    </a:cubicBezTo>
                    <a:cubicBezTo>
                      <a:pt x="13243" y="0"/>
                      <a:pt x="8221" y="5594"/>
                      <a:pt x="8221" y="17496"/>
                    </a:cubicBezTo>
                    <a:lnTo>
                      <a:pt x="8221" y="18461"/>
                    </a:lnTo>
                    <a:lnTo>
                      <a:pt x="0" y="18461"/>
                    </a:lnTo>
                    <a:lnTo>
                      <a:pt x="0" y="26075"/>
                    </a:lnTo>
                    <a:lnTo>
                      <a:pt x="8221" y="26075"/>
                    </a:lnTo>
                    <a:lnTo>
                      <a:pt x="8221" y="68126"/>
                    </a:lnTo>
                    <a:lnTo>
                      <a:pt x="19140" y="68126"/>
                    </a:lnTo>
                    <a:lnTo>
                      <a:pt x="19140" y="26092"/>
                    </a:lnTo>
                    <a:lnTo>
                      <a:pt x="31025" y="26092"/>
                    </a:lnTo>
                    <a:lnTo>
                      <a:pt x="31025" y="18479"/>
                    </a:lnTo>
                    <a:lnTo>
                      <a:pt x="18944" y="18479"/>
                    </a:lnTo>
                    <a:lnTo>
                      <a:pt x="18944" y="17121"/>
                    </a:lnTo>
                    <a:cubicBezTo>
                      <a:pt x="18944" y="11027"/>
                      <a:pt x="21356" y="8310"/>
                      <a:pt x="27165" y="8310"/>
                    </a:cubicBezTo>
                    <a:cubicBezTo>
                      <a:pt x="28809" y="8310"/>
                      <a:pt x="30936" y="8507"/>
                      <a:pt x="33742" y="8989"/>
                    </a:cubicBezTo>
                    <a:lnTo>
                      <a:pt x="33742" y="876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8" name="Vrije vorm: vorm 27">
                <a:extLst>
                  <a:ext uri="{FF2B5EF4-FFF2-40B4-BE49-F238E27FC236}">
                    <a16:creationId xmlns:a16="http://schemas.microsoft.com/office/drawing/2014/main" id="{E4D1479E-2872-5B85-8BF2-C1DC563951CF}"/>
                  </a:ext>
                </a:extLst>
              </p:cNvPr>
              <p:cNvSpPr/>
              <p:nvPr/>
            </p:nvSpPr>
            <p:spPr>
              <a:xfrm>
                <a:off x="11013731" y="6345060"/>
                <a:ext cx="456064" cy="68394"/>
              </a:xfrm>
              <a:custGeom>
                <a:avLst/>
                <a:gdLst>
                  <a:gd name="connsiteX0" fmla="*/ 414299 w 456064"/>
                  <a:gd name="connsiteY0" fmla="*/ 17389 h 68394"/>
                  <a:gd name="connsiteX1" fmla="*/ 414299 w 456064"/>
                  <a:gd name="connsiteY1" fmla="*/ 67054 h 68394"/>
                  <a:gd name="connsiteX2" fmla="*/ 425218 w 456064"/>
                  <a:gd name="connsiteY2" fmla="*/ 67054 h 68394"/>
                  <a:gd name="connsiteX3" fmla="*/ 425218 w 456064"/>
                  <a:gd name="connsiteY3" fmla="*/ 38638 h 68394"/>
                  <a:gd name="connsiteX4" fmla="*/ 436728 w 456064"/>
                  <a:gd name="connsiteY4" fmla="*/ 24520 h 68394"/>
                  <a:gd name="connsiteX5" fmla="*/ 445145 w 456064"/>
                  <a:gd name="connsiteY5" fmla="*/ 35350 h 68394"/>
                  <a:gd name="connsiteX6" fmla="*/ 445145 w 456064"/>
                  <a:gd name="connsiteY6" fmla="*/ 67036 h 68394"/>
                  <a:gd name="connsiteX7" fmla="*/ 456064 w 456064"/>
                  <a:gd name="connsiteY7" fmla="*/ 67036 h 68394"/>
                  <a:gd name="connsiteX8" fmla="*/ 456064 w 456064"/>
                  <a:gd name="connsiteY8" fmla="*/ 35261 h 68394"/>
                  <a:gd name="connsiteX9" fmla="*/ 439926 w 456064"/>
                  <a:gd name="connsiteY9" fmla="*/ 16031 h 68394"/>
                  <a:gd name="connsiteX10" fmla="*/ 424557 w 456064"/>
                  <a:gd name="connsiteY10" fmla="*/ 25878 h 68394"/>
                  <a:gd name="connsiteX11" fmla="*/ 424539 w 456064"/>
                  <a:gd name="connsiteY11" fmla="*/ 17371 h 68394"/>
                  <a:gd name="connsiteX12" fmla="*/ 414299 w 456064"/>
                  <a:gd name="connsiteY12" fmla="*/ 17371 h 68394"/>
                  <a:gd name="connsiteX13" fmla="*/ 380343 w 456064"/>
                  <a:gd name="connsiteY13" fmla="*/ 24144 h 68394"/>
                  <a:gd name="connsiteX14" fmla="*/ 392227 w 456064"/>
                  <a:gd name="connsiteY14" fmla="*/ 42213 h 68394"/>
                  <a:gd name="connsiteX15" fmla="*/ 380343 w 456064"/>
                  <a:gd name="connsiteY15" fmla="*/ 60191 h 68394"/>
                  <a:gd name="connsiteX16" fmla="*/ 368547 w 456064"/>
                  <a:gd name="connsiteY16" fmla="*/ 42213 h 68394"/>
                  <a:gd name="connsiteX17" fmla="*/ 380343 w 456064"/>
                  <a:gd name="connsiteY17" fmla="*/ 24144 h 68394"/>
                  <a:gd name="connsiteX18" fmla="*/ 380343 w 456064"/>
                  <a:gd name="connsiteY18" fmla="*/ 16031 h 68394"/>
                  <a:gd name="connsiteX19" fmla="*/ 356663 w 456064"/>
                  <a:gd name="connsiteY19" fmla="*/ 42213 h 68394"/>
                  <a:gd name="connsiteX20" fmla="*/ 380343 w 456064"/>
                  <a:gd name="connsiteY20" fmla="*/ 68394 h 68394"/>
                  <a:gd name="connsiteX21" fmla="*/ 404112 w 456064"/>
                  <a:gd name="connsiteY21" fmla="*/ 42213 h 68394"/>
                  <a:gd name="connsiteX22" fmla="*/ 380343 w 456064"/>
                  <a:gd name="connsiteY22" fmla="*/ 16031 h 68394"/>
                  <a:gd name="connsiteX23" fmla="*/ 335271 w 456064"/>
                  <a:gd name="connsiteY23" fmla="*/ 67054 h 68394"/>
                  <a:gd name="connsiteX24" fmla="*/ 346565 w 456064"/>
                  <a:gd name="connsiteY24" fmla="*/ 67054 h 68394"/>
                  <a:gd name="connsiteX25" fmla="*/ 346565 w 456064"/>
                  <a:gd name="connsiteY25" fmla="*/ 17389 h 68394"/>
                  <a:gd name="connsiteX26" fmla="*/ 335271 w 456064"/>
                  <a:gd name="connsiteY26" fmla="*/ 17389 h 68394"/>
                  <a:gd name="connsiteX27" fmla="*/ 335271 w 456064"/>
                  <a:gd name="connsiteY27" fmla="*/ 67054 h 68394"/>
                  <a:gd name="connsiteX28" fmla="*/ 335271 w 456064"/>
                  <a:gd name="connsiteY28" fmla="*/ 9257 h 68394"/>
                  <a:gd name="connsiteX29" fmla="*/ 346565 w 456064"/>
                  <a:gd name="connsiteY29" fmla="*/ 9257 h 68394"/>
                  <a:gd name="connsiteX30" fmla="*/ 346565 w 456064"/>
                  <a:gd name="connsiteY30" fmla="*/ 0 h 68394"/>
                  <a:gd name="connsiteX31" fmla="*/ 335271 w 456064"/>
                  <a:gd name="connsiteY31" fmla="*/ 0 h 68394"/>
                  <a:gd name="connsiteX32" fmla="*/ 335271 w 456064"/>
                  <a:gd name="connsiteY32" fmla="*/ 9257 h 68394"/>
                  <a:gd name="connsiteX33" fmla="*/ 311019 w 456064"/>
                  <a:gd name="connsiteY33" fmla="*/ 3664 h 68394"/>
                  <a:gd name="connsiteX34" fmla="*/ 300582 w 456064"/>
                  <a:gd name="connsiteY34" fmla="*/ 4521 h 68394"/>
                  <a:gd name="connsiteX35" fmla="*/ 300206 w 456064"/>
                  <a:gd name="connsiteY35" fmla="*/ 17371 h 68394"/>
                  <a:gd name="connsiteX36" fmla="*/ 291592 w 456064"/>
                  <a:gd name="connsiteY36" fmla="*/ 17371 h 68394"/>
                  <a:gd name="connsiteX37" fmla="*/ 291592 w 456064"/>
                  <a:gd name="connsiteY37" fmla="*/ 25002 h 68394"/>
                  <a:gd name="connsiteX38" fmla="*/ 299903 w 456064"/>
                  <a:gd name="connsiteY38" fmla="*/ 25002 h 68394"/>
                  <a:gd name="connsiteX39" fmla="*/ 299903 w 456064"/>
                  <a:gd name="connsiteY39" fmla="*/ 49844 h 68394"/>
                  <a:gd name="connsiteX40" fmla="*/ 315540 w 456064"/>
                  <a:gd name="connsiteY40" fmla="*/ 68377 h 68394"/>
                  <a:gd name="connsiteX41" fmla="*/ 323475 w 456064"/>
                  <a:gd name="connsiteY41" fmla="*/ 67411 h 68394"/>
                  <a:gd name="connsiteX42" fmla="*/ 323475 w 456064"/>
                  <a:gd name="connsiteY42" fmla="*/ 58815 h 68394"/>
                  <a:gd name="connsiteX43" fmla="*/ 317953 w 456064"/>
                  <a:gd name="connsiteY43" fmla="*/ 59494 h 68394"/>
                  <a:gd name="connsiteX44" fmla="*/ 311001 w 456064"/>
                  <a:gd name="connsiteY44" fmla="*/ 49057 h 68394"/>
                  <a:gd name="connsiteX45" fmla="*/ 311001 w 456064"/>
                  <a:gd name="connsiteY45" fmla="*/ 25020 h 68394"/>
                  <a:gd name="connsiteX46" fmla="*/ 322099 w 456064"/>
                  <a:gd name="connsiteY46" fmla="*/ 25020 h 68394"/>
                  <a:gd name="connsiteX47" fmla="*/ 322099 w 456064"/>
                  <a:gd name="connsiteY47" fmla="*/ 17389 h 68394"/>
                  <a:gd name="connsiteX48" fmla="*/ 311001 w 456064"/>
                  <a:gd name="connsiteY48" fmla="*/ 17389 h 68394"/>
                  <a:gd name="connsiteX49" fmla="*/ 311001 w 456064"/>
                  <a:gd name="connsiteY49" fmla="*/ 3664 h 68394"/>
                  <a:gd name="connsiteX50" fmla="*/ 272470 w 456064"/>
                  <a:gd name="connsiteY50" fmla="*/ 42320 h 68394"/>
                  <a:gd name="connsiteX51" fmla="*/ 272470 w 456064"/>
                  <a:gd name="connsiteY51" fmla="*/ 45894 h 68394"/>
                  <a:gd name="connsiteX52" fmla="*/ 259423 w 456064"/>
                  <a:gd name="connsiteY52" fmla="*/ 60316 h 68394"/>
                  <a:gd name="connsiteX53" fmla="*/ 250523 w 456064"/>
                  <a:gd name="connsiteY53" fmla="*/ 52864 h 68394"/>
                  <a:gd name="connsiteX54" fmla="*/ 269968 w 456064"/>
                  <a:gd name="connsiteY54" fmla="*/ 42320 h 68394"/>
                  <a:gd name="connsiteX55" fmla="*/ 272470 w 456064"/>
                  <a:gd name="connsiteY55" fmla="*/ 42320 h 68394"/>
                  <a:gd name="connsiteX56" fmla="*/ 240105 w 456064"/>
                  <a:gd name="connsiteY56" fmla="*/ 30239 h 68394"/>
                  <a:gd name="connsiteX57" fmla="*/ 250541 w 456064"/>
                  <a:gd name="connsiteY57" fmla="*/ 31508 h 68394"/>
                  <a:gd name="connsiteX58" fmla="*/ 262140 w 456064"/>
                  <a:gd name="connsiteY58" fmla="*/ 23769 h 68394"/>
                  <a:gd name="connsiteX59" fmla="*/ 272488 w 456064"/>
                  <a:gd name="connsiteY59" fmla="*/ 33044 h 68394"/>
                  <a:gd name="connsiteX60" fmla="*/ 272488 w 456064"/>
                  <a:gd name="connsiteY60" fmla="*/ 35654 h 68394"/>
                  <a:gd name="connsiteX61" fmla="*/ 271434 w 456064"/>
                  <a:gd name="connsiteY61" fmla="*/ 35654 h 68394"/>
                  <a:gd name="connsiteX62" fmla="*/ 238764 w 456064"/>
                  <a:gd name="connsiteY62" fmla="*/ 53436 h 68394"/>
                  <a:gd name="connsiteX63" fmla="*/ 255849 w 456064"/>
                  <a:gd name="connsiteY63" fmla="*/ 68305 h 68394"/>
                  <a:gd name="connsiteX64" fmla="*/ 272684 w 456064"/>
                  <a:gd name="connsiteY64" fmla="*/ 58458 h 68394"/>
                  <a:gd name="connsiteX65" fmla="*/ 273739 w 456064"/>
                  <a:gd name="connsiteY65" fmla="*/ 67054 h 68394"/>
                  <a:gd name="connsiteX66" fmla="*/ 284855 w 456064"/>
                  <a:gd name="connsiteY66" fmla="*/ 67054 h 68394"/>
                  <a:gd name="connsiteX67" fmla="*/ 283407 w 456064"/>
                  <a:gd name="connsiteY67" fmla="*/ 57207 h 68394"/>
                  <a:gd name="connsiteX68" fmla="*/ 283407 w 456064"/>
                  <a:gd name="connsiteY68" fmla="*/ 35546 h 68394"/>
                  <a:gd name="connsiteX69" fmla="*/ 263320 w 456064"/>
                  <a:gd name="connsiteY69" fmla="*/ 16031 h 68394"/>
                  <a:gd name="connsiteX70" fmla="*/ 240105 w 456064"/>
                  <a:gd name="connsiteY70" fmla="*/ 30239 h 68394"/>
                  <a:gd name="connsiteX71" fmla="*/ 205487 w 456064"/>
                  <a:gd name="connsiteY71" fmla="*/ 67054 h 68394"/>
                  <a:gd name="connsiteX72" fmla="*/ 215638 w 456064"/>
                  <a:gd name="connsiteY72" fmla="*/ 67054 h 68394"/>
                  <a:gd name="connsiteX73" fmla="*/ 233224 w 456064"/>
                  <a:gd name="connsiteY73" fmla="*/ 17389 h 68394"/>
                  <a:gd name="connsiteX74" fmla="*/ 224038 w 456064"/>
                  <a:gd name="connsiteY74" fmla="*/ 17389 h 68394"/>
                  <a:gd name="connsiteX75" fmla="*/ 211671 w 456064"/>
                  <a:gd name="connsiteY75" fmla="*/ 55187 h 68394"/>
                  <a:gd name="connsiteX76" fmla="*/ 199393 w 456064"/>
                  <a:gd name="connsiteY76" fmla="*/ 17389 h 68394"/>
                  <a:gd name="connsiteX77" fmla="*/ 188080 w 456064"/>
                  <a:gd name="connsiteY77" fmla="*/ 17389 h 68394"/>
                  <a:gd name="connsiteX78" fmla="*/ 205487 w 456064"/>
                  <a:gd name="connsiteY78" fmla="*/ 67054 h 68394"/>
                  <a:gd name="connsiteX79" fmla="*/ 159378 w 456064"/>
                  <a:gd name="connsiteY79" fmla="*/ 24144 h 68394"/>
                  <a:gd name="connsiteX80" fmla="*/ 171281 w 456064"/>
                  <a:gd name="connsiteY80" fmla="*/ 42213 h 68394"/>
                  <a:gd name="connsiteX81" fmla="*/ 159378 w 456064"/>
                  <a:gd name="connsiteY81" fmla="*/ 60191 h 68394"/>
                  <a:gd name="connsiteX82" fmla="*/ 147584 w 456064"/>
                  <a:gd name="connsiteY82" fmla="*/ 42213 h 68394"/>
                  <a:gd name="connsiteX83" fmla="*/ 159378 w 456064"/>
                  <a:gd name="connsiteY83" fmla="*/ 24144 h 68394"/>
                  <a:gd name="connsiteX84" fmla="*/ 159378 w 456064"/>
                  <a:gd name="connsiteY84" fmla="*/ 16031 h 68394"/>
                  <a:gd name="connsiteX85" fmla="*/ 135717 w 456064"/>
                  <a:gd name="connsiteY85" fmla="*/ 42213 h 68394"/>
                  <a:gd name="connsiteX86" fmla="*/ 159378 w 456064"/>
                  <a:gd name="connsiteY86" fmla="*/ 68394 h 68394"/>
                  <a:gd name="connsiteX87" fmla="*/ 183148 w 456064"/>
                  <a:gd name="connsiteY87" fmla="*/ 42213 h 68394"/>
                  <a:gd name="connsiteX88" fmla="*/ 159378 w 456064"/>
                  <a:gd name="connsiteY88" fmla="*/ 16031 h 68394"/>
                  <a:gd name="connsiteX89" fmla="*/ 83871 w 456064"/>
                  <a:gd name="connsiteY89" fmla="*/ 17389 h 68394"/>
                  <a:gd name="connsiteX90" fmla="*/ 83871 w 456064"/>
                  <a:gd name="connsiteY90" fmla="*/ 67054 h 68394"/>
                  <a:gd name="connsiteX91" fmla="*/ 94773 w 456064"/>
                  <a:gd name="connsiteY91" fmla="*/ 67054 h 68394"/>
                  <a:gd name="connsiteX92" fmla="*/ 94773 w 456064"/>
                  <a:gd name="connsiteY92" fmla="*/ 38638 h 68394"/>
                  <a:gd name="connsiteX93" fmla="*/ 106282 w 456064"/>
                  <a:gd name="connsiteY93" fmla="*/ 24520 h 68394"/>
                  <a:gd name="connsiteX94" fmla="*/ 114682 w 456064"/>
                  <a:gd name="connsiteY94" fmla="*/ 35350 h 68394"/>
                  <a:gd name="connsiteX95" fmla="*/ 114682 w 456064"/>
                  <a:gd name="connsiteY95" fmla="*/ 67036 h 68394"/>
                  <a:gd name="connsiteX96" fmla="*/ 125601 w 456064"/>
                  <a:gd name="connsiteY96" fmla="*/ 67036 h 68394"/>
                  <a:gd name="connsiteX97" fmla="*/ 125601 w 456064"/>
                  <a:gd name="connsiteY97" fmla="*/ 35261 h 68394"/>
                  <a:gd name="connsiteX98" fmla="*/ 109481 w 456064"/>
                  <a:gd name="connsiteY98" fmla="*/ 16031 h 68394"/>
                  <a:gd name="connsiteX99" fmla="*/ 94112 w 456064"/>
                  <a:gd name="connsiteY99" fmla="*/ 25878 h 68394"/>
                  <a:gd name="connsiteX100" fmla="*/ 94094 w 456064"/>
                  <a:gd name="connsiteY100" fmla="*/ 17371 h 68394"/>
                  <a:gd name="connsiteX101" fmla="*/ 83871 w 456064"/>
                  <a:gd name="connsiteY101" fmla="*/ 17371 h 68394"/>
                  <a:gd name="connsiteX102" fmla="*/ 28863 w 456064"/>
                  <a:gd name="connsiteY102" fmla="*/ 17389 h 68394"/>
                  <a:gd name="connsiteX103" fmla="*/ 28863 w 456064"/>
                  <a:gd name="connsiteY103" fmla="*/ 67054 h 68394"/>
                  <a:gd name="connsiteX104" fmla="*/ 39782 w 456064"/>
                  <a:gd name="connsiteY104" fmla="*/ 67054 h 68394"/>
                  <a:gd name="connsiteX105" fmla="*/ 39782 w 456064"/>
                  <a:gd name="connsiteY105" fmla="*/ 38638 h 68394"/>
                  <a:gd name="connsiteX106" fmla="*/ 51292 w 456064"/>
                  <a:gd name="connsiteY106" fmla="*/ 24520 h 68394"/>
                  <a:gd name="connsiteX107" fmla="*/ 59691 w 456064"/>
                  <a:gd name="connsiteY107" fmla="*/ 35350 h 68394"/>
                  <a:gd name="connsiteX108" fmla="*/ 59691 w 456064"/>
                  <a:gd name="connsiteY108" fmla="*/ 67036 h 68394"/>
                  <a:gd name="connsiteX109" fmla="*/ 70611 w 456064"/>
                  <a:gd name="connsiteY109" fmla="*/ 67036 h 68394"/>
                  <a:gd name="connsiteX110" fmla="*/ 70611 w 456064"/>
                  <a:gd name="connsiteY110" fmla="*/ 35261 h 68394"/>
                  <a:gd name="connsiteX111" fmla="*/ 54472 w 456064"/>
                  <a:gd name="connsiteY111" fmla="*/ 16031 h 68394"/>
                  <a:gd name="connsiteX112" fmla="*/ 39121 w 456064"/>
                  <a:gd name="connsiteY112" fmla="*/ 25878 h 68394"/>
                  <a:gd name="connsiteX113" fmla="*/ 39103 w 456064"/>
                  <a:gd name="connsiteY113" fmla="*/ 17371 h 68394"/>
                  <a:gd name="connsiteX114" fmla="*/ 28863 w 456064"/>
                  <a:gd name="connsiteY114" fmla="*/ 17371 h 68394"/>
                  <a:gd name="connsiteX115" fmla="*/ 0 w 456064"/>
                  <a:gd name="connsiteY115" fmla="*/ 67054 h 68394"/>
                  <a:gd name="connsiteX116" fmla="*/ 11295 w 456064"/>
                  <a:gd name="connsiteY116" fmla="*/ 67054 h 68394"/>
                  <a:gd name="connsiteX117" fmla="*/ 11295 w 456064"/>
                  <a:gd name="connsiteY117" fmla="*/ 17389 h 68394"/>
                  <a:gd name="connsiteX118" fmla="*/ 0 w 456064"/>
                  <a:gd name="connsiteY118" fmla="*/ 17389 h 68394"/>
                  <a:gd name="connsiteX119" fmla="*/ 0 w 456064"/>
                  <a:gd name="connsiteY119" fmla="*/ 67054 h 68394"/>
                  <a:gd name="connsiteX120" fmla="*/ 0 w 456064"/>
                  <a:gd name="connsiteY120" fmla="*/ 9257 h 68394"/>
                  <a:gd name="connsiteX121" fmla="*/ 11295 w 456064"/>
                  <a:gd name="connsiteY121" fmla="*/ 9257 h 68394"/>
                  <a:gd name="connsiteX122" fmla="*/ 11295 w 456064"/>
                  <a:gd name="connsiteY122" fmla="*/ 0 h 68394"/>
                  <a:gd name="connsiteX123" fmla="*/ 0 w 456064"/>
                  <a:gd name="connsiteY123" fmla="*/ 0 h 68394"/>
                  <a:gd name="connsiteX124" fmla="*/ 0 w 456064"/>
                  <a:gd name="connsiteY124" fmla="*/ 9257 h 68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56064" h="68394">
                    <a:moveTo>
                      <a:pt x="414299" y="17389"/>
                    </a:moveTo>
                    <a:lnTo>
                      <a:pt x="414299" y="67054"/>
                    </a:lnTo>
                    <a:lnTo>
                      <a:pt x="425218" y="67054"/>
                    </a:lnTo>
                    <a:lnTo>
                      <a:pt x="425218" y="38638"/>
                    </a:lnTo>
                    <a:cubicBezTo>
                      <a:pt x="425236" y="30042"/>
                      <a:pt x="430258" y="24520"/>
                      <a:pt x="436728" y="24520"/>
                    </a:cubicBezTo>
                    <a:cubicBezTo>
                      <a:pt x="442142" y="24520"/>
                      <a:pt x="445145" y="28183"/>
                      <a:pt x="445145" y="35350"/>
                    </a:cubicBezTo>
                    <a:lnTo>
                      <a:pt x="445145" y="67036"/>
                    </a:lnTo>
                    <a:lnTo>
                      <a:pt x="456064" y="67036"/>
                    </a:lnTo>
                    <a:lnTo>
                      <a:pt x="456064" y="35261"/>
                    </a:lnTo>
                    <a:cubicBezTo>
                      <a:pt x="456064" y="22411"/>
                      <a:pt x="450757" y="16031"/>
                      <a:pt x="439926" y="16031"/>
                    </a:cubicBezTo>
                    <a:cubicBezTo>
                      <a:pt x="433260" y="16031"/>
                      <a:pt x="428131" y="19319"/>
                      <a:pt x="424557" y="25878"/>
                    </a:cubicBezTo>
                    <a:lnTo>
                      <a:pt x="424539" y="17371"/>
                    </a:lnTo>
                    <a:lnTo>
                      <a:pt x="414299" y="17371"/>
                    </a:lnTo>
                    <a:close/>
                    <a:moveTo>
                      <a:pt x="380343" y="24144"/>
                    </a:moveTo>
                    <a:cubicBezTo>
                      <a:pt x="387599" y="24144"/>
                      <a:pt x="392227" y="30614"/>
                      <a:pt x="392227" y="42213"/>
                    </a:cubicBezTo>
                    <a:cubicBezTo>
                      <a:pt x="392227" y="53811"/>
                      <a:pt x="387599" y="60191"/>
                      <a:pt x="380343" y="60191"/>
                    </a:cubicBezTo>
                    <a:cubicBezTo>
                      <a:pt x="372997" y="60191"/>
                      <a:pt x="368547" y="53901"/>
                      <a:pt x="368547" y="42213"/>
                    </a:cubicBezTo>
                    <a:cubicBezTo>
                      <a:pt x="368547" y="30525"/>
                      <a:pt x="372979" y="24144"/>
                      <a:pt x="380343" y="24144"/>
                    </a:cubicBezTo>
                    <a:moveTo>
                      <a:pt x="380343" y="16031"/>
                    </a:moveTo>
                    <a:cubicBezTo>
                      <a:pt x="366313" y="16031"/>
                      <a:pt x="356663" y="26271"/>
                      <a:pt x="356663" y="42213"/>
                    </a:cubicBezTo>
                    <a:cubicBezTo>
                      <a:pt x="356663" y="58172"/>
                      <a:pt x="366224" y="68394"/>
                      <a:pt x="380343" y="68394"/>
                    </a:cubicBezTo>
                    <a:cubicBezTo>
                      <a:pt x="394461" y="68394"/>
                      <a:pt x="404112" y="58172"/>
                      <a:pt x="404112" y="42213"/>
                    </a:cubicBezTo>
                    <a:cubicBezTo>
                      <a:pt x="404112" y="26271"/>
                      <a:pt x="394443" y="16031"/>
                      <a:pt x="380343" y="16031"/>
                    </a:cubicBezTo>
                    <a:moveTo>
                      <a:pt x="335271" y="67054"/>
                    </a:moveTo>
                    <a:lnTo>
                      <a:pt x="346565" y="67054"/>
                    </a:lnTo>
                    <a:lnTo>
                      <a:pt x="346565" y="17389"/>
                    </a:lnTo>
                    <a:lnTo>
                      <a:pt x="335271" y="17389"/>
                    </a:lnTo>
                    <a:lnTo>
                      <a:pt x="335271" y="67054"/>
                    </a:lnTo>
                    <a:close/>
                    <a:moveTo>
                      <a:pt x="335271" y="9257"/>
                    </a:moveTo>
                    <a:lnTo>
                      <a:pt x="346565" y="9257"/>
                    </a:lnTo>
                    <a:lnTo>
                      <a:pt x="346565" y="0"/>
                    </a:lnTo>
                    <a:lnTo>
                      <a:pt x="335271" y="0"/>
                    </a:lnTo>
                    <a:lnTo>
                      <a:pt x="335271" y="9257"/>
                    </a:lnTo>
                    <a:close/>
                    <a:moveTo>
                      <a:pt x="311019" y="3664"/>
                    </a:moveTo>
                    <a:lnTo>
                      <a:pt x="300582" y="4521"/>
                    </a:lnTo>
                    <a:lnTo>
                      <a:pt x="300206" y="17371"/>
                    </a:lnTo>
                    <a:lnTo>
                      <a:pt x="291592" y="17371"/>
                    </a:lnTo>
                    <a:lnTo>
                      <a:pt x="291592" y="25002"/>
                    </a:lnTo>
                    <a:lnTo>
                      <a:pt x="299903" y="25002"/>
                    </a:lnTo>
                    <a:lnTo>
                      <a:pt x="299903" y="49844"/>
                    </a:lnTo>
                    <a:cubicBezTo>
                      <a:pt x="299903" y="62783"/>
                      <a:pt x="303673" y="68377"/>
                      <a:pt x="315540" y="68377"/>
                    </a:cubicBezTo>
                    <a:cubicBezTo>
                      <a:pt x="318150" y="68377"/>
                      <a:pt x="320759" y="67983"/>
                      <a:pt x="323475" y="67411"/>
                    </a:cubicBezTo>
                    <a:lnTo>
                      <a:pt x="323475" y="58815"/>
                    </a:lnTo>
                    <a:cubicBezTo>
                      <a:pt x="321545" y="59298"/>
                      <a:pt x="319705" y="59494"/>
                      <a:pt x="317953" y="59494"/>
                    </a:cubicBezTo>
                    <a:cubicBezTo>
                      <a:pt x="312056" y="59494"/>
                      <a:pt x="311001" y="56313"/>
                      <a:pt x="311001" y="49057"/>
                    </a:cubicBezTo>
                    <a:lnTo>
                      <a:pt x="311001" y="25020"/>
                    </a:lnTo>
                    <a:lnTo>
                      <a:pt x="322099" y="25020"/>
                    </a:lnTo>
                    <a:lnTo>
                      <a:pt x="322099" y="17389"/>
                    </a:lnTo>
                    <a:lnTo>
                      <a:pt x="311001" y="17389"/>
                    </a:lnTo>
                    <a:lnTo>
                      <a:pt x="311001" y="3664"/>
                    </a:lnTo>
                    <a:close/>
                    <a:moveTo>
                      <a:pt x="272470" y="42320"/>
                    </a:moveTo>
                    <a:lnTo>
                      <a:pt x="272470" y="45894"/>
                    </a:lnTo>
                    <a:cubicBezTo>
                      <a:pt x="272470" y="54026"/>
                      <a:pt x="266679" y="60316"/>
                      <a:pt x="259423" y="60316"/>
                    </a:cubicBezTo>
                    <a:cubicBezTo>
                      <a:pt x="253901" y="60316"/>
                      <a:pt x="250523" y="57314"/>
                      <a:pt x="250523" y="52864"/>
                    </a:cubicBezTo>
                    <a:cubicBezTo>
                      <a:pt x="250523" y="45894"/>
                      <a:pt x="256993" y="42320"/>
                      <a:pt x="269968" y="42320"/>
                    </a:cubicBezTo>
                    <a:lnTo>
                      <a:pt x="272470" y="42320"/>
                    </a:lnTo>
                    <a:close/>
                    <a:moveTo>
                      <a:pt x="240105" y="30239"/>
                    </a:moveTo>
                    <a:lnTo>
                      <a:pt x="250541" y="31508"/>
                    </a:lnTo>
                    <a:cubicBezTo>
                      <a:pt x="251596" y="26378"/>
                      <a:pt x="255474" y="23769"/>
                      <a:pt x="262140" y="23769"/>
                    </a:cubicBezTo>
                    <a:cubicBezTo>
                      <a:pt x="269110" y="23769"/>
                      <a:pt x="272488" y="26754"/>
                      <a:pt x="272488" y="33044"/>
                    </a:cubicBezTo>
                    <a:lnTo>
                      <a:pt x="272488" y="35654"/>
                    </a:lnTo>
                    <a:lnTo>
                      <a:pt x="271434" y="35654"/>
                    </a:lnTo>
                    <a:cubicBezTo>
                      <a:pt x="249469" y="35654"/>
                      <a:pt x="238764" y="41444"/>
                      <a:pt x="238764" y="53436"/>
                    </a:cubicBezTo>
                    <a:cubicBezTo>
                      <a:pt x="238764" y="62121"/>
                      <a:pt x="245430" y="68305"/>
                      <a:pt x="255849" y="68305"/>
                    </a:cubicBezTo>
                    <a:cubicBezTo>
                      <a:pt x="263302" y="68305"/>
                      <a:pt x="269306" y="64838"/>
                      <a:pt x="272684" y="58458"/>
                    </a:cubicBezTo>
                    <a:cubicBezTo>
                      <a:pt x="272774" y="61639"/>
                      <a:pt x="273078" y="64463"/>
                      <a:pt x="273739" y="67054"/>
                    </a:cubicBezTo>
                    <a:lnTo>
                      <a:pt x="284855" y="67054"/>
                    </a:lnTo>
                    <a:cubicBezTo>
                      <a:pt x="283783" y="64463"/>
                      <a:pt x="283407" y="61174"/>
                      <a:pt x="283407" y="57207"/>
                    </a:cubicBezTo>
                    <a:lnTo>
                      <a:pt x="283407" y="35546"/>
                    </a:lnTo>
                    <a:cubicBezTo>
                      <a:pt x="283407" y="22018"/>
                      <a:pt x="277706" y="16031"/>
                      <a:pt x="263320" y="16031"/>
                    </a:cubicBezTo>
                    <a:cubicBezTo>
                      <a:pt x="250148" y="16031"/>
                      <a:pt x="242321" y="20856"/>
                      <a:pt x="240105" y="30239"/>
                    </a:cubicBezTo>
                    <a:moveTo>
                      <a:pt x="205487" y="67054"/>
                    </a:moveTo>
                    <a:lnTo>
                      <a:pt x="215638" y="67054"/>
                    </a:lnTo>
                    <a:lnTo>
                      <a:pt x="233224" y="17389"/>
                    </a:lnTo>
                    <a:lnTo>
                      <a:pt x="224038" y="17389"/>
                    </a:lnTo>
                    <a:lnTo>
                      <a:pt x="211671" y="55187"/>
                    </a:lnTo>
                    <a:lnTo>
                      <a:pt x="199393" y="17389"/>
                    </a:lnTo>
                    <a:lnTo>
                      <a:pt x="188080" y="17389"/>
                    </a:lnTo>
                    <a:lnTo>
                      <a:pt x="205487" y="67054"/>
                    </a:lnTo>
                    <a:close/>
                    <a:moveTo>
                      <a:pt x="159378" y="24144"/>
                    </a:moveTo>
                    <a:cubicBezTo>
                      <a:pt x="166634" y="24144"/>
                      <a:pt x="171281" y="30614"/>
                      <a:pt x="171281" y="42213"/>
                    </a:cubicBezTo>
                    <a:cubicBezTo>
                      <a:pt x="171281" y="53811"/>
                      <a:pt x="166634" y="60191"/>
                      <a:pt x="159378" y="60191"/>
                    </a:cubicBezTo>
                    <a:cubicBezTo>
                      <a:pt x="152034" y="60191"/>
                      <a:pt x="147584" y="53901"/>
                      <a:pt x="147584" y="42213"/>
                    </a:cubicBezTo>
                    <a:cubicBezTo>
                      <a:pt x="147601" y="30525"/>
                      <a:pt x="152034" y="24144"/>
                      <a:pt x="159378" y="24144"/>
                    </a:cubicBezTo>
                    <a:moveTo>
                      <a:pt x="159378" y="16031"/>
                    </a:moveTo>
                    <a:cubicBezTo>
                      <a:pt x="145367" y="16031"/>
                      <a:pt x="135717" y="26271"/>
                      <a:pt x="135717" y="42213"/>
                    </a:cubicBezTo>
                    <a:cubicBezTo>
                      <a:pt x="135717" y="58172"/>
                      <a:pt x="145260" y="68394"/>
                      <a:pt x="159378" y="68394"/>
                    </a:cubicBezTo>
                    <a:cubicBezTo>
                      <a:pt x="173497" y="68394"/>
                      <a:pt x="183148" y="58172"/>
                      <a:pt x="183148" y="42213"/>
                    </a:cubicBezTo>
                    <a:cubicBezTo>
                      <a:pt x="183148" y="26271"/>
                      <a:pt x="173497" y="16031"/>
                      <a:pt x="159378" y="16031"/>
                    </a:cubicBezTo>
                    <a:moveTo>
                      <a:pt x="83871" y="17389"/>
                    </a:moveTo>
                    <a:lnTo>
                      <a:pt x="83871" y="67054"/>
                    </a:lnTo>
                    <a:lnTo>
                      <a:pt x="94773" y="67054"/>
                    </a:lnTo>
                    <a:lnTo>
                      <a:pt x="94773" y="38638"/>
                    </a:lnTo>
                    <a:cubicBezTo>
                      <a:pt x="94791" y="30042"/>
                      <a:pt x="99831" y="24520"/>
                      <a:pt x="106282" y="24520"/>
                    </a:cubicBezTo>
                    <a:cubicBezTo>
                      <a:pt x="111697" y="24520"/>
                      <a:pt x="114682" y="28183"/>
                      <a:pt x="114682" y="35350"/>
                    </a:cubicBezTo>
                    <a:lnTo>
                      <a:pt x="114682" y="67036"/>
                    </a:lnTo>
                    <a:lnTo>
                      <a:pt x="125601" y="67036"/>
                    </a:lnTo>
                    <a:lnTo>
                      <a:pt x="125601" y="35261"/>
                    </a:lnTo>
                    <a:cubicBezTo>
                      <a:pt x="125601" y="22411"/>
                      <a:pt x="120294" y="16031"/>
                      <a:pt x="109481" y="16031"/>
                    </a:cubicBezTo>
                    <a:cubicBezTo>
                      <a:pt x="102815" y="16031"/>
                      <a:pt x="97686" y="19319"/>
                      <a:pt x="94112" y="25878"/>
                    </a:cubicBezTo>
                    <a:lnTo>
                      <a:pt x="94094" y="17371"/>
                    </a:lnTo>
                    <a:lnTo>
                      <a:pt x="83871" y="17371"/>
                    </a:lnTo>
                    <a:close/>
                    <a:moveTo>
                      <a:pt x="28863" y="17389"/>
                    </a:moveTo>
                    <a:lnTo>
                      <a:pt x="28863" y="67054"/>
                    </a:lnTo>
                    <a:lnTo>
                      <a:pt x="39782" y="67054"/>
                    </a:lnTo>
                    <a:lnTo>
                      <a:pt x="39782" y="38638"/>
                    </a:lnTo>
                    <a:cubicBezTo>
                      <a:pt x="39800" y="30042"/>
                      <a:pt x="44822" y="24520"/>
                      <a:pt x="51292" y="24520"/>
                    </a:cubicBezTo>
                    <a:cubicBezTo>
                      <a:pt x="56706" y="24520"/>
                      <a:pt x="59691" y="28183"/>
                      <a:pt x="59691" y="35350"/>
                    </a:cubicBezTo>
                    <a:lnTo>
                      <a:pt x="59691" y="67036"/>
                    </a:lnTo>
                    <a:lnTo>
                      <a:pt x="70611" y="67036"/>
                    </a:lnTo>
                    <a:lnTo>
                      <a:pt x="70611" y="35261"/>
                    </a:lnTo>
                    <a:cubicBezTo>
                      <a:pt x="70611" y="22411"/>
                      <a:pt x="65303" y="16031"/>
                      <a:pt x="54472" y="16031"/>
                    </a:cubicBezTo>
                    <a:cubicBezTo>
                      <a:pt x="47806" y="16031"/>
                      <a:pt x="42695" y="19319"/>
                      <a:pt x="39121" y="25878"/>
                    </a:cubicBezTo>
                    <a:lnTo>
                      <a:pt x="39103" y="17371"/>
                    </a:lnTo>
                    <a:lnTo>
                      <a:pt x="28863" y="17371"/>
                    </a:lnTo>
                    <a:close/>
                    <a:moveTo>
                      <a:pt x="0" y="67054"/>
                    </a:moveTo>
                    <a:lnTo>
                      <a:pt x="11295" y="67054"/>
                    </a:lnTo>
                    <a:lnTo>
                      <a:pt x="11295" y="17389"/>
                    </a:lnTo>
                    <a:lnTo>
                      <a:pt x="0" y="17389"/>
                    </a:lnTo>
                    <a:lnTo>
                      <a:pt x="0" y="67054"/>
                    </a:lnTo>
                    <a:close/>
                    <a:moveTo>
                      <a:pt x="0" y="9257"/>
                    </a:moveTo>
                    <a:lnTo>
                      <a:pt x="11295" y="9257"/>
                    </a:lnTo>
                    <a:lnTo>
                      <a:pt x="11295" y="0"/>
                    </a:lnTo>
                    <a:lnTo>
                      <a:pt x="0" y="0"/>
                    </a:lnTo>
                    <a:lnTo>
                      <a:pt x="0" y="9257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29" name="Tijdelijke aanduiding voor tekst 8">
            <a:extLst>
              <a:ext uri="{FF2B5EF4-FFF2-40B4-BE49-F238E27FC236}">
                <a16:creationId xmlns:a16="http://schemas.microsoft.com/office/drawing/2014/main" id="{584B6C84-4527-2522-3CC2-462C9D99D0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30" name="Tijdelijke aanduiding voor tekst 8">
            <a:extLst>
              <a:ext uri="{FF2B5EF4-FFF2-40B4-BE49-F238E27FC236}">
                <a16:creationId xmlns:a16="http://schemas.microsoft.com/office/drawing/2014/main" id="{2A6BE6D1-6358-2E34-6095-99EE5DA7F5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108863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>
            <a:extLst>
              <a:ext uri="{FF2B5EF4-FFF2-40B4-BE49-F238E27FC236}">
                <a16:creationId xmlns:a16="http://schemas.microsoft.com/office/drawing/2014/main" id="{18B3B05B-1E8E-60E2-C4B6-D184061E0DEC}"/>
              </a:ext>
            </a:extLst>
          </p:cNvPr>
          <p:cNvSpPr/>
          <p:nvPr userDrawn="1"/>
        </p:nvSpPr>
        <p:spPr>
          <a:xfrm rot="10800000">
            <a:off x="-2" y="2886075"/>
            <a:ext cx="12192000" cy="39719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FEE7EF3B-BECB-53A3-0515-376F069B5625}"/>
              </a:ext>
            </a:extLst>
          </p:cNvPr>
          <p:cNvSpPr/>
          <p:nvPr userDrawn="1"/>
        </p:nvSpPr>
        <p:spPr>
          <a:xfrm>
            <a:off x="719138" y="720000"/>
            <a:ext cx="10752137" cy="508548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2" y="1089025"/>
            <a:ext cx="10121995" cy="323851"/>
          </a:xfrm>
        </p:spPr>
        <p:txBody>
          <a:bodyPr/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ijdelijke aanduiding voor grafiek 17">
            <a:extLst>
              <a:ext uri="{FF2B5EF4-FFF2-40B4-BE49-F238E27FC236}">
                <a16:creationId xmlns:a16="http://schemas.microsoft.com/office/drawing/2014/main" id="{FBAE20DA-BB0F-413F-A532-86A4D0079AB9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1036239" y="1594800"/>
            <a:ext cx="10123253" cy="3840799"/>
          </a:xfrm>
          <a:noFill/>
        </p:spPr>
        <p:txBody>
          <a:bodyPr tIns="216000" bIns="1080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graph.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DF628AF1-D540-E081-176C-30FD638FCE78}"/>
              </a:ext>
            </a:extLst>
          </p:cNvPr>
          <p:cNvGrpSpPr/>
          <p:nvPr userDrawn="1"/>
        </p:nvGrpSpPr>
        <p:grpSpPr>
          <a:xfrm>
            <a:off x="7453752" y="6342684"/>
            <a:ext cx="4016042" cy="163185"/>
            <a:chOff x="7453752" y="6342684"/>
            <a:chExt cx="4016042" cy="163185"/>
          </a:xfrm>
        </p:grpSpPr>
        <p:sp>
          <p:nvSpPr>
            <p:cNvPr id="24" name="Vrije vorm: vorm 23">
              <a:extLst>
                <a:ext uri="{FF2B5EF4-FFF2-40B4-BE49-F238E27FC236}">
                  <a16:creationId xmlns:a16="http://schemas.microsoft.com/office/drawing/2014/main" id="{177AADEB-6522-F944-2269-46E2C0DE4FA5}"/>
                </a:ext>
              </a:extLst>
            </p:cNvPr>
            <p:cNvSpPr/>
            <p:nvPr/>
          </p:nvSpPr>
          <p:spPr>
            <a:xfrm>
              <a:off x="7453752" y="6473521"/>
              <a:ext cx="3021491" cy="1787"/>
            </a:xfrm>
            <a:custGeom>
              <a:avLst/>
              <a:gdLst>
                <a:gd name="connsiteX0" fmla="*/ 0 w 3021491"/>
                <a:gd name="connsiteY0" fmla="*/ 0 h 1787"/>
                <a:gd name="connsiteX1" fmla="*/ 3021492 w 3021491"/>
                <a:gd name="connsiteY1" fmla="*/ 0 h 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1491" h="1787">
                  <a:moveTo>
                    <a:pt x="0" y="0"/>
                  </a:moveTo>
                  <a:lnTo>
                    <a:pt x="3021492" y="0"/>
                  </a:lnTo>
                </a:path>
              </a:pathLst>
            </a:custGeom>
            <a:ln w="58892" cap="flat">
              <a:gradFill>
                <a:gsLst>
                  <a:gs pos="0">
                    <a:srgbClr val="FFFFFF">
                      <a:alpha val="0"/>
                    </a:srgbClr>
                  </a:gs>
                  <a:gs pos="22990">
                    <a:schemeClr val="bg1">
                      <a:alpha val="50000"/>
                    </a:schemeClr>
                  </a:gs>
                  <a:gs pos="4601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25" name="Graphic 18">
              <a:extLst>
                <a:ext uri="{FF2B5EF4-FFF2-40B4-BE49-F238E27FC236}">
                  <a16:creationId xmlns:a16="http://schemas.microsoft.com/office/drawing/2014/main" id="{B45E2A5B-D759-6D18-9B8C-00B906254B81}"/>
                </a:ext>
              </a:extLst>
            </p:cNvPr>
            <p:cNvGrpSpPr/>
            <p:nvPr/>
          </p:nvGrpSpPr>
          <p:grpSpPr>
            <a:xfrm>
              <a:off x="10511361" y="6342684"/>
              <a:ext cx="958433" cy="163185"/>
              <a:chOff x="10511361" y="6342684"/>
              <a:chExt cx="958433" cy="163185"/>
            </a:xfrm>
            <a:solidFill>
              <a:schemeClr val="bg1"/>
            </a:solidFill>
          </p:grpSpPr>
          <p:sp>
            <p:nvSpPr>
              <p:cNvPr id="26" name="Vrije vorm: vorm 25">
                <a:extLst>
                  <a:ext uri="{FF2B5EF4-FFF2-40B4-BE49-F238E27FC236}">
                    <a16:creationId xmlns:a16="http://schemas.microsoft.com/office/drawing/2014/main" id="{55AE08BF-219D-0F21-D6CB-A345702F07E9}"/>
                  </a:ext>
                </a:extLst>
              </p:cNvPr>
              <p:cNvSpPr/>
              <p:nvPr/>
            </p:nvSpPr>
            <p:spPr>
              <a:xfrm>
                <a:off x="10511361" y="6342684"/>
                <a:ext cx="464267" cy="163185"/>
              </a:xfrm>
              <a:custGeom>
                <a:avLst/>
                <a:gdLst>
                  <a:gd name="connsiteX0" fmla="*/ 382648 w 464267"/>
                  <a:gd name="connsiteY0" fmla="*/ 105925 h 163185"/>
                  <a:gd name="connsiteX1" fmla="*/ 358307 w 464267"/>
                  <a:gd name="connsiteY1" fmla="*/ 81584 h 163185"/>
                  <a:gd name="connsiteX2" fmla="*/ 382648 w 464267"/>
                  <a:gd name="connsiteY2" fmla="*/ 57243 h 163185"/>
                  <a:gd name="connsiteX3" fmla="*/ 406989 w 464267"/>
                  <a:gd name="connsiteY3" fmla="*/ 81584 h 163185"/>
                  <a:gd name="connsiteX4" fmla="*/ 382648 w 464267"/>
                  <a:gd name="connsiteY4" fmla="*/ 105925 h 163185"/>
                  <a:gd name="connsiteX5" fmla="*/ 382648 w 464267"/>
                  <a:gd name="connsiteY5" fmla="*/ 0 h 163185"/>
                  <a:gd name="connsiteX6" fmla="*/ 302280 w 464267"/>
                  <a:gd name="connsiteY6" fmla="*/ 67394 h 163185"/>
                  <a:gd name="connsiteX7" fmla="*/ 302280 w 464267"/>
                  <a:gd name="connsiteY7" fmla="*/ 20105 h 163185"/>
                  <a:gd name="connsiteX8" fmla="*/ 284891 w 464267"/>
                  <a:gd name="connsiteY8" fmla="*/ 2716 h 163185"/>
                  <a:gd name="connsiteX9" fmla="*/ 243911 w 464267"/>
                  <a:gd name="connsiteY9" fmla="*/ 2716 h 163185"/>
                  <a:gd name="connsiteX10" fmla="*/ 243911 w 464267"/>
                  <a:gd name="connsiteY10" fmla="*/ 64248 h 163185"/>
                  <a:gd name="connsiteX11" fmla="*/ 208865 w 464267"/>
                  <a:gd name="connsiteY11" fmla="*/ 16638 h 163185"/>
                  <a:gd name="connsiteX12" fmla="*/ 181057 w 464267"/>
                  <a:gd name="connsiteY12" fmla="*/ 2716 h 163185"/>
                  <a:gd name="connsiteX13" fmla="*/ 0 w 464267"/>
                  <a:gd name="connsiteY13" fmla="*/ 2716 h 163185"/>
                  <a:gd name="connsiteX14" fmla="*/ 0 w 464267"/>
                  <a:gd name="connsiteY14" fmla="*/ 44643 h 163185"/>
                  <a:gd name="connsiteX15" fmla="*/ 17121 w 464267"/>
                  <a:gd name="connsiteY15" fmla="*/ 61782 h 163185"/>
                  <a:gd name="connsiteX16" fmla="*/ 44214 w 464267"/>
                  <a:gd name="connsiteY16" fmla="*/ 61782 h 163185"/>
                  <a:gd name="connsiteX17" fmla="*/ 44214 w 464267"/>
                  <a:gd name="connsiteY17" fmla="*/ 143115 h 163185"/>
                  <a:gd name="connsiteX18" fmla="*/ 61603 w 464267"/>
                  <a:gd name="connsiteY18" fmla="*/ 160504 h 163185"/>
                  <a:gd name="connsiteX19" fmla="*/ 105943 w 464267"/>
                  <a:gd name="connsiteY19" fmla="*/ 160504 h 163185"/>
                  <a:gd name="connsiteX20" fmla="*/ 105943 w 464267"/>
                  <a:gd name="connsiteY20" fmla="*/ 61764 h 163185"/>
                  <a:gd name="connsiteX21" fmla="*/ 143366 w 464267"/>
                  <a:gd name="connsiteY21" fmla="*/ 61764 h 163185"/>
                  <a:gd name="connsiteX22" fmla="*/ 143366 w 464267"/>
                  <a:gd name="connsiteY22" fmla="*/ 143097 h 163185"/>
                  <a:gd name="connsiteX23" fmla="*/ 160755 w 464267"/>
                  <a:gd name="connsiteY23" fmla="*/ 160486 h 163185"/>
                  <a:gd name="connsiteX24" fmla="*/ 201752 w 464267"/>
                  <a:gd name="connsiteY24" fmla="*/ 160486 h 163185"/>
                  <a:gd name="connsiteX25" fmla="*/ 201752 w 464267"/>
                  <a:gd name="connsiteY25" fmla="*/ 98955 h 163185"/>
                  <a:gd name="connsiteX26" fmla="*/ 236673 w 464267"/>
                  <a:gd name="connsiteY26" fmla="*/ 146564 h 163185"/>
                  <a:gd name="connsiteX27" fmla="*/ 264499 w 464267"/>
                  <a:gd name="connsiteY27" fmla="*/ 160486 h 163185"/>
                  <a:gd name="connsiteX28" fmla="*/ 302280 w 464267"/>
                  <a:gd name="connsiteY28" fmla="*/ 160486 h 163185"/>
                  <a:gd name="connsiteX29" fmla="*/ 302280 w 464267"/>
                  <a:gd name="connsiteY29" fmla="*/ 96345 h 163185"/>
                  <a:gd name="connsiteX30" fmla="*/ 382648 w 464267"/>
                  <a:gd name="connsiteY30" fmla="*/ 163185 h 163185"/>
                  <a:gd name="connsiteX31" fmla="*/ 464268 w 464267"/>
                  <a:gd name="connsiteY31" fmla="*/ 81601 h 163185"/>
                  <a:gd name="connsiteX32" fmla="*/ 382648 w 464267"/>
                  <a:gd name="connsiteY32" fmla="*/ 0 h 163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4267" h="163185">
                    <a:moveTo>
                      <a:pt x="382648" y="105925"/>
                    </a:moveTo>
                    <a:cubicBezTo>
                      <a:pt x="369209" y="105925"/>
                      <a:pt x="358307" y="95041"/>
                      <a:pt x="358307" y="81584"/>
                    </a:cubicBezTo>
                    <a:cubicBezTo>
                      <a:pt x="358307" y="68144"/>
                      <a:pt x="369209" y="57243"/>
                      <a:pt x="382648" y="57243"/>
                    </a:cubicBezTo>
                    <a:cubicBezTo>
                      <a:pt x="396087" y="57243"/>
                      <a:pt x="406989" y="68144"/>
                      <a:pt x="406989" y="81584"/>
                    </a:cubicBezTo>
                    <a:cubicBezTo>
                      <a:pt x="406989" y="95041"/>
                      <a:pt x="396087" y="105925"/>
                      <a:pt x="382648" y="105925"/>
                    </a:cubicBezTo>
                    <a:moveTo>
                      <a:pt x="382648" y="0"/>
                    </a:moveTo>
                    <a:cubicBezTo>
                      <a:pt x="341311" y="0"/>
                      <a:pt x="308713" y="28344"/>
                      <a:pt x="302280" y="67394"/>
                    </a:cubicBezTo>
                    <a:lnTo>
                      <a:pt x="302280" y="20105"/>
                    </a:lnTo>
                    <a:cubicBezTo>
                      <a:pt x="302280" y="7935"/>
                      <a:pt x="297061" y="2716"/>
                      <a:pt x="284891" y="2716"/>
                    </a:cubicBezTo>
                    <a:lnTo>
                      <a:pt x="243911" y="2716"/>
                    </a:lnTo>
                    <a:lnTo>
                      <a:pt x="243911" y="64248"/>
                    </a:lnTo>
                    <a:lnTo>
                      <a:pt x="208865" y="16638"/>
                    </a:lnTo>
                    <a:cubicBezTo>
                      <a:pt x="201252" y="6541"/>
                      <a:pt x="193728" y="2716"/>
                      <a:pt x="181057" y="2716"/>
                    </a:cubicBezTo>
                    <a:lnTo>
                      <a:pt x="0" y="2716"/>
                    </a:lnTo>
                    <a:lnTo>
                      <a:pt x="0" y="44643"/>
                    </a:lnTo>
                    <a:cubicBezTo>
                      <a:pt x="0" y="56635"/>
                      <a:pt x="5147" y="61782"/>
                      <a:pt x="17121" y="61782"/>
                    </a:cubicBezTo>
                    <a:lnTo>
                      <a:pt x="44214" y="61782"/>
                    </a:lnTo>
                    <a:lnTo>
                      <a:pt x="44214" y="143115"/>
                    </a:lnTo>
                    <a:cubicBezTo>
                      <a:pt x="44214" y="155268"/>
                      <a:pt x="49433" y="160504"/>
                      <a:pt x="61603" y="160504"/>
                    </a:cubicBezTo>
                    <a:lnTo>
                      <a:pt x="105943" y="160504"/>
                    </a:lnTo>
                    <a:lnTo>
                      <a:pt x="105943" y="61764"/>
                    </a:lnTo>
                    <a:lnTo>
                      <a:pt x="143366" y="61764"/>
                    </a:lnTo>
                    <a:lnTo>
                      <a:pt x="143366" y="143097"/>
                    </a:lnTo>
                    <a:cubicBezTo>
                      <a:pt x="143366" y="155250"/>
                      <a:pt x="148602" y="160486"/>
                      <a:pt x="160755" y="160486"/>
                    </a:cubicBezTo>
                    <a:lnTo>
                      <a:pt x="201752" y="160486"/>
                    </a:lnTo>
                    <a:lnTo>
                      <a:pt x="201752" y="98955"/>
                    </a:lnTo>
                    <a:lnTo>
                      <a:pt x="236673" y="146564"/>
                    </a:lnTo>
                    <a:cubicBezTo>
                      <a:pt x="244304" y="156680"/>
                      <a:pt x="251828" y="160486"/>
                      <a:pt x="264499" y="160486"/>
                    </a:cubicBezTo>
                    <a:lnTo>
                      <a:pt x="302280" y="160486"/>
                    </a:lnTo>
                    <a:lnTo>
                      <a:pt x="302280" y="96345"/>
                    </a:lnTo>
                    <a:cubicBezTo>
                      <a:pt x="308642" y="135859"/>
                      <a:pt x="340400" y="163185"/>
                      <a:pt x="382648" y="163185"/>
                    </a:cubicBezTo>
                    <a:cubicBezTo>
                      <a:pt x="428864" y="163185"/>
                      <a:pt x="464268" y="127799"/>
                      <a:pt x="464268" y="81601"/>
                    </a:cubicBezTo>
                    <a:cubicBezTo>
                      <a:pt x="464268" y="34260"/>
                      <a:pt x="429990" y="0"/>
                      <a:pt x="382648" y="0"/>
                    </a:cubicBezTo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7" name="Vrije vorm: vorm 26">
                <a:extLst>
                  <a:ext uri="{FF2B5EF4-FFF2-40B4-BE49-F238E27FC236}">
                    <a16:creationId xmlns:a16="http://schemas.microsoft.com/office/drawing/2014/main" id="{72AF70F2-9438-1D86-F5E7-C2B4D8E16115}"/>
                  </a:ext>
                </a:extLst>
              </p:cNvPr>
              <p:cNvSpPr/>
              <p:nvPr/>
            </p:nvSpPr>
            <p:spPr>
              <a:xfrm>
                <a:off x="11009156" y="6435044"/>
                <a:ext cx="276312" cy="69520"/>
              </a:xfrm>
              <a:custGeom>
                <a:avLst/>
                <a:gdLst>
                  <a:gd name="connsiteX0" fmla="*/ 240944 w 276312"/>
                  <a:gd name="connsiteY0" fmla="*/ 37995 h 69520"/>
                  <a:gd name="connsiteX1" fmla="*/ 252632 w 276312"/>
                  <a:gd name="connsiteY1" fmla="*/ 25038 h 69520"/>
                  <a:gd name="connsiteX2" fmla="*/ 264535 w 276312"/>
                  <a:gd name="connsiteY2" fmla="*/ 37995 h 69520"/>
                  <a:gd name="connsiteX3" fmla="*/ 240944 w 276312"/>
                  <a:gd name="connsiteY3" fmla="*/ 37995 h 69520"/>
                  <a:gd name="connsiteX4" fmla="*/ 240748 w 276312"/>
                  <a:gd name="connsiteY4" fmla="*/ 44947 h 69520"/>
                  <a:gd name="connsiteX5" fmla="*/ 276312 w 276312"/>
                  <a:gd name="connsiteY5" fmla="*/ 44947 h 69520"/>
                  <a:gd name="connsiteX6" fmla="*/ 276312 w 276312"/>
                  <a:gd name="connsiteY6" fmla="*/ 43213 h 69520"/>
                  <a:gd name="connsiteX7" fmla="*/ 252632 w 276312"/>
                  <a:gd name="connsiteY7" fmla="*/ 17139 h 69520"/>
                  <a:gd name="connsiteX8" fmla="*/ 228863 w 276312"/>
                  <a:gd name="connsiteY8" fmla="*/ 43428 h 69520"/>
                  <a:gd name="connsiteX9" fmla="*/ 252936 w 276312"/>
                  <a:gd name="connsiteY9" fmla="*/ 69520 h 69520"/>
                  <a:gd name="connsiteX10" fmla="*/ 275830 w 276312"/>
                  <a:gd name="connsiteY10" fmla="*/ 53865 h 69520"/>
                  <a:gd name="connsiteX11" fmla="*/ 265107 w 276312"/>
                  <a:gd name="connsiteY11" fmla="*/ 52703 h 69520"/>
                  <a:gd name="connsiteX12" fmla="*/ 253508 w 276312"/>
                  <a:gd name="connsiteY12" fmla="*/ 61121 h 69520"/>
                  <a:gd name="connsiteX13" fmla="*/ 240748 w 276312"/>
                  <a:gd name="connsiteY13" fmla="*/ 45251 h 69520"/>
                  <a:gd name="connsiteX14" fmla="*/ 240748 w 276312"/>
                  <a:gd name="connsiteY14" fmla="*/ 44947 h 69520"/>
                  <a:gd name="connsiteX15" fmla="*/ 229256 w 276312"/>
                  <a:gd name="connsiteY15" fmla="*/ 876 h 69520"/>
                  <a:gd name="connsiteX16" fmla="*/ 219677 w 276312"/>
                  <a:gd name="connsiteY16" fmla="*/ 0 h 69520"/>
                  <a:gd name="connsiteX17" fmla="*/ 203753 w 276312"/>
                  <a:gd name="connsiteY17" fmla="*/ 17496 h 69520"/>
                  <a:gd name="connsiteX18" fmla="*/ 203753 w 276312"/>
                  <a:gd name="connsiteY18" fmla="*/ 18461 h 69520"/>
                  <a:gd name="connsiteX19" fmla="*/ 195533 w 276312"/>
                  <a:gd name="connsiteY19" fmla="*/ 18461 h 69520"/>
                  <a:gd name="connsiteX20" fmla="*/ 195533 w 276312"/>
                  <a:gd name="connsiteY20" fmla="*/ 26075 h 69520"/>
                  <a:gd name="connsiteX21" fmla="*/ 203753 w 276312"/>
                  <a:gd name="connsiteY21" fmla="*/ 26075 h 69520"/>
                  <a:gd name="connsiteX22" fmla="*/ 203753 w 276312"/>
                  <a:gd name="connsiteY22" fmla="*/ 68126 h 69520"/>
                  <a:gd name="connsiteX23" fmla="*/ 214655 w 276312"/>
                  <a:gd name="connsiteY23" fmla="*/ 68126 h 69520"/>
                  <a:gd name="connsiteX24" fmla="*/ 214655 w 276312"/>
                  <a:gd name="connsiteY24" fmla="*/ 26092 h 69520"/>
                  <a:gd name="connsiteX25" fmla="*/ 226540 w 276312"/>
                  <a:gd name="connsiteY25" fmla="*/ 26092 h 69520"/>
                  <a:gd name="connsiteX26" fmla="*/ 226540 w 276312"/>
                  <a:gd name="connsiteY26" fmla="*/ 18479 h 69520"/>
                  <a:gd name="connsiteX27" fmla="*/ 214459 w 276312"/>
                  <a:gd name="connsiteY27" fmla="*/ 18479 h 69520"/>
                  <a:gd name="connsiteX28" fmla="*/ 214459 w 276312"/>
                  <a:gd name="connsiteY28" fmla="*/ 17121 h 69520"/>
                  <a:gd name="connsiteX29" fmla="*/ 222680 w 276312"/>
                  <a:gd name="connsiteY29" fmla="*/ 8310 h 69520"/>
                  <a:gd name="connsiteX30" fmla="*/ 229256 w 276312"/>
                  <a:gd name="connsiteY30" fmla="*/ 8989 h 69520"/>
                  <a:gd name="connsiteX31" fmla="*/ 229256 w 276312"/>
                  <a:gd name="connsiteY31" fmla="*/ 876 h 69520"/>
                  <a:gd name="connsiteX32" fmla="*/ 175248 w 276312"/>
                  <a:gd name="connsiteY32" fmla="*/ 68144 h 69520"/>
                  <a:gd name="connsiteX33" fmla="*/ 186543 w 276312"/>
                  <a:gd name="connsiteY33" fmla="*/ 68144 h 69520"/>
                  <a:gd name="connsiteX34" fmla="*/ 186543 w 276312"/>
                  <a:gd name="connsiteY34" fmla="*/ 18479 h 69520"/>
                  <a:gd name="connsiteX35" fmla="*/ 175248 w 276312"/>
                  <a:gd name="connsiteY35" fmla="*/ 18479 h 69520"/>
                  <a:gd name="connsiteX36" fmla="*/ 175248 w 276312"/>
                  <a:gd name="connsiteY36" fmla="*/ 68144 h 69520"/>
                  <a:gd name="connsiteX37" fmla="*/ 175248 w 276312"/>
                  <a:gd name="connsiteY37" fmla="*/ 10348 h 69520"/>
                  <a:gd name="connsiteX38" fmla="*/ 186543 w 276312"/>
                  <a:gd name="connsiteY38" fmla="*/ 10348 h 69520"/>
                  <a:gd name="connsiteX39" fmla="*/ 186543 w 276312"/>
                  <a:gd name="connsiteY39" fmla="*/ 1090 h 69520"/>
                  <a:gd name="connsiteX40" fmla="*/ 175248 w 276312"/>
                  <a:gd name="connsiteY40" fmla="*/ 1090 h 69520"/>
                  <a:gd name="connsiteX41" fmla="*/ 175248 w 276312"/>
                  <a:gd name="connsiteY41" fmla="*/ 10348 h 69520"/>
                  <a:gd name="connsiteX42" fmla="*/ 147941 w 276312"/>
                  <a:gd name="connsiteY42" fmla="*/ 68144 h 69520"/>
                  <a:gd name="connsiteX43" fmla="*/ 159236 w 276312"/>
                  <a:gd name="connsiteY43" fmla="*/ 68144 h 69520"/>
                  <a:gd name="connsiteX44" fmla="*/ 159236 w 276312"/>
                  <a:gd name="connsiteY44" fmla="*/ 1072 h 69520"/>
                  <a:gd name="connsiteX45" fmla="*/ 147941 w 276312"/>
                  <a:gd name="connsiteY45" fmla="*/ 1072 h 69520"/>
                  <a:gd name="connsiteX46" fmla="*/ 147941 w 276312"/>
                  <a:gd name="connsiteY46" fmla="*/ 68144 h 69520"/>
                  <a:gd name="connsiteX47" fmla="*/ 118989 w 276312"/>
                  <a:gd name="connsiteY47" fmla="*/ 17228 h 69520"/>
                  <a:gd name="connsiteX48" fmla="*/ 116380 w 276312"/>
                  <a:gd name="connsiteY48" fmla="*/ 17121 h 69520"/>
                  <a:gd name="connsiteX49" fmla="*/ 102368 w 276312"/>
                  <a:gd name="connsiteY49" fmla="*/ 29184 h 69520"/>
                  <a:gd name="connsiteX50" fmla="*/ 102368 w 276312"/>
                  <a:gd name="connsiteY50" fmla="*/ 18461 h 69520"/>
                  <a:gd name="connsiteX51" fmla="*/ 92235 w 276312"/>
                  <a:gd name="connsiteY51" fmla="*/ 18461 h 69520"/>
                  <a:gd name="connsiteX52" fmla="*/ 92235 w 276312"/>
                  <a:gd name="connsiteY52" fmla="*/ 68126 h 69520"/>
                  <a:gd name="connsiteX53" fmla="*/ 103333 w 276312"/>
                  <a:gd name="connsiteY53" fmla="*/ 68126 h 69520"/>
                  <a:gd name="connsiteX54" fmla="*/ 103333 w 276312"/>
                  <a:gd name="connsiteY54" fmla="*/ 43499 h 69520"/>
                  <a:gd name="connsiteX55" fmla="*/ 116576 w 276312"/>
                  <a:gd name="connsiteY55" fmla="*/ 27826 h 69520"/>
                  <a:gd name="connsiteX56" fmla="*/ 118989 w 276312"/>
                  <a:gd name="connsiteY56" fmla="*/ 27933 h 69520"/>
                  <a:gd name="connsiteX57" fmla="*/ 118989 w 276312"/>
                  <a:gd name="connsiteY57" fmla="*/ 17228 h 69520"/>
                  <a:gd name="connsiteX58" fmla="*/ 59351 w 276312"/>
                  <a:gd name="connsiteY58" fmla="*/ 25235 h 69520"/>
                  <a:gd name="connsiteX59" fmla="*/ 71254 w 276312"/>
                  <a:gd name="connsiteY59" fmla="*/ 43321 h 69520"/>
                  <a:gd name="connsiteX60" fmla="*/ 59351 w 276312"/>
                  <a:gd name="connsiteY60" fmla="*/ 61299 h 69520"/>
                  <a:gd name="connsiteX61" fmla="*/ 47556 w 276312"/>
                  <a:gd name="connsiteY61" fmla="*/ 43321 h 69520"/>
                  <a:gd name="connsiteX62" fmla="*/ 59351 w 276312"/>
                  <a:gd name="connsiteY62" fmla="*/ 25235 h 69520"/>
                  <a:gd name="connsiteX63" fmla="*/ 59351 w 276312"/>
                  <a:gd name="connsiteY63" fmla="*/ 17121 h 69520"/>
                  <a:gd name="connsiteX64" fmla="*/ 35689 w 276312"/>
                  <a:gd name="connsiteY64" fmla="*/ 43321 h 69520"/>
                  <a:gd name="connsiteX65" fmla="*/ 59351 w 276312"/>
                  <a:gd name="connsiteY65" fmla="*/ 69502 h 69520"/>
                  <a:gd name="connsiteX66" fmla="*/ 83121 w 276312"/>
                  <a:gd name="connsiteY66" fmla="*/ 43321 h 69520"/>
                  <a:gd name="connsiteX67" fmla="*/ 59351 w 276312"/>
                  <a:gd name="connsiteY67" fmla="*/ 17121 h 69520"/>
                  <a:gd name="connsiteX68" fmla="*/ 33724 w 276312"/>
                  <a:gd name="connsiteY68" fmla="*/ 876 h 69520"/>
                  <a:gd name="connsiteX69" fmla="*/ 24162 w 276312"/>
                  <a:gd name="connsiteY69" fmla="*/ 0 h 69520"/>
                  <a:gd name="connsiteX70" fmla="*/ 8221 w 276312"/>
                  <a:gd name="connsiteY70" fmla="*/ 17496 h 69520"/>
                  <a:gd name="connsiteX71" fmla="*/ 8221 w 276312"/>
                  <a:gd name="connsiteY71" fmla="*/ 18461 h 69520"/>
                  <a:gd name="connsiteX72" fmla="*/ 0 w 276312"/>
                  <a:gd name="connsiteY72" fmla="*/ 18461 h 69520"/>
                  <a:gd name="connsiteX73" fmla="*/ 0 w 276312"/>
                  <a:gd name="connsiteY73" fmla="*/ 26075 h 69520"/>
                  <a:gd name="connsiteX74" fmla="*/ 8221 w 276312"/>
                  <a:gd name="connsiteY74" fmla="*/ 26075 h 69520"/>
                  <a:gd name="connsiteX75" fmla="*/ 8221 w 276312"/>
                  <a:gd name="connsiteY75" fmla="*/ 68126 h 69520"/>
                  <a:gd name="connsiteX76" fmla="*/ 19140 w 276312"/>
                  <a:gd name="connsiteY76" fmla="*/ 68126 h 69520"/>
                  <a:gd name="connsiteX77" fmla="*/ 19140 w 276312"/>
                  <a:gd name="connsiteY77" fmla="*/ 26092 h 69520"/>
                  <a:gd name="connsiteX78" fmla="*/ 31025 w 276312"/>
                  <a:gd name="connsiteY78" fmla="*/ 26092 h 69520"/>
                  <a:gd name="connsiteX79" fmla="*/ 31025 w 276312"/>
                  <a:gd name="connsiteY79" fmla="*/ 18479 h 69520"/>
                  <a:gd name="connsiteX80" fmla="*/ 18944 w 276312"/>
                  <a:gd name="connsiteY80" fmla="*/ 18479 h 69520"/>
                  <a:gd name="connsiteX81" fmla="*/ 18944 w 276312"/>
                  <a:gd name="connsiteY81" fmla="*/ 17121 h 69520"/>
                  <a:gd name="connsiteX82" fmla="*/ 27165 w 276312"/>
                  <a:gd name="connsiteY82" fmla="*/ 8310 h 69520"/>
                  <a:gd name="connsiteX83" fmla="*/ 33742 w 276312"/>
                  <a:gd name="connsiteY83" fmla="*/ 8989 h 69520"/>
                  <a:gd name="connsiteX84" fmla="*/ 33742 w 276312"/>
                  <a:gd name="connsiteY84" fmla="*/ 876 h 6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76312" h="69520">
                    <a:moveTo>
                      <a:pt x="240944" y="37995"/>
                    </a:moveTo>
                    <a:cubicBezTo>
                      <a:pt x="241624" y="29667"/>
                      <a:pt x="246163" y="25038"/>
                      <a:pt x="252632" y="25038"/>
                    </a:cubicBezTo>
                    <a:cubicBezTo>
                      <a:pt x="259995" y="25038"/>
                      <a:pt x="264249" y="29488"/>
                      <a:pt x="264535" y="37995"/>
                    </a:cubicBezTo>
                    <a:lnTo>
                      <a:pt x="240944" y="37995"/>
                    </a:lnTo>
                    <a:close/>
                    <a:moveTo>
                      <a:pt x="240748" y="44947"/>
                    </a:moveTo>
                    <a:lnTo>
                      <a:pt x="276312" y="44947"/>
                    </a:lnTo>
                    <a:lnTo>
                      <a:pt x="276312" y="43213"/>
                    </a:lnTo>
                    <a:cubicBezTo>
                      <a:pt x="276312" y="27075"/>
                      <a:pt x="267055" y="17139"/>
                      <a:pt x="252632" y="17139"/>
                    </a:cubicBezTo>
                    <a:cubicBezTo>
                      <a:pt x="238514" y="17139"/>
                      <a:pt x="228863" y="27665"/>
                      <a:pt x="228863" y="43428"/>
                    </a:cubicBezTo>
                    <a:cubicBezTo>
                      <a:pt x="228863" y="59191"/>
                      <a:pt x="238425" y="69520"/>
                      <a:pt x="252936" y="69520"/>
                    </a:cubicBezTo>
                    <a:cubicBezTo>
                      <a:pt x="264249" y="69520"/>
                      <a:pt x="272255" y="64016"/>
                      <a:pt x="275830" y="53865"/>
                    </a:cubicBezTo>
                    <a:lnTo>
                      <a:pt x="265107" y="52703"/>
                    </a:lnTo>
                    <a:cubicBezTo>
                      <a:pt x="263284" y="58118"/>
                      <a:pt x="258923" y="61121"/>
                      <a:pt x="253508" y="61121"/>
                    </a:cubicBezTo>
                    <a:cubicBezTo>
                      <a:pt x="245680" y="61121"/>
                      <a:pt x="240748" y="55402"/>
                      <a:pt x="240748" y="45251"/>
                    </a:cubicBezTo>
                    <a:lnTo>
                      <a:pt x="240748" y="44947"/>
                    </a:lnTo>
                    <a:close/>
                    <a:moveTo>
                      <a:pt x="229256" y="876"/>
                    </a:moveTo>
                    <a:cubicBezTo>
                      <a:pt x="226254" y="197"/>
                      <a:pt x="223073" y="0"/>
                      <a:pt x="219677" y="0"/>
                    </a:cubicBezTo>
                    <a:cubicBezTo>
                      <a:pt x="208776" y="0"/>
                      <a:pt x="203753" y="5594"/>
                      <a:pt x="203753" y="17496"/>
                    </a:cubicBezTo>
                    <a:lnTo>
                      <a:pt x="203753" y="18461"/>
                    </a:lnTo>
                    <a:lnTo>
                      <a:pt x="195533" y="18461"/>
                    </a:lnTo>
                    <a:lnTo>
                      <a:pt x="195533" y="26075"/>
                    </a:lnTo>
                    <a:lnTo>
                      <a:pt x="203753" y="26075"/>
                    </a:lnTo>
                    <a:lnTo>
                      <a:pt x="203753" y="68126"/>
                    </a:lnTo>
                    <a:lnTo>
                      <a:pt x="214655" y="68126"/>
                    </a:lnTo>
                    <a:lnTo>
                      <a:pt x="214655" y="26092"/>
                    </a:lnTo>
                    <a:lnTo>
                      <a:pt x="226540" y="26092"/>
                    </a:lnTo>
                    <a:lnTo>
                      <a:pt x="226540" y="18479"/>
                    </a:lnTo>
                    <a:lnTo>
                      <a:pt x="214459" y="18479"/>
                    </a:lnTo>
                    <a:lnTo>
                      <a:pt x="214459" y="17121"/>
                    </a:lnTo>
                    <a:cubicBezTo>
                      <a:pt x="214459" y="11027"/>
                      <a:pt x="216871" y="8310"/>
                      <a:pt x="222680" y="8310"/>
                    </a:cubicBezTo>
                    <a:cubicBezTo>
                      <a:pt x="224324" y="8310"/>
                      <a:pt x="226450" y="8507"/>
                      <a:pt x="229256" y="8989"/>
                    </a:cubicBezTo>
                    <a:lnTo>
                      <a:pt x="229256" y="876"/>
                    </a:lnTo>
                    <a:close/>
                    <a:moveTo>
                      <a:pt x="175248" y="68144"/>
                    </a:moveTo>
                    <a:lnTo>
                      <a:pt x="186543" y="68144"/>
                    </a:lnTo>
                    <a:lnTo>
                      <a:pt x="186543" y="18479"/>
                    </a:lnTo>
                    <a:lnTo>
                      <a:pt x="175248" y="18479"/>
                    </a:lnTo>
                    <a:lnTo>
                      <a:pt x="175248" y="68144"/>
                    </a:lnTo>
                    <a:close/>
                    <a:moveTo>
                      <a:pt x="175248" y="10348"/>
                    </a:moveTo>
                    <a:lnTo>
                      <a:pt x="186543" y="10348"/>
                    </a:lnTo>
                    <a:lnTo>
                      <a:pt x="186543" y="1090"/>
                    </a:lnTo>
                    <a:lnTo>
                      <a:pt x="175248" y="1090"/>
                    </a:lnTo>
                    <a:lnTo>
                      <a:pt x="175248" y="10348"/>
                    </a:lnTo>
                    <a:close/>
                    <a:moveTo>
                      <a:pt x="147941" y="68144"/>
                    </a:moveTo>
                    <a:lnTo>
                      <a:pt x="159236" y="68144"/>
                    </a:lnTo>
                    <a:lnTo>
                      <a:pt x="159236" y="1072"/>
                    </a:lnTo>
                    <a:lnTo>
                      <a:pt x="147941" y="1072"/>
                    </a:lnTo>
                    <a:lnTo>
                      <a:pt x="147941" y="68144"/>
                    </a:lnTo>
                    <a:close/>
                    <a:moveTo>
                      <a:pt x="118989" y="17228"/>
                    </a:moveTo>
                    <a:cubicBezTo>
                      <a:pt x="118024" y="17121"/>
                      <a:pt x="117148" y="17121"/>
                      <a:pt x="116380" y="17121"/>
                    </a:cubicBezTo>
                    <a:cubicBezTo>
                      <a:pt x="109409" y="17121"/>
                      <a:pt x="104870" y="21071"/>
                      <a:pt x="102368" y="29184"/>
                    </a:cubicBezTo>
                    <a:lnTo>
                      <a:pt x="102368" y="18461"/>
                    </a:lnTo>
                    <a:lnTo>
                      <a:pt x="92235" y="18461"/>
                    </a:lnTo>
                    <a:lnTo>
                      <a:pt x="92235" y="68126"/>
                    </a:lnTo>
                    <a:lnTo>
                      <a:pt x="103333" y="68126"/>
                    </a:lnTo>
                    <a:lnTo>
                      <a:pt x="103333" y="43499"/>
                    </a:lnTo>
                    <a:cubicBezTo>
                      <a:pt x="103351" y="33724"/>
                      <a:pt x="108570" y="27826"/>
                      <a:pt x="116576" y="27826"/>
                    </a:cubicBezTo>
                    <a:cubicBezTo>
                      <a:pt x="117059" y="27826"/>
                      <a:pt x="117934" y="27826"/>
                      <a:pt x="118989" y="27933"/>
                    </a:cubicBezTo>
                    <a:lnTo>
                      <a:pt x="118989" y="17228"/>
                    </a:lnTo>
                    <a:close/>
                    <a:moveTo>
                      <a:pt x="59351" y="25235"/>
                    </a:moveTo>
                    <a:cubicBezTo>
                      <a:pt x="66607" y="25235"/>
                      <a:pt x="71254" y="31704"/>
                      <a:pt x="71254" y="43321"/>
                    </a:cubicBezTo>
                    <a:cubicBezTo>
                      <a:pt x="71254" y="54919"/>
                      <a:pt x="66607" y="61299"/>
                      <a:pt x="59351" y="61299"/>
                    </a:cubicBezTo>
                    <a:cubicBezTo>
                      <a:pt x="52006" y="61299"/>
                      <a:pt x="47556" y="55009"/>
                      <a:pt x="47556" y="43321"/>
                    </a:cubicBezTo>
                    <a:cubicBezTo>
                      <a:pt x="47556" y="31597"/>
                      <a:pt x="52006" y="25235"/>
                      <a:pt x="59351" y="25235"/>
                    </a:cubicBezTo>
                    <a:moveTo>
                      <a:pt x="59351" y="17121"/>
                    </a:moveTo>
                    <a:cubicBezTo>
                      <a:pt x="45340" y="17121"/>
                      <a:pt x="35689" y="27361"/>
                      <a:pt x="35689" y="43321"/>
                    </a:cubicBezTo>
                    <a:cubicBezTo>
                      <a:pt x="35689" y="59262"/>
                      <a:pt x="45251" y="69502"/>
                      <a:pt x="59351" y="69502"/>
                    </a:cubicBezTo>
                    <a:cubicBezTo>
                      <a:pt x="73470" y="69502"/>
                      <a:pt x="83121" y="59262"/>
                      <a:pt x="83121" y="43321"/>
                    </a:cubicBezTo>
                    <a:cubicBezTo>
                      <a:pt x="83121" y="27361"/>
                      <a:pt x="73470" y="17121"/>
                      <a:pt x="59351" y="17121"/>
                    </a:cubicBezTo>
                    <a:moveTo>
                      <a:pt x="33724" y="876"/>
                    </a:moveTo>
                    <a:cubicBezTo>
                      <a:pt x="30721" y="197"/>
                      <a:pt x="27540" y="0"/>
                      <a:pt x="24162" y="0"/>
                    </a:cubicBezTo>
                    <a:cubicBezTo>
                      <a:pt x="13243" y="0"/>
                      <a:pt x="8221" y="5594"/>
                      <a:pt x="8221" y="17496"/>
                    </a:cubicBezTo>
                    <a:lnTo>
                      <a:pt x="8221" y="18461"/>
                    </a:lnTo>
                    <a:lnTo>
                      <a:pt x="0" y="18461"/>
                    </a:lnTo>
                    <a:lnTo>
                      <a:pt x="0" y="26075"/>
                    </a:lnTo>
                    <a:lnTo>
                      <a:pt x="8221" y="26075"/>
                    </a:lnTo>
                    <a:lnTo>
                      <a:pt x="8221" y="68126"/>
                    </a:lnTo>
                    <a:lnTo>
                      <a:pt x="19140" y="68126"/>
                    </a:lnTo>
                    <a:lnTo>
                      <a:pt x="19140" y="26092"/>
                    </a:lnTo>
                    <a:lnTo>
                      <a:pt x="31025" y="26092"/>
                    </a:lnTo>
                    <a:lnTo>
                      <a:pt x="31025" y="18479"/>
                    </a:lnTo>
                    <a:lnTo>
                      <a:pt x="18944" y="18479"/>
                    </a:lnTo>
                    <a:lnTo>
                      <a:pt x="18944" y="17121"/>
                    </a:lnTo>
                    <a:cubicBezTo>
                      <a:pt x="18944" y="11027"/>
                      <a:pt x="21356" y="8310"/>
                      <a:pt x="27165" y="8310"/>
                    </a:cubicBezTo>
                    <a:cubicBezTo>
                      <a:pt x="28809" y="8310"/>
                      <a:pt x="30936" y="8507"/>
                      <a:pt x="33742" y="8989"/>
                    </a:cubicBezTo>
                    <a:lnTo>
                      <a:pt x="33742" y="876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28" name="Vrije vorm: vorm 27">
                <a:extLst>
                  <a:ext uri="{FF2B5EF4-FFF2-40B4-BE49-F238E27FC236}">
                    <a16:creationId xmlns:a16="http://schemas.microsoft.com/office/drawing/2014/main" id="{E4D1479E-2872-5B85-8BF2-C1DC563951CF}"/>
                  </a:ext>
                </a:extLst>
              </p:cNvPr>
              <p:cNvSpPr/>
              <p:nvPr/>
            </p:nvSpPr>
            <p:spPr>
              <a:xfrm>
                <a:off x="11013731" y="6345060"/>
                <a:ext cx="456064" cy="68394"/>
              </a:xfrm>
              <a:custGeom>
                <a:avLst/>
                <a:gdLst>
                  <a:gd name="connsiteX0" fmla="*/ 414299 w 456064"/>
                  <a:gd name="connsiteY0" fmla="*/ 17389 h 68394"/>
                  <a:gd name="connsiteX1" fmla="*/ 414299 w 456064"/>
                  <a:gd name="connsiteY1" fmla="*/ 67054 h 68394"/>
                  <a:gd name="connsiteX2" fmla="*/ 425218 w 456064"/>
                  <a:gd name="connsiteY2" fmla="*/ 67054 h 68394"/>
                  <a:gd name="connsiteX3" fmla="*/ 425218 w 456064"/>
                  <a:gd name="connsiteY3" fmla="*/ 38638 h 68394"/>
                  <a:gd name="connsiteX4" fmla="*/ 436728 w 456064"/>
                  <a:gd name="connsiteY4" fmla="*/ 24520 h 68394"/>
                  <a:gd name="connsiteX5" fmla="*/ 445145 w 456064"/>
                  <a:gd name="connsiteY5" fmla="*/ 35350 h 68394"/>
                  <a:gd name="connsiteX6" fmla="*/ 445145 w 456064"/>
                  <a:gd name="connsiteY6" fmla="*/ 67036 h 68394"/>
                  <a:gd name="connsiteX7" fmla="*/ 456064 w 456064"/>
                  <a:gd name="connsiteY7" fmla="*/ 67036 h 68394"/>
                  <a:gd name="connsiteX8" fmla="*/ 456064 w 456064"/>
                  <a:gd name="connsiteY8" fmla="*/ 35261 h 68394"/>
                  <a:gd name="connsiteX9" fmla="*/ 439926 w 456064"/>
                  <a:gd name="connsiteY9" fmla="*/ 16031 h 68394"/>
                  <a:gd name="connsiteX10" fmla="*/ 424557 w 456064"/>
                  <a:gd name="connsiteY10" fmla="*/ 25878 h 68394"/>
                  <a:gd name="connsiteX11" fmla="*/ 424539 w 456064"/>
                  <a:gd name="connsiteY11" fmla="*/ 17371 h 68394"/>
                  <a:gd name="connsiteX12" fmla="*/ 414299 w 456064"/>
                  <a:gd name="connsiteY12" fmla="*/ 17371 h 68394"/>
                  <a:gd name="connsiteX13" fmla="*/ 380343 w 456064"/>
                  <a:gd name="connsiteY13" fmla="*/ 24144 h 68394"/>
                  <a:gd name="connsiteX14" fmla="*/ 392227 w 456064"/>
                  <a:gd name="connsiteY14" fmla="*/ 42213 h 68394"/>
                  <a:gd name="connsiteX15" fmla="*/ 380343 w 456064"/>
                  <a:gd name="connsiteY15" fmla="*/ 60191 h 68394"/>
                  <a:gd name="connsiteX16" fmla="*/ 368547 w 456064"/>
                  <a:gd name="connsiteY16" fmla="*/ 42213 h 68394"/>
                  <a:gd name="connsiteX17" fmla="*/ 380343 w 456064"/>
                  <a:gd name="connsiteY17" fmla="*/ 24144 h 68394"/>
                  <a:gd name="connsiteX18" fmla="*/ 380343 w 456064"/>
                  <a:gd name="connsiteY18" fmla="*/ 16031 h 68394"/>
                  <a:gd name="connsiteX19" fmla="*/ 356663 w 456064"/>
                  <a:gd name="connsiteY19" fmla="*/ 42213 h 68394"/>
                  <a:gd name="connsiteX20" fmla="*/ 380343 w 456064"/>
                  <a:gd name="connsiteY20" fmla="*/ 68394 h 68394"/>
                  <a:gd name="connsiteX21" fmla="*/ 404112 w 456064"/>
                  <a:gd name="connsiteY21" fmla="*/ 42213 h 68394"/>
                  <a:gd name="connsiteX22" fmla="*/ 380343 w 456064"/>
                  <a:gd name="connsiteY22" fmla="*/ 16031 h 68394"/>
                  <a:gd name="connsiteX23" fmla="*/ 335271 w 456064"/>
                  <a:gd name="connsiteY23" fmla="*/ 67054 h 68394"/>
                  <a:gd name="connsiteX24" fmla="*/ 346565 w 456064"/>
                  <a:gd name="connsiteY24" fmla="*/ 67054 h 68394"/>
                  <a:gd name="connsiteX25" fmla="*/ 346565 w 456064"/>
                  <a:gd name="connsiteY25" fmla="*/ 17389 h 68394"/>
                  <a:gd name="connsiteX26" fmla="*/ 335271 w 456064"/>
                  <a:gd name="connsiteY26" fmla="*/ 17389 h 68394"/>
                  <a:gd name="connsiteX27" fmla="*/ 335271 w 456064"/>
                  <a:gd name="connsiteY27" fmla="*/ 67054 h 68394"/>
                  <a:gd name="connsiteX28" fmla="*/ 335271 w 456064"/>
                  <a:gd name="connsiteY28" fmla="*/ 9257 h 68394"/>
                  <a:gd name="connsiteX29" fmla="*/ 346565 w 456064"/>
                  <a:gd name="connsiteY29" fmla="*/ 9257 h 68394"/>
                  <a:gd name="connsiteX30" fmla="*/ 346565 w 456064"/>
                  <a:gd name="connsiteY30" fmla="*/ 0 h 68394"/>
                  <a:gd name="connsiteX31" fmla="*/ 335271 w 456064"/>
                  <a:gd name="connsiteY31" fmla="*/ 0 h 68394"/>
                  <a:gd name="connsiteX32" fmla="*/ 335271 w 456064"/>
                  <a:gd name="connsiteY32" fmla="*/ 9257 h 68394"/>
                  <a:gd name="connsiteX33" fmla="*/ 311019 w 456064"/>
                  <a:gd name="connsiteY33" fmla="*/ 3664 h 68394"/>
                  <a:gd name="connsiteX34" fmla="*/ 300582 w 456064"/>
                  <a:gd name="connsiteY34" fmla="*/ 4521 h 68394"/>
                  <a:gd name="connsiteX35" fmla="*/ 300206 w 456064"/>
                  <a:gd name="connsiteY35" fmla="*/ 17371 h 68394"/>
                  <a:gd name="connsiteX36" fmla="*/ 291592 w 456064"/>
                  <a:gd name="connsiteY36" fmla="*/ 17371 h 68394"/>
                  <a:gd name="connsiteX37" fmla="*/ 291592 w 456064"/>
                  <a:gd name="connsiteY37" fmla="*/ 25002 h 68394"/>
                  <a:gd name="connsiteX38" fmla="*/ 299903 w 456064"/>
                  <a:gd name="connsiteY38" fmla="*/ 25002 h 68394"/>
                  <a:gd name="connsiteX39" fmla="*/ 299903 w 456064"/>
                  <a:gd name="connsiteY39" fmla="*/ 49844 h 68394"/>
                  <a:gd name="connsiteX40" fmla="*/ 315540 w 456064"/>
                  <a:gd name="connsiteY40" fmla="*/ 68377 h 68394"/>
                  <a:gd name="connsiteX41" fmla="*/ 323475 w 456064"/>
                  <a:gd name="connsiteY41" fmla="*/ 67411 h 68394"/>
                  <a:gd name="connsiteX42" fmla="*/ 323475 w 456064"/>
                  <a:gd name="connsiteY42" fmla="*/ 58815 h 68394"/>
                  <a:gd name="connsiteX43" fmla="*/ 317953 w 456064"/>
                  <a:gd name="connsiteY43" fmla="*/ 59494 h 68394"/>
                  <a:gd name="connsiteX44" fmla="*/ 311001 w 456064"/>
                  <a:gd name="connsiteY44" fmla="*/ 49057 h 68394"/>
                  <a:gd name="connsiteX45" fmla="*/ 311001 w 456064"/>
                  <a:gd name="connsiteY45" fmla="*/ 25020 h 68394"/>
                  <a:gd name="connsiteX46" fmla="*/ 322099 w 456064"/>
                  <a:gd name="connsiteY46" fmla="*/ 25020 h 68394"/>
                  <a:gd name="connsiteX47" fmla="*/ 322099 w 456064"/>
                  <a:gd name="connsiteY47" fmla="*/ 17389 h 68394"/>
                  <a:gd name="connsiteX48" fmla="*/ 311001 w 456064"/>
                  <a:gd name="connsiteY48" fmla="*/ 17389 h 68394"/>
                  <a:gd name="connsiteX49" fmla="*/ 311001 w 456064"/>
                  <a:gd name="connsiteY49" fmla="*/ 3664 h 68394"/>
                  <a:gd name="connsiteX50" fmla="*/ 272470 w 456064"/>
                  <a:gd name="connsiteY50" fmla="*/ 42320 h 68394"/>
                  <a:gd name="connsiteX51" fmla="*/ 272470 w 456064"/>
                  <a:gd name="connsiteY51" fmla="*/ 45894 h 68394"/>
                  <a:gd name="connsiteX52" fmla="*/ 259423 w 456064"/>
                  <a:gd name="connsiteY52" fmla="*/ 60316 h 68394"/>
                  <a:gd name="connsiteX53" fmla="*/ 250523 w 456064"/>
                  <a:gd name="connsiteY53" fmla="*/ 52864 h 68394"/>
                  <a:gd name="connsiteX54" fmla="*/ 269968 w 456064"/>
                  <a:gd name="connsiteY54" fmla="*/ 42320 h 68394"/>
                  <a:gd name="connsiteX55" fmla="*/ 272470 w 456064"/>
                  <a:gd name="connsiteY55" fmla="*/ 42320 h 68394"/>
                  <a:gd name="connsiteX56" fmla="*/ 240105 w 456064"/>
                  <a:gd name="connsiteY56" fmla="*/ 30239 h 68394"/>
                  <a:gd name="connsiteX57" fmla="*/ 250541 w 456064"/>
                  <a:gd name="connsiteY57" fmla="*/ 31508 h 68394"/>
                  <a:gd name="connsiteX58" fmla="*/ 262140 w 456064"/>
                  <a:gd name="connsiteY58" fmla="*/ 23769 h 68394"/>
                  <a:gd name="connsiteX59" fmla="*/ 272488 w 456064"/>
                  <a:gd name="connsiteY59" fmla="*/ 33044 h 68394"/>
                  <a:gd name="connsiteX60" fmla="*/ 272488 w 456064"/>
                  <a:gd name="connsiteY60" fmla="*/ 35654 h 68394"/>
                  <a:gd name="connsiteX61" fmla="*/ 271434 w 456064"/>
                  <a:gd name="connsiteY61" fmla="*/ 35654 h 68394"/>
                  <a:gd name="connsiteX62" fmla="*/ 238764 w 456064"/>
                  <a:gd name="connsiteY62" fmla="*/ 53436 h 68394"/>
                  <a:gd name="connsiteX63" fmla="*/ 255849 w 456064"/>
                  <a:gd name="connsiteY63" fmla="*/ 68305 h 68394"/>
                  <a:gd name="connsiteX64" fmla="*/ 272684 w 456064"/>
                  <a:gd name="connsiteY64" fmla="*/ 58458 h 68394"/>
                  <a:gd name="connsiteX65" fmla="*/ 273739 w 456064"/>
                  <a:gd name="connsiteY65" fmla="*/ 67054 h 68394"/>
                  <a:gd name="connsiteX66" fmla="*/ 284855 w 456064"/>
                  <a:gd name="connsiteY66" fmla="*/ 67054 h 68394"/>
                  <a:gd name="connsiteX67" fmla="*/ 283407 w 456064"/>
                  <a:gd name="connsiteY67" fmla="*/ 57207 h 68394"/>
                  <a:gd name="connsiteX68" fmla="*/ 283407 w 456064"/>
                  <a:gd name="connsiteY68" fmla="*/ 35546 h 68394"/>
                  <a:gd name="connsiteX69" fmla="*/ 263320 w 456064"/>
                  <a:gd name="connsiteY69" fmla="*/ 16031 h 68394"/>
                  <a:gd name="connsiteX70" fmla="*/ 240105 w 456064"/>
                  <a:gd name="connsiteY70" fmla="*/ 30239 h 68394"/>
                  <a:gd name="connsiteX71" fmla="*/ 205487 w 456064"/>
                  <a:gd name="connsiteY71" fmla="*/ 67054 h 68394"/>
                  <a:gd name="connsiteX72" fmla="*/ 215638 w 456064"/>
                  <a:gd name="connsiteY72" fmla="*/ 67054 h 68394"/>
                  <a:gd name="connsiteX73" fmla="*/ 233224 w 456064"/>
                  <a:gd name="connsiteY73" fmla="*/ 17389 h 68394"/>
                  <a:gd name="connsiteX74" fmla="*/ 224038 w 456064"/>
                  <a:gd name="connsiteY74" fmla="*/ 17389 h 68394"/>
                  <a:gd name="connsiteX75" fmla="*/ 211671 w 456064"/>
                  <a:gd name="connsiteY75" fmla="*/ 55187 h 68394"/>
                  <a:gd name="connsiteX76" fmla="*/ 199393 w 456064"/>
                  <a:gd name="connsiteY76" fmla="*/ 17389 h 68394"/>
                  <a:gd name="connsiteX77" fmla="*/ 188080 w 456064"/>
                  <a:gd name="connsiteY77" fmla="*/ 17389 h 68394"/>
                  <a:gd name="connsiteX78" fmla="*/ 205487 w 456064"/>
                  <a:gd name="connsiteY78" fmla="*/ 67054 h 68394"/>
                  <a:gd name="connsiteX79" fmla="*/ 159378 w 456064"/>
                  <a:gd name="connsiteY79" fmla="*/ 24144 h 68394"/>
                  <a:gd name="connsiteX80" fmla="*/ 171281 w 456064"/>
                  <a:gd name="connsiteY80" fmla="*/ 42213 h 68394"/>
                  <a:gd name="connsiteX81" fmla="*/ 159378 w 456064"/>
                  <a:gd name="connsiteY81" fmla="*/ 60191 h 68394"/>
                  <a:gd name="connsiteX82" fmla="*/ 147584 w 456064"/>
                  <a:gd name="connsiteY82" fmla="*/ 42213 h 68394"/>
                  <a:gd name="connsiteX83" fmla="*/ 159378 w 456064"/>
                  <a:gd name="connsiteY83" fmla="*/ 24144 h 68394"/>
                  <a:gd name="connsiteX84" fmla="*/ 159378 w 456064"/>
                  <a:gd name="connsiteY84" fmla="*/ 16031 h 68394"/>
                  <a:gd name="connsiteX85" fmla="*/ 135717 w 456064"/>
                  <a:gd name="connsiteY85" fmla="*/ 42213 h 68394"/>
                  <a:gd name="connsiteX86" fmla="*/ 159378 w 456064"/>
                  <a:gd name="connsiteY86" fmla="*/ 68394 h 68394"/>
                  <a:gd name="connsiteX87" fmla="*/ 183148 w 456064"/>
                  <a:gd name="connsiteY87" fmla="*/ 42213 h 68394"/>
                  <a:gd name="connsiteX88" fmla="*/ 159378 w 456064"/>
                  <a:gd name="connsiteY88" fmla="*/ 16031 h 68394"/>
                  <a:gd name="connsiteX89" fmla="*/ 83871 w 456064"/>
                  <a:gd name="connsiteY89" fmla="*/ 17389 h 68394"/>
                  <a:gd name="connsiteX90" fmla="*/ 83871 w 456064"/>
                  <a:gd name="connsiteY90" fmla="*/ 67054 h 68394"/>
                  <a:gd name="connsiteX91" fmla="*/ 94773 w 456064"/>
                  <a:gd name="connsiteY91" fmla="*/ 67054 h 68394"/>
                  <a:gd name="connsiteX92" fmla="*/ 94773 w 456064"/>
                  <a:gd name="connsiteY92" fmla="*/ 38638 h 68394"/>
                  <a:gd name="connsiteX93" fmla="*/ 106282 w 456064"/>
                  <a:gd name="connsiteY93" fmla="*/ 24520 h 68394"/>
                  <a:gd name="connsiteX94" fmla="*/ 114682 w 456064"/>
                  <a:gd name="connsiteY94" fmla="*/ 35350 h 68394"/>
                  <a:gd name="connsiteX95" fmla="*/ 114682 w 456064"/>
                  <a:gd name="connsiteY95" fmla="*/ 67036 h 68394"/>
                  <a:gd name="connsiteX96" fmla="*/ 125601 w 456064"/>
                  <a:gd name="connsiteY96" fmla="*/ 67036 h 68394"/>
                  <a:gd name="connsiteX97" fmla="*/ 125601 w 456064"/>
                  <a:gd name="connsiteY97" fmla="*/ 35261 h 68394"/>
                  <a:gd name="connsiteX98" fmla="*/ 109481 w 456064"/>
                  <a:gd name="connsiteY98" fmla="*/ 16031 h 68394"/>
                  <a:gd name="connsiteX99" fmla="*/ 94112 w 456064"/>
                  <a:gd name="connsiteY99" fmla="*/ 25878 h 68394"/>
                  <a:gd name="connsiteX100" fmla="*/ 94094 w 456064"/>
                  <a:gd name="connsiteY100" fmla="*/ 17371 h 68394"/>
                  <a:gd name="connsiteX101" fmla="*/ 83871 w 456064"/>
                  <a:gd name="connsiteY101" fmla="*/ 17371 h 68394"/>
                  <a:gd name="connsiteX102" fmla="*/ 28863 w 456064"/>
                  <a:gd name="connsiteY102" fmla="*/ 17389 h 68394"/>
                  <a:gd name="connsiteX103" fmla="*/ 28863 w 456064"/>
                  <a:gd name="connsiteY103" fmla="*/ 67054 h 68394"/>
                  <a:gd name="connsiteX104" fmla="*/ 39782 w 456064"/>
                  <a:gd name="connsiteY104" fmla="*/ 67054 h 68394"/>
                  <a:gd name="connsiteX105" fmla="*/ 39782 w 456064"/>
                  <a:gd name="connsiteY105" fmla="*/ 38638 h 68394"/>
                  <a:gd name="connsiteX106" fmla="*/ 51292 w 456064"/>
                  <a:gd name="connsiteY106" fmla="*/ 24520 h 68394"/>
                  <a:gd name="connsiteX107" fmla="*/ 59691 w 456064"/>
                  <a:gd name="connsiteY107" fmla="*/ 35350 h 68394"/>
                  <a:gd name="connsiteX108" fmla="*/ 59691 w 456064"/>
                  <a:gd name="connsiteY108" fmla="*/ 67036 h 68394"/>
                  <a:gd name="connsiteX109" fmla="*/ 70611 w 456064"/>
                  <a:gd name="connsiteY109" fmla="*/ 67036 h 68394"/>
                  <a:gd name="connsiteX110" fmla="*/ 70611 w 456064"/>
                  <a:gd name="connsiteY110" fmla="*/ 35261 h 68394"/>
                  <a:gd name="connsiteX111" fmla="*/ 54472 w 456064"/>
                  <a:gd name="connsiteY111" fmla="*/ 16031 h 68394"/>
                  <a:gd name="connsiteX112" fmla="*/ 39121 w 456064"/>
                  <a:gd name="connsiteY112" fmla="*/ 25878 h 68394"/>
                  <a:gd name="connsiteX113" fmla="*/ 39103 w 456064"/>
                  <a:gd name="connsiteY113" fmla="*/ 17371 h 68394"/>
                  <a:gd name="connsiteX114" fmla="*/ 28863 w 456064"/>
                  <a:gd name="connsiteY114" fmla="*/ 17371 h 68394"/>
                  <a:gd name="connsiteX115" fmla="*/ 0 w 456064"/>
                  <a:gd name="connsiteY115" fmla="*/ 67054 h 68394"/>
                  <a:gd name="connsiteX116" fmla="*/ 11295 w 456064"/>
                  <a:gd name="connsiteY116" fmla="*/ 67054 h 68394"/>
                  <a:gd name="connsiteX117" fmla="*/ 11295 w 456064"/>
                  <a:gd name="connsiteY117" fmla="*/ 17389 h 68394"/>
                  <a:gd name="connsiteX118" fmla="*/ 0 w 456064"/>
                  <a:gd name="connsiteY118" fmla="*/ 17389 h 68394"/>
                  <a:gd name="connsiteX119" fmla="*/ 0 w 456064"/>
                  <a:gd name="connsiteY119" fmla="*/ 67054 h 68394"/>
                  <a:gd name="connsiteX120" fmla="*/ 0 w 456064"/>
                  <a:gd name="connsiteY120" fmla="*/ 9257 h 68394"/>
                  <a:gd name="connsiteX121" fmla="*/ 11295 w 456064"/>
                  <a:gd name="connsiteY121" fmla="*/ 9257 h 68394"/>
                  <a:gd name="connsiteX122" fmla="*/ 11295 w 456064"/>
                  <a:gd name="connsiteY122" fmla="*/ 0 h 68394"/>
                  <a:gd name="connsiteX123" fmla="*/ 0 w 456064"/>
                  <a:gd name="connsiteY123" fmla="*/ 0 h 68394"/>
                  <a:gd name="connsiteX124" fmla="*/ 0 w 456064"/>
                  <a:gd name="connsiteY124" fmla="*/ 9257 h 68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56064" h="68394">
                    <a:moveTo>
                      <a:pt x="414299" y="17389"/>
                    </a:moveTo>
                    <a:lnTo>
                      <a:pt x="414299" y="67054"/>
                    </a:lnTo>
                    <a:lnTo>
                      <a:pt x="425218" y="67054"/>
                    </a:lnTo>
                    <a:lnTo>
                      <a:pt x="425218" y="38638"/>
                    </a:lnTo>
                    <a:cubicBezTo>
                      <a:pt x="425236" y="30042"/>
                      <a:pt x="430258" y="24520"/>
                      <a:pt x="436728" y="24520"/>
                    </a:cubicBezTo>
                    <a:cubicBezTo>
                      <a:pt x="442142" y="24520"/>
                      <a:pt x="445145" y="28183"/>
                      <a:pt x="445145" y="35350"/>
                    </a:cubicBezTo>
                    <a:lnTo>
                      <a:pt x="445145" y="67036"/>
                    </a:lnTo>
                    <a:lnTo>
                      <a:pt x="456064" y="67036"/>
                    </a:lnTo>
                    <a:lnTo>
                      <a:pt x="456064" y="35261"/>
                    </a:lnTo>
                    <a:cubicBezTo>
                      <a:pt x="456064" y="22411"/>
                      <a:pt x="450757" y="16031"/>
                      <a:pt x="439926" y="16031"/>
                    </a:cubicBezTo>
                    <a:cubicBezTo>
                      <a:pt x="433260" y="16031"/>
                      <a:pt x="428131" y="19319"/>
                      <a:pt x="424557" y="25878"/>
                    </a:cubicBezTo>
                    <a:lnTo>
                      <a:pt x="424539" y="17371"/>
                    </a:lnTo>
                    <a:lnTo>
                      <a:pt x="414299" y="17371"/>
                    </a:lnTo>
                    <a:close/>
                    <a:moveTo>
                      <a:pt x="380343" y="24144"/>
                    </a:moveTo>
                    <a:cubicBezTo>
                      <a:pt x="387599" y="24144"/>
                      <a:pt x="392227" y="30614"/>
                      <a:pt x="392227" y="42213"/>
                    </a:cubicBezTo>
                    <a:cubicBezTo>
                      <a:pt x="392227" y="53811"/>
                      <a:pt x="387599" y="60191"/>
                      <a:pt x="380343" y="60191"/>
                    </a:cubicBezTo>
                    <a:cubicBezTo>
                      <a:pt x="372997" y="60191"/>
                      <a:pt x="368547" y="53901"/>
                      <a:pt x="368547" y="42213"/>
                    </a:cubicBezTo>
                    <a:cubicBezTo>
                      <a:pt x="368547" y="30525"/>
                      <a:pt x="372979" y="24144"/>
                      <a:pt x="380343" y="24144"/>
                    </a:cubicBezTo>
                    <a:moveTo>
                      <a:pt x="380343" y="16031"/>
                    </a:moveTo>
                    <a:cubicBezTo>
                      <a:pt x="366313" y="16031"/>
                      <a:pt x="356663" y="26271"/>
                      <a:pt x="356663" y="42213"/>
                    </a:cubicBezTo>
                    <a:cubicBezTo>
                      <a:pt x="356663" y="58172"/>
                      <a:pt x="366224" y="68394"/>
                      <a:pt x="380343" y="68394"/>
                    </a:cubicBezTo>
                    <a:cubicBezTo>
                      <a:pt x="394461" y="68394"/>
                      <a:pt x="404112" y="58172"/>
                      <a:pt x="404112" y="42213"/>
                    </a:cubicBezTo>
                    <a:cubicBezTo>
                      <a:pt x="404112" y="26271"/>
                      <a:pt x="394443" y="16031"/>
                      <a:pt x="380343" y="16031"/>
                    </a:cubicBezTo>
                    <a:moveTo>
                      <a:pt x="335271" y="67054"/>
                    </a:moveTo>
                    <a:lnTo>
                      <a:pt x="346565" y="67054"/>
                    </a:lnTo>
                    <a:lnTo>
                      <a:pt x="346565" y="17389"/>
                    </a:lnTo>
                    <a:lnTo>
                      <a:pt x="335271" y="17389"/>
                    </a:lnTo>
                    <a:lnTo>
                      <a:pt x="335271" y="67054"/>
                    </a:lnTo>
                    <a:close/>
                    <a:moveTo>
                      <a:pt x="335271" y="9257"/>
                    </a:moveTo>
                    <a:lnTo>
                      <a:pt x="346565" y="9257"/>
                    </a:lnTo>
                    <a:lnTo>
                      <a:pt x="346565" y="0"/>
                    </a:lnTo>
                    <a:lnTo>
                      <a:pt x="335271" y="0"/>
                    </a:lnTo>
                    <a:lnTo>
                      <a:pt x="335271" y="9257"/>
                    </a:lnTo>
                    <a:close/>
                    <a:moveTo>
                      <a:pt x="311019" y="3664"/>
                    </a:moveTo>
                    <a:lnTo>
                      <a:pt x="300582" y="4521"/>
                    </a:lnTo>
                    <a:lnTo>
                      <a:pt x="300206" y="17371"/>
                    </a:lnTo>
                    <a:lnTo>
                      <a:pt x="291592" y="17371"/>
                    </a:lnTo>
                    <a:lnTo>
                      <a:pt x="291592" y="25002"/>
                    </a:lnTo>
                    <a:lnTo>
                      <a:pt x="299903" y="25002"/>
                    </a:lnTo>
                    <a:lnTo>
                      <a:pt x="299903" y="49844"/>
                    </a:lnTo>
                    <a:cubicBezTo>
                      <a:pt x="299903" y="62783"/>
                      <a:pt x="303673" y="68377"/>
                      <a:pt x="315540" y="68377"/>
                    </a:cubicBezTo>
                    <a:cubicBezTo>
                      <a:pt x="318150" y="68377"/>
                      <a:pt x="320759" y="67983"/>
                      <a:pt x="323475" y="67411"/>
                    </a:cubicBezTo>
                    <a:lnTo>
                      <a:pt x="323475" y="58815"/>
                    </a:lnTo>
                    <a:cubicBezTo>
                      <a:pt x="321545" y="59298"/>
                      <a:pt x="319705" y="59494"/>
                      <a:pt x="317953" y="59494"/>
                    </a:cubicBezTo>
                    <a:cubicBezTo>
                      <a:pt x="312056" y="59494"/>
                      <a:pt x="311001" y="56313"/>
                      <a:pt x="311001" y="49057"/>
                    </a:cubicBezTo>
                    <a:lnTo>
                      <a:pt x="311001" y="25020"/>
                    </a:lnTo>
                    <a:lnTo>
                      <a:pt x="322099" y="25020"/>
                    </a:lnTo>
                    <a:lnTo>
                      <a:pt x="322099" y="17389"/>
                    </a:lnTo>
                    <a:lnTo>
                      <a:pt x="311001" y="17389"/>
                    </a:lnTo>
                    <a:lnTo>
                      <a:pt x="311001" y="3664"/>
                    </a:lnTo>
                    <a:close/>
                    <a:moveTo>
                      <a:pt x="272470" y="42320"/>
                    </a:moveTo>
                    <a:lnTo>
                      <a:pt x="272470" y="45894"/>
                    </a:lnTo>
                    <a:cubicBezTo>
                      <a:pt x="272470" y="54026"/>
                      <a:pt x="266679" y="60316"/>
                      <a:pt x="259423" y="60316"/>
                    </a:cubicBezTo>
                    <a:cubicBezTo>
                      <a:pt x="253901" y="60316"/>
                      <a:pt x="250523" y="57314"/>
                      <a:pt x="250523" y="52864"/>
                    </a:cubicBezTo>
                    <a:cubicBezTo>
                      <a:pt x="250523" y="45894"/>
                      <a:pt x="256993" y="42320"/>
                      <a:pt x="269968" y="42320"/>
                    </a:cubicBezTo>
                    <a:lnTo>
                      <a:pt x="272470" y="42320"/>
                    </a:lnTo>
                    <a:close/>
                    <a:moveTo>
                      <a:pt x="240105" y="30239"/>
                    </a:moveTo>
                    <a:lnTo>
                      <a:pt x="250541" y="31508"/>
                    </a:lnTo>
                    <a:cubicBezTo>
                      <a:pt x="251596" y="26378"/>
                      <a:pt x="255474" y="23769"/>
                      <a:pt x="262140" y="23769"/>
                    </a:cubicBezTo>
                    <a:cubicBezTo>
                      <a:pt x="269110" y="23769"/>
                      <a:pt x="272488" y="26754"/>
                      <a:pt x="272488" y="33044"/>
                    </a:cubicBezTo>
                    <a:lnTo>
                      <a:pt x="272488" y="35654"/>
                    </a:lnTo>
                    <a:lnTo>
                      <a:pt x="271434" y="35654"/>
                    </a:lnTo>
                    <a:cubicBezTo>
                      <a:pt x="249469" y="35654"/>
                      <a:pt x="238764" y="41444"/>
                      <a:pt x="238764" y="53436"/>
                    </a:cubicBezTo>
                    <a:cubicBezTo>
                      <a:pt x="238764" y="62121"/>
                      <a:pt x="245430" y="68305"/>
                      <a:pt x="255849" y="68305"/>
                    </a:cubicBezTo>
                    <a:cubicBezTo>
                      <a:pt x="263302" y="68305"/>
                      <a:pt x="269306" y="64838"/>
                      <a:pt x="272684" y="58458"/>
                    </a:cubicBezTo>
                    <a:cubicBezTo>
                      <a:pt x="272774" y="61639"/>
                      <a:pt x="273078" y="64463"/>
                      <a:pt x="273739" y="67054"/>
                    </a:cubicBezTo>
                    <a:lnTo>
                      <a:pt x="284855" y="67054"/>
                    </a:lnTo>
                    <a:cubicBezTo>
                      <a:pt x="283783" y="64463"/>
                      <a:pt x="283407" y="61174"/>
                      <a:pt x="283407" y="57207"/>
                    </a:cubicBezTo>
                    <a:lnTo>
                      <a:pt x="283407" y="35546"/>
                    </a:lnTo>
                    <a:cubicBezTo>
                      <a:pt x="283407" y="22018"/>
                      <a:pt x="277706" y="16031"/>
                      <a:pt x="263320" y="16031"/>
                    </a:cubicBezTo>
                    <a:cubicBezTo>
                      <a:pt x="250148" y="16031"/>
                      <a:pt x="242321" y="20856"/>
                      <a:pt x="240105" y="30239"/>
                    </a:cubicBezTo>
                    <a:moveTo>
                      <a:pt x="205487" y="67054"/>
                    </a:moveTo>
                    <a:lnTo>
                      <a:pt x="215638" y="67054"/>
                    </a:lnTo>
                    <a:lnTo>
                      <a:pt x="233224" y="17389"/>
                    </a:lnTo>
                    <a:lnTo>
                      <a:pt x="224038" y="17389"/>
                    </a:lnTo>
                    <a:lnTo>
                      <a:pt x="211671" y="55187"/>
                    </a:lnTo>
                    <a:lnTo>
                      <a:pt x="199393" y="17389"/>
                    </a:lnTo>
                    <a:lnTo>
                      <a:pt x="188080" y="17389"/>
                    </a:lnTo>
                    <a:lnTo>
                      <a:pt x="205487" y="67054"/>
                    </a:lnTo>
                    <a:close/>
                    <a:moveTo>
                      <a:pt x="159378" y="24144"/>
                    </a:moveTo>
                    <a:cubicBezTo>
                      <a:pt x="166634" y="24144"/>
                      <a:pt x="171281" y="30614"/>
                      <a:pt x="171281" y="42213"/>
                    </a:cubicBezTo>
                    <a:cubicBezTo>
                      <a:pt x="171281" y="53811"/>
                      <a:pt x="166634" y="60191"/>
                      <a:pt x="159378" y="60191"/>
                    </a:cubicBezTo>
                    <a:cubicBezTo>
                      <a:pt x="152034" y="60191"/>
                      <a:pt x="147584" y="53901"/>
                      <a:pt x="147584" y="42213"/>
                    </a:cubicBezTo>
                    <a:cubicBezTo>
                      <a:pt x="147601" y="30525"/>
                      <a:pt x="152034" y="24144"/>
                      <a:pt x="159378" y="24144"/>
                    </a:cubicBezTo>
                    <a:moveTo>
                      <a:pt x="159378" y="16031"/>
                    </a:moveTo>
                    <a:cubicBezTo>
                      <a:pt x="145367" y="16031"/>
                      <a:pt x="135717" y="26271"/>
                      <a:pt x="135717" y="42213"/>
                    </a:cubicBezTo>
                    <a:cubicBezTo>
                      <a:pt x="135717" y="58172"/>
                      <a:pt x="145260" y="68394"/>
                      <a:pt x="159378" y="68394"/>
                    </a:cubicBezTo>
                    <a:cubicBezTo>
                      <a:pt x="173497" y="68394"/>
                      <a:pt x="183148" y="58172"/>
                      <a:pt x="183148" y="42213"/>
                    </a:cubicBezTo>
                    <a:cubicBezTo>
                      <a:pt x="183148" y="26271"/>
                      <a:pt x="173497" y="16031"/>
                      <a:pt x="159378" y="16031"/>
                    </a:cubicBezTo>
                    <a:moveTo>
                      <a:pt x="83871" y="17389"/>
                    </a:moveTo>
                    <a:lnTo>
                      <a:pt x="83871" y="67054"/>
                    </a:lnTo>
                    <a:lnTo>
                      <a:pt x="94773" y="67054"/>
                    </a:lnTo>
                    <a:lnTo>
                      <a:pt x="94773" y="38638"/>
                    </a:lnTo>
                    <a:cubicBezTo>
                      <a:pt x="94791" y="30042"/>
                      <a:pt x="99831" y="24520"/>
                      <a:pt x="106282" y="24520"/>
                    </a:cubicBezTo>
                    <a:cubicBezTo>
                      <a:pt x="111697" y="24520"/>
                      <a:pt x="114682" y="28183"/>
                      <a:pt x="114682" y="35350"/>
                    </a:cubicBezTo>
                    <a:lnTo>
                      <a:pt x="114682" y="67036"/>
                    </a:lnTo>
                    <a:lnTo>
                      <a:pt x="125601" y="67036"/>
                    </a:lnTo>
                    <a:lnTo>
                      <a:pt x="125601" y="35261"/>
                    </a:lnTo>
                    <a:cubicBezTo>
                      <a:pt x="125601" y="22411"/>
                      <a:pt x="120294" y="16031"/>
                      <a:pt x="109481" y="16031"/>
                    </a:cubicBezTo>
                    <a:cubicBezTo>
                      <a:pt x="102815" y="16031"/>
                      <a:pt x="97686" y="19319"/>
                      <a:pt x="94112" y="25878"/>
                    </a:cubicBezTo>
                    <a:lnTo>
                      <a:pt x="94094" y="17371"/>
                    </a:lnTo>
                    <a:lnTo>
                      <a:pt x="83871" y="17371"/>
                    </a:lnTo>
                    <a:close/>
                    <a:moveTo>
                      <a:pt x="28863" y="17389"/>
                    </a:moveTo>
                    <a:lnTo>
                      <a:pt x="28863" y="67054"/>
                    </a:lnTo>
                    <a:lnTo>
                      <a:pt x="39782" y="67054"/>
                    </a:lnTo>
                    <a:lnTo>
                      <a:pt x="39782" y="38638"/>
                    </a:lnTo>
                    <a:cubicBezTo>
                      <a:pt x="39800" y="30042"/>
                      <a:pt x="44822" y="24520"/>
                      <a:pt x="51292" y="24520"/>
                    </a:cubicBezTo>
                    <a:cubicBezTo>
                      <a:pt x="56706" y="24520"/>
                      <a:pt x="59691" y="28183"/>
                      <a:pt x="59691" y="35350"/>
                    </a:cubicBezTo>
                    <a:lnTo>
                      <a:pt x="59691" y="67036"/>
                    </a:lnTo>
                    <a:lnTo>
                      <a:pt x="70611" y="67036"/>
                    </a:lnTo>
                    <a:lnTo>
                      <a:pt x="70611" y="35261"/>
                    </a:lnTo>
                    <a:cubicBezTo>
                      <a:pt x="70611" y="22411"/>
                      <a:pt x="65303" y="16031"/>
                      <a:pt x="54472" y="16031"/>
                    </a:cubicBezTo>
                    <a:cubicBezTo>
                      <a:pt x="47806" y="16031"/>
                      <a:pt x="42695" y="19319"/>
                      <a:pt x="39121" y="25878"/>
                    </a:cubicBezTo>
                    <a:lnTo>
                      <a:pt x="39103" y="17371"/>
                    </a:lnTo>
                    <a:lnTo>
                      <a:pt x="28863" y="17371"/>
                    </a:lnTo>
                    <a:close/>
                    <a:moveTo>
                      <a:pt x="0" y="67054"/>
                    </a:moveTo>
                    <a:lnTo>
                      <a:pt x="11295" y="67054"/>
                    </a:lnTo>
                    <a:lnTo>
                      <a:pt x="11295" y="17389"/>
                    </a:lnTo>
                    <a:lnTo>
                      <a:pt x="0" y="17389"/>
                    </a:lnTo>
                    <a:lnTo>
                      <a:pt x="0" y="67054"/>
                    </a:lnTo>
                    <a:close/>
                    <a:moveTo>
                      <a:pt x="0" y="9257"/>
                    </a:moveTo>
                    <a:lnTo>
                      <a:pt x="11295" y="9257"/>
                    </a:lnTo>
                    <a:lnTo>
                      <a:pt x="11295" y="0"/>
                    </a:lnTo>
                    <a:lnTo>
                      <a:pt x="0" y="0"/>
                    </a:lnTo>
                    <a:lnTo>
                      <a:pt x="0" y="9257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29" name="Tijdelijke aanduiding voor tekst 8">
            <a:extLst>
              <a:ext uri="{FF2B5EF4-FFF2-40B4-BE49-F238E27FC236}">
                <a16:creationId xmlns:a16="http://schemas.microsoft.com/office/drawing/2014/main" id="{584B6C84-4527-2522-3CC2-462C9D99D01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30" name="Tijdelijke aanduiding voor tekst 8">
            <a:extLst>
              <a:ext uri="{FF2B5EF4-FFF2-40B4-BE49-F238E27FC236}">
                <a16:creationId xmlns:a16="http://schemas.microsoft.com/office/drawing/2014/main" id="{2A6BE6D1-6358-2E34-6095-99EE5DA7F5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410243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61C0DE1C-CAB2-0A6C-4AF5-C76A52093AF5}"/>
              </a:ext>
            </a:extLst>
          </p:cNvPr>
          <p:cNvSpPr/>
          <p:nvPr userDrawn="1"/>
        </p:nvSpPr>
        <p:spPr>
          <a:xfrm>
            <a:off x="6096000" y="720000"/>
            <a:ext cx="5375274" cy="5094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720000"/>
            <a:ext cx="5016000" cy="79074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Place a title here</a:t>
            </a:r>
            <a:br>
              <a:rPr lang="en-GB" noProof="0" dirty="0"/>
            </a:br>
            <a:r>
              <a:rPr lang="en-GB" noProof="0" dirty="0"/>
              <a:t>max 2 rows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3B184817-515D-4870-8CED-0DECE6FF2FC8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720000" y="1773238"/>
            <a:ext cx="5016000" cy="4033562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Numbers</a:t>
            </a:r>
          </a:p>
          <a:p>
            <a:pPr lvl="7"/>
            <a:r>
              <a:rPr lang="en-GB" noProof="0" dirty="0"/>
              <a:t>ABC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7" name="Tijdelijke aanduiding voor tabel 16">
            <a:extLst>
              <a:ext uri="{FF2B5EF4-FFF2-40B4-BE49-F238E27FC236}">
                <a16:creationId xmlns:a16="http://schemas.microsoft.com/office/drawing/2014/main" id="{AC3E0255-315C-47D9-A8A2-220D1CB08F50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6332710" y="933856"/>
            <a:ext cx="4933184" cy="4659088"/>
          </a:xfrm>
          <a:noFill/>
        </p:spPr>
        <p:txBody>
          <a:bodyPr tIns="216000" bIns="1080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table.</a:t>
            </a:r>
          </a:p>
        </p:txBody>
      </p:sp>
      <p:sp>
        <p:nvSpPr>
          <p:cNvPr id="15" name="Tijdelijke aanduiding voor tekst 8">
            <a:extLst>
              <a:ext uri="{FF2B5EF4-FFF2-40B4-BE49-F238E27FC236}">
                <a16:creationId xmlns:a16="http://schemas.microsoft.com/office/drawing/2014/main" id="{2DEABA64-5F8A-A1DE-A31A-12BF2D7B3B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bg1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9D5977CC-010B-EC73-4CB2-CEAF5E526FC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FD0BE2E-6E35-6E41-D09A-FD410CD1A7A0}"/>
              </a:ext>
            </a:extLst>
          </p:cNvPr>
          <p:cNvSpPr/>
          <p:nvPr userDrawn="1"/>
        </p:nvSpPr>
        <p:spPr>
          <a:xfrm>
            <a:off x="6034836" y="720000"/>
            <a:ext cx="71438" cy="50941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718599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orient="horz" pos="1117" userDrawn="1">
          <p15:clr>
            <a:srgbClr val="5ACBF0"/>
          </p15:clr>
        </p15:guide>
        <p15:guide id="2" orient="horz" pos="958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hoek 2">
            <a:extLst>
              <a:ext uri="{FF2B5EF4-FFF2-40B4-BE49-F238E27FC236}">
                <a16:creationId xmlns:a16="http://schemas.microsoft.com/office/drawing/2014/main" id="{51519FD9-22CF-E0F8-15CC-1D0F934FDBF9}"/>
              </a:ext>
            </a:extLst>
          </p:cNvPr>
          <p:cNvSpPr/>
          <p:nvPr userDrawn="1"/>
        </p:nvSpPr>
        <p:spPr>
          <a:xfrm>
            <a:off x="723900" y="723900"/>
            <a:ext cx="10748098" cy="50815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223" y="1089025"/>
            <a:ext cx="10114144" cy="323850"/>
          </a:xfrm>
        </p:spPr>
        <p:txBody>
          <a:bodyPr/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ijdelijke aanduiding voor tabel 16">
            <a:extLst>
              <a:ext uri="{FF2B5EF4-FFF2-40B4-BE49-F238E27FC236}">
                <a16:creationId xmlns:a16="http://schemas.microsoft.com/office/drawing/2014/main" id="{AC3E0255-315C-47D9-A8A2-220D1CB08F50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1035947" y="1594800"/>
            <a:ext cx="10114144" cy="3850816"/>
          </a:xfrm>
          <a:noFill/>
        </p:spPr>
        <p:txBody>
          <a:bodyPr tIns="216000" bIns="1080000" anchor="ctr" anchorCtr="0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i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table.</a:t>
            </a:r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C2849986-62BC-977A-CEAC-72B2C39259DE}"/>
              </a:ext>
            </a:extLst>
          </p:cNvPr>
          <p:cNvSpPr/>
          <p:nvPr userDrawn="1"/>
        </p:nvSpPr>
        <p:spPr>
          <a:xfrm>
            <a:off x="719138" y="720000"/>
            <a:ext cx="71438" cy="50941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28" name="Tijdelijke aanduiding voor tekst 8">
            <a:extLst>
              <a:ext uri="{FF2B5EF4-FFF2-40B4-BE49-F238E27FC236}">
                <a16:creationId xmlns:a16="http://schemas.microsoft.com/office/drawing/2014/main" id="{4D5F4AA0-A146-2821-E86B-A06E1F260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bg1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29" name="Tijdelijke aanduiding voor tekst 8">
            <a:extLst>
              <a:ext uri="{FF2B5EF4-FFF2-40B4-BE49-F238E27FC236}">
                <a16:creationId xmlns:a16="http://schemas.microsoft.com/office/drawing/2014/main" id="{FB43D4ED-D6F6-DA30-CABA-6DAC1F55D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1876650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media 10">
            <a:extLst>
              <a:ext uri="{FF2B5EF4-FFF2-40B4-BE49-F238E27FC236}">
                <a16:creationId xmlns:a16="http://schemas.microsoft.com/office/drawing/2014/main" id="{3A750B5D-826F-45E6-825A-FDC04009BF5B}"/>
              </a:ext>
            </a:extLst>
          </p:cNvPr>
          <p:cNvSpPr>
            <a:spLocks noGrp="1"/>
          </p:cNvSpPr>
          <p:nvPr>
            <p:ph type="media" sz="quarter" idx="13" hasCustomPrompt="1"/>
          </p:nvPr>
        </p:nvSpPr>
        <p:spPr>
          <a:xfrm>
            <a:off x="-1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tIns="216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nl-NL" sz="1200" i="1" kern="120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noProof="0" dirty="0"/>
              <a:t>Click the icon below </a:t>
            </a:r>
            <a:br>
              <a:rPr lang="en-GB" noProof="0" dirty="0"/>
            </a:br>
            <a:r>
              <a:rPr lang="en-GB" noProof="0" dirty="0"/>
              <a:t>to add a video.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10" name="Tijdelijke aanduiding voor tekst 8">
            <a:extLst>
              <a:ext uri="{FF2B5EF4-FFF2-40B4-BE49-F238E27FC236}">
                <a16:creationId xmlns:a16="http://schemas.microsoft.com/office/drawing/2014/main" id="{1B0A8CB1-6545-3D73-F450-81B396F292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bg1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2" name="Tijdelijke aanduiding voor tekst 8">
            <a:extLst>
              <a:ext uri="{FF2B5EF4-FFF2-40B4-BE49-F238E27FC236}">
                <a16:creationId xmlns:a16="http://schemas.microsoft.com/office/drawing/2014/main" id="{BF5833FF-1458-ABF7-8152-F6B3B269F4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  <p:sp>
        <p:nvSpPr>
          <p:cNvPr id="3" name="Tijdelijke aanduiding voor tekst 14">
            <a:extLst>
              <a:ext uri="{FF2B5EF4-FFF2-40B4-BE49-F238E27FC236}">
                <a16:creationId xmlns:a16="http://schemas.microsoft.com/office/drawing/2014/main" id="{D1BC8E52-9A9B-044E-03BF-9867DB632D1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455535" y="6336593"/>
            <a:ext cx="4015740" cy="162631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854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6C35B67-49EB-9D63-74BD-2420B53B6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6D5D1F63-67BD-2830-72D1-794061776FE6}"/>
              </a:ext>
            </a:extLst>
          </p:cNvPr>
          <p:cNvGrpSpPr/>
          <p:nvPr userDrawn="1"/>
        </p:nvGrpSpPr>
        <p:grpSpPr>
          <a:xfrm>
            <a:off x="7453752" y="6342684"/>
            <a:ext cx="4016042" cy="163185"/>
            <a:chOff x="7453752" y="6342684"/>
            <a:chExt cx="4016042" cy="163185"/>
          </a:xfrm>
        </p:grpSpPr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69BA4B15-7A58-62EC-1617-6986A74CE6EA}"/>
                </a:ext>
              </a:extLst>
            </p:cNvPr>
            <p:cNvSpPr/>
            <p:nvPr/>
          </p:nvSpPr>
          <p:spPr>
            <a:xfrm>
              <a:off x="7453752" y="6473521"/>
              <a:ext cx="3021491" cy="1787"/>
            </a:xfrm>
            <a:custGeom>
              <a:avLst/>
              <a:gdLst>
                <a:gd name="connsiteX0" fmla="*/ 0 w 3021491"/>
                <a:gd name="connsiteY0" fmla="*/ 0 h 1787"/>
                <a:gd name="connsiteX1" fmla="*/ 3021492 w 3021491"/>
                <a:gd name="connsiteY1" fmla="*/ 0 h 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1491" h="1787">
                  <a:moveTo>
                    <a:pt x="0" y="0"/>
                  </a:moveTo>
                  <a:lnTo>
                    <a:pt x="3021492" y="0"/>
                  </a:lnTo>
                </a:path>
              </a:pathLst>
            </a:custGeom>
            <a:ln w="58892" cap="flat">
              <a:gradFill>
                <a:gsLst>
                  <a:gs pos="0">
                    <a:srgbClr val="FFFFFF">
                      <a:alpha val="0"/>
                    </a:srgbClr>
                  </a:gs>
                  <a:gs pos="22990">
                    <a:schemeClr val="bg1">
                      <a:alpha val="50000"/>
                    </a:schemeClr>
                  </a:gs>
                  <a:gs pos="4601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11" name="Graphic 18">
              <a:extLst>
                <a:ext uri="{FF2B5EF4-FFF2-40B4-BE49-F238E27FC236}">
                  <a16:creationId xmlns:a16="http://schemas.microsoft.com/office/drawing/2014/main" id="{22390296-DB9F-1D68-568B-0CBB37C898FB}"/>
                </a:ext>
              </a:extLst>
            </p:cNvPr>
            <p:cNvGrpSpPr/>
            <p:nvPr/>
          </p:nvGrpSpPr>
          <p:grpSpPr>
            <a:xfrm>
              <a:off x="10511361" y="6342684"/>
              <a:ext cx="958433" cy="163185"/>
              <a:chOff x="10511361" y="6342684"/>
              <a:chExt cx="958433" cy="163185"/>
            </a:xfrm>
            <a:solidFill>
              <a:schemeClr val="bg1"/>
            </a:solidFill>
          </p:grpSpPr>
          <p:sp>
            <p:nvSpPr>
              <p:cNvPr id="12" name="Vrije vorm: vorm 11">
                <a:extLst>
                  <a:ext uri="{FF2B5EF4-FFF2-40B4-BE49-F238E27FC236}">
                    <a16:creationId xmlns:a16="http://schemas.microsoft.com/office/drawing/2014/main" id="{71A56025-24AA-D7B0-A412-9E0421EC0846}"/>
                  </a:ext>
                </a:extLst>
              </p:cNvPr>
              <p:cNvSpPr/>
              <p:nvPr/>
            </p:nvSpPr>
            <p:spPr>
              <a:xfrm>
                <a:off x="10511361" y="6342684"/>
                <a:ext cx="464267" cy="163185"/>
              </a:xfrm>
              <a:custGeom>
                <a:avLst/>
                <a:gdLst>
                  <a:gd name="connsiteX0" fmla="*/ 382648 w 464267"/>
                  <a:gd name="connsiteY0" fmla="*/ 105925 h 163185"/>
                  <a:gd name="connsiteX1" fmla="*/ 358307 w 464267"/>
                  <a:gd name="connsiteY1" fmla="*/ 81584 h 163185"/>
                  <a:gd name="connsiteX2" fmla="*/ 382648 w 464267"/>
                  <a:gd name="connsiteY2" fmla="*/ 57243 h 163185"/>
                  <a:gd name="connsiteX3" fmla="*/ 406989 w 464267"/>
                  <a:gd name="connsiteY3" fmla="*/ 81584 h 163185"/>
                  <a:gd name="connsiteX4" fmla="*/ 382648 w 464267"/>
                  <a:gd name="connsiteY4" fmla="*/ 105925 h 163185"/>
                  <a:gd name="connsiteX5" fmla="*/ 382648 w 464267"/>
                  <a:gd name="connsiteY5" fmla="*/ 0 h 163185"/>
                  <a:gd name="connsiteX6" fmla="*/ 302280 w 464267"/>
                  <a:gd name="connsiteY6" fmla="*/ 67394 h 163185"/>
                  <a:gd name="connsiteX7" fmla="*/ 302280 w 464267"/>
                  <a:gd name="connsiteY7" fmla="*/ 20105 h 163185"/>
                  <a:gd name="connsiteX8" fmla="*/ 284891 w 464267"/>
                  <a:gd name="connsiteY8" fmla="*/ 2716 h 163185"/>
                  <a:gd name="connsiteX9" fmla="*/ 243911 w 464267"/>
                  <a:gd name="connsiteY9" fmla="*/ 2716 h 163185"/>
                  <a:gd name="connsiteX10" fmla="*/ 243911 w 464267"/>
                  <a:gd name="connsiteY10" fmla="*/ 64248 h 163185"/>
                  <a:gd name="connsiteX11" fmla="*/ 208865 w 464267"/>
                  <a:gd name="connsiteY11" fmla="*/ 16638 h 163185"/>
                  <a:gd name="connsiteX12" fmla="*/ 181057 w 464267"/>
                  <a:gd name="connsiteY12" fmla="*/ 2716 h 163185"/>
                  <a:gd name="connsiteX13" fmla="*/ 0 w 464267"/>
                  <a:gd name="connsiteY13" fmla="*/ 2716 h 163185"/>
                  <a:gd name="connsiteX14" fmla="*/ 0 w 464267"/>
                  <a:gd name="connsiteY14" fmla="*/ 44643 h 163185"/>
                  <a:gd name="connsiteX15" fmla="*/ 17121 w 464267"/>
                  <a:gd name="connsiteY15" fmla="*/ 61782 h 163185"/>
                  <a:gd name="connsiteX16" fmla="*/ 44214 w 464267"/>
                  <a:gd name="connsiteY16" fmla="*/ 61782 h 163185"/>
                  <a:gd name="connsiteX17" fmla="*/ 44214 w 464267"/>
                  <a:gd name="connsiteY17" fmla="*/ 143115 h 163185"/>
                  <a:gd name="connsiteX18" fmla="*/ 61603 w 464267"/>
                  <a:gd name="connsiteY18" fmla="*/ 160504 h 163185"/>
                  <a:gd name="connsiteX19" fmla="*/ 105943 w 464267"/>
                  <a:gd name="connsiteY19" fmla="*/ 160504 h 163185"/>
                  <a:gd name="connsiteX20" fmla="*/ 105943 w 464267"/>
                  <a:gd name="connsiteY20" fmla="*/ 61764 h 163185"/>
                  <a:gd name="connsiteX21" fmla="*/ 143366 w 464267"/>
                  <a:gd name="connsiteY21" fmla="*/ 61764 h 163185"/>
                  <a:gd name="connsiteX22" fmla="*/ 143366 w 464267"/>
                  <a:gd name="connsiteY22" fmla="*/ 143097 h 163185"/>
                  <a:gd name="connsiteX23" fmla="*/ 160755 w 464267"/>
                  <a:gd name="connsiteY23" fmla="*/ 160486 h 163185"/>
                  <a:gd name="connsiteX24" fmla="*/ 201752 w 464267"/>
                  <a:gd name="connsiteY24" fmla="*/ 160486 h 163185"/>
                  <a:gd name="connsiteX25" fmla="*/ 201752 w 464267"/>
                  <a:gd name="connsiteY25" fmla="*/ 98955 h 163185"/>
                  <a:gd name="connsiteX26" fmla="*/ 236673 w 464267"/>
                  <a:gd name="connsiteY26" fmla="*/ 146564 h 163185"/>
                  <a:gd name="connsiteX27" fmla="*/ 264499 w 464267"/>
                  <a:gd name="connsiteY27" fmla="*/ 160486 h 163185"/>
                  <a:gd name="connsiteX28" fmla="*/ 302280 w 464267"/>
                  <a:gd name="connsiteY28" fmla="*/ 160486 h 163185"/>
                  <a:gd name="connsiteX29" fmla="*/ 302280 w 464267"/>
                  <a:gd name="connsiteY29" fmla="*/ 96345 h 163185"/>
                  <a:gd name="connsiteX30" fmla="*/ 382648 w 464267"/>
                  <a:gd name="connsiteY30" fmla="*/ 163185 h 163185"/>
                  <a:gd name="connsiteX31" fmla="*/ 464268 w 464267"/>
                  <a:gd name="connsiteY31" fmla="*/ 81601 h 163185"/>
                  <a:gd name="connsiteX32" fmla="*/ 382648 w 464267"/>
                  <a:gd name="connsiteY32" fmla="*/ 0 h 163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4267" h="163185">
                    <a:moveTo>
                      <a:pt x="382648" y="105925"/>
                    </a:moveTo>
                    <a:cubicBezTo>
                      <a:pt x="369209" y="105925"/>
                      <a:pt x="358307" y="95041"/>
                      <a:pt x="358307" y="81584"/>
                    </a:cubicBezTo>
                    <a:cubicBezTo>
                      <a:pt x="358307" y="68144"/>
                      <a:pt x="369209" y="57243"/>
                      <a:pt x="382648" y="57243"/>
                    </a:cubicBezTo>
                    <a:cubicBezTo>
                      <a:pt x="396087" y="57243"/>
                      <a:pt x="406989" y="68144"/>
                      <a:pt x="406989" y="81584"/>
                    </a:cubicBezTo>
                    <a:cubicBezTo>
                      <a:pt x="406989" y="95041"/>
                      <a:pt x="396087" y="105925"/>
                      <a:pt x="382648" y="105925"/>
                    </a:cubicBezTo>
                    <a:moveTo>
                      <a:pt x="382648" y="0"/>
                    </a:moveTo>
                    <a:cubicBezTo>
                      <a:pt x="341311" y="0"/>
                      <a:pt x="308713" y="28344"/>
                      <a:pt x="302280" y="67394"/>
                    </a:cubicBezTo>
                    <a:lnTo>
                      <a:pt x="302280" y="20105"/>
                    </a:lnTo>
                    <a:cubicBezTo>
                      <a:pt x="302280" y="7935"/>
                      <a:pt x="297061" y="2716"/>
                      <a:pt x="284891" y="2716"/>
                    </a:cubicBezTo>
                    <a:lnTo>
                      <a:pt x="243911" y="2716"/>
                    </a:lnTo>
                    <a:lnTo>
                      <a:pt x="243911" y="64248"/>
                    </a:lnTo>
                    <a:lnTo>
                      <a:pt x="208865" y="16638"/>
                    </a:lnTo>
                    <a:cubicBezTo>
                      <a:pt x="201252" y="6541"/>
                      <a:pt x="193728" y="2716"/>
                      <a:pt x="181057" y="2716"/>
                    </a:cubicBezTo>
                    <a:lnTo>
                      <a:pt x="0" y="2716"/>
                    </a:lnTo>
                    <a:lnTo>
                      <a:pt x="0" y="44643"/>
                    </a:lnTo>
                    <a:cubicBezTo>
                      <a:pt x="0" y="56635"/>
                      <a:pt x="5147" y="61782"/>
                      <a:pt x="17121" y="61782"/>
                    </a:cubicBezTo>
                    <a:lnTo>
                      <a:pt x="44214" y="61782"/>
                    </a:lnTo>
                    <a:lnTo>
                      <a:pt x="44214" y="143115"/>
                    </a:lnTo>
                    <a:cubicBezTo>
                      <a:pt x="44214" y="155268"/>
                      <a:pt x="49433" y="160504"/>
                      <a:pt x="61603" y="160504"/>
                    </a:cubicBezTo>
                    <a:lnTo>
                      <a:pt x="105943" y="160504"/>
                    </a:lnTo>
                    <a:lnTo>
                      <a:pt x="105943" y="61764"/>
                    </a:lnTo>
                    <a:lnTo>
                      <a:pt x="143366" y="61764"/>
                    </a:lnTo>
                    <a:lnTo>
                      <a:pt x="143366" y="143097"/>
                    </a:lnTo>
                    <a:cubicBezTo>
                      <a:pt x="143366" y="155250"/>
                      <a:pt x="148602" y="160486"/>
                      <a:pt x="160755" y="160486"/>
                    </a:cubicBezTo>
                    <a:lnTo>
                      <a:pt x="201752" y="160486"/>
                    </a:lnTo>
                    <a:lnTo>
                      <a:pt x="201752" y="98955"/>
                    </a:lnTo>
                    <a:lnTo>
                      <a:pt x="236673" y="146564"/>
                    </a:lnTo>
                    <a:cubicBezTo>
                      <a:pt x="244304" y="156680"/>
                      <a:pt x="251828" y="160486"/>
                      <a:pt x="264499" y="160486"/>
                    </a:cubicBezTo>
                    <a:lnTo>
                      <a:pt x="302280" y="160486"/>
                    </a:lnTo>
                    <a:lnTo>
                      <a:pt x="302280" y="96345"/>
                    </a:lnTo>
                    <a:cubicBezTo>
                      <a:pt x="308642" y="135859"/>
                      <a:pt x="340400" y="163185"/>
                      <a:pt x="382648" y="163185"/>
                    </a:cubicBezTo>
                    <a:cubicBezTo>
                      <a:pt x="428864" y="163185"/>
                      <a:pt x="464268" y="127799"/>
                      <a:pt x="464268" y="81601"/>
                    </a:cubicBezTo>
                    <a:cubicBezTo>
                      <a:pt x="464268" y="34260"/>
                      <a:pt x="429990" y="0"/>
                      <a:pt x="382648" y="0"/>
                    </a:cubicBezTo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Vrije vorm: vorm 13">
                <a:extLst>
                  <a:ext uri="{FF2B5EF4-FFF2-40B4-BE49-F238E27FC236}">
                    <a16:creationId xmlns:a16="http://schemas.microsoft.com/office/drawing/2014/main" id="{E10C0D8F-96DF-C7FB-3612-4405ECE8B76D}"/>
                  </a:ext>
                </a:extLst>
              </p:cNvPr>
              <p:cNvSpPr/>
              <p:nvPr/>
            </p:nvSpPr>
            <p:spPr>
              <a:xfrm>
                <a:off x="11009156" y="6435044"/>
                <a:ext cx="276312" cy="69520"/>
              </a:xfrm>
              <a:custGeom>
                <a:avLst/>
                <a:gdLst>
                  <a:gd name="connsiteX0" fmla="*/ 240944 w 276312"/>
                  <a:gd name="connsiteY0" fmla="*/ 37995 h 69520"/>
                  <a:gd name="connsiteX1" fmla="*/ 252632 w 276312"/>
                  <a:gd name="connsiteY1" fmla="*/ 25038 h 69520"/>
                  <a:gd name="connsiteX2" fmla="*/ 264535 w 276312"/>
                  <a:gd name="connsiteY2" fmla="*/ 37995 h 69520"/>
                  <a:gd name="connsiteX3" fmla="*/ 240944 w 276312"/>
                  <a:gd name="connsiteY3" fmla="*/ 37995 h 69520"/>
                  <a:gd name="connsiteX4" fmla="*/ 240748 w 276312"/>
                  <a:gd name="connsiteY4" fmla="*/ 44947 h 69520"/>
                  <a:gd name="connsiteX5" fmla="*/ 276312 w 276312"/>
                  <a:gd name="connsiteY5" fmla="*/ 44947 h 69520"/>
                  <a:gd name="connsiteX6" fmla="*/ 276312 w 276312"/>
                  <a:gd name="connsiteY6" fmla="*/ 43213 h 69520"/>
                  <a:gd name="connsiteX7" fmla="*/ 252632 w 276312"/>
                  <a:gd name="connsiteY7" fmla="*/ 17139 h 69520"/>
                  <a:gd name="connsiteX8" fmla="*/ 228863 w 276312"/>
                  <a:gd name="connsiteY8" fmla="*/ 43428 h 69520"/>
                  <a:gd name="connsiteX9" fmla="*/ 252936 w 276312"/>
                  <a:gd name="connsiteY9" fmla="*/ 69520 h 69520"/>
                  <a:gd name="connsiteX10" fmla="*/ 275830 w 276312"/>
                  <a:gd name="connsiteY10" fmla="*/ 53865 h 69520"/>
                  <a:gd name="connsiteX11" fmla="*/ 265107 w 276312"/>
                  <a:gd name="connsiteY11" fmla="*/ 52703 h 69520"/>
                  <a:gd name="connsiteX12" fmla="*/ 253508 w 276312"/>
                  <a:gd name="connsiteY12" fmla="*/ 61121 h 69520"/>
                  <a:gd name="connsiteX13" fmla="*/ 240748 w 276312"/>
                  <a:gd name="connsiteY13" fmla="*/ 45251 h 69520"/>
                  <a:gd name="connsiteX14" fmla="*/ 240748 w 276312"/>
                  <a:gd name="connsiteY14" fmla="*/ 44947 h 69520"/>
                  <a:gd name="connsiteX15" fmla="*/ 229256 w 276312"/>
                  <a:gd name="connsiteY15" fmla="*/ 876 h 69520"/>
                  <a:gd name="connsiteX16" fmla="*/ 219677 w 276312"/>
                  <a:gd name="connsiteY16" fmla="*/ 0 h 69520"/>
                  <a:gd name="connsiteX17" fmla="*/ 203753 w 276312"/>
                  <a:gd name="connsiteY17" fmla="*/ 17496 h 69520"/>
                  <a:gd name="connsiteX18" fmla="*/ 203753 w 276312"/>
                  <a:gd name="connsiteY18" fmla="*/ 18461 h 69520"/>
                  <a:gd name="connsiteX19" fmla="*/ 195533 w 276312"/>
                  <a:gd name="connsiteY19" fmla="*/ 18461 h 69520"/>
                  <a:gd name="connsiteX20" fmla="*/ 195533 w 276312"/>
                  <a:gd name="connsiteY20" fmla="*/ 26075 h 69520"/>
                  <a:gd name="connsiteX21" fmla="*/ 203753 w 276312"/>
                  <a:gd name="connsiteY21" fmla="*/ 26075 h 69520"/>
                  <a:gd name="connsiteX22" fmla="*/ 203753 w 276312"/>
                  <a:gd name="connsiteY22" fmla="*/ 68126 h 69520"/>
                  <a:gd name="connsiteX23" fmla="*/ 214655 w 276312"/>
                  <a:gd name="connsiteY23" fmla="*/ 68126 h 69520"/>
                  <a:gd name="connsiteX24" fmla="*/ 214655 w 276312"/>
                  <a:gd name="connsiteY24" fmla="*/ 26092 h 69520"/>
                  <a:gd name="connsiteX25" fmla="*/ 226540 w 276312"/>
                  <a:gd name="connsiteY25" fmla="*/ 26092 h 69520"/>
                  <a:gd name="connsiteX26" fmla="*/ 226540 w 276312"/>
                  <a:gd name="connsiteY26" fmla="*/ 18479 h 69520"/>
                  <a:gd name="connsiteX27" fmla="*/ 214459 w 276312"/>
                  <a:gd name="connsiteY27" fmla="*/ 18479 h 69520"/>
                  <a:gd name="connsiteX28" fmla="*/ 214459 w 276312"/>
                  <a:gd name="connsiteY28" fmla="*/ 17121 h 69520"/>
                  <a:gd name="connsiteX29" fmla="*/ 222680 w 276312"/>
                  <a:gd name="connsiteY29" fmla="*/ 8310 h 69520"/>
                  <a:gd name="connsiteX30" fmla="*/ 229256 w 276312"/>
                  <a:gd name="connsiteY30" fmla="*/ 8989 h 69520"/>
                  <a:gd name="connsiteX31" fmla="*/ 229256 w 276312"/>
                  <a:gd name="connsiteY31" fmla="*/ 876 h 69520"/>
                  <a:gd name="connsiteX32" fmla="*/ 175248 w 276312"/>
                  <a:gd name="connsiteY32" fmla="*/ 68144 h 69520"/>
                  <a:gd name="connsiteX33" fmla="*/ 186543 w 276312"/>
                  <a:gd name="connsiteY33" fmla="*/ 68144 h 69520"/>
                  <a:gd name="connsiteX34" fmla="*/ 186543 w 276312"/>
                  <a:gd name="connsiteY34" fmla="*/ 18479 h 69520"/>
                  <a:gd name="connsiteX35" fmla="*/ 175248 w 276312"/>
                  <a:gd name="connsiteY35" fmla="*/ 18479 h 69520"/>
                  <a:gd name="connsiteX36" fmla="*/ 175248 w 276312"/>
                  <a:gd name="connsiteY36" fmla="*/ 68144 h 69520"/>
                  <a:gd name="connsiteX37" fmla="*/ 175248 w 276312"/>
                  <a:gd name="connsiteY37" fmla="*/ 10348 h 69520"/>
                  <a:gd name="connsiteX38" fmla="*/ 186543 w 276312"/>
                  <a:gd name="connsiteY38" fmla="*/ 10348 h 69520"/>
                  <a:gd name="connsiteX39" fmla="*/ 186543 w 276312"/>
                  <a:gd name="connsiteY39" fmla="*/ 1090 h 69520"/>
                  <a:gd name="connsiteX40" fmla="*/ 175248 w 276312"/>
                  <a:gd name="connsiteY40" fmla="*/ 1090 h 69520"/>
                  <a:gd name="connsiteX41" fmla="*/ 175248 w 276312"/>
                  <a:gd name="connsiteY41" fmla="*/ 10348 h 69520"/>
                  <a:gd name="connsiteX42" fmla="*/ 147941 w 276312"/>
                  <a:gd name="connsiteY42" fmla="*/ 68144 h 69520"/>
                  <a:gd name="connsiteX43" fmla="*/ 159236 w 276312"/>
                  <a:gd name="connsiteY43" fmla="*/ 68144 h 69520"/>
                  <a:gd name="connsiteX44" fmla="*/ 159236 w 276312"/>
                  <a:gd name="connsiteY44" fmla="*/ 1072 h 69520"/>
                  <a:gd name="connsiteX45" fmla="*/ 147941 w 276312"/>
                  <a:gd name="connsiteY45" fmla="*/ 1072 h 69520"/>
                  <a:gd name="connsiteX46" fmla="*/ 147941 w 276312"/>
                  <a:gd name="connsiteY46" fmla="*/ 68144 h 69520"/>
                  <a:gd name="connsiteX47" fmla="*/ 118989 w 276312"/>
                  <a:gd name="connsiteY47" fmla="*/ 17228 h 69520"/>
                  <a:gd name="connsiteX48" fmla="*/ 116380 w 276312"/>
                  <a:gd name="connsiteY48" fmla="*/ 17121 h 69520"/>
                  <a:gd name="connsiteX49" fmla="*/ 102368 w 276312"/>
                  <a:gd name="connsiteY49" fmla="*/ 29184 h 69520"/>
                  <a:gd name="connsiteX50" fmla="*/ 102368 w 276312"/>
                  <a:gd name="connsiteY50" fmla="*/ 18461 h 69520"/>
                  <a:gd name="connsiteX51" fmla="*/ 92235 w 276312"/>
                  <a:gd name="connsiteY51" fmla="*/ 18461 h 69520"/>
                  <a:gd name="connsiteX52" fmla="*/ 92235 w 276312"/>
                  <a:gd name="connsiteY52" fmla="*/ 68126 h 69520"/>
                  <a:gd name="connsiteX53" fmla="*/ 103333 w 276312"/>
                  <a:gd name="connsiteY53" fmla="*/ 68126 h 69520"/>
                  <a:gd name="connsiteX54" fmla="*/ 103333 w 276312"/>
                  <a:gd name="connsiteY54" fmla="*/ 43499 h 69520"/>
                  <a:gd name="connsiteX55" fmla="*/ 116576 w 276312"/>
                  <a:gd name="connsiteY55" fmla="*/ 27826 h 69520"/>
                  <a:gd name="connsiteX56" fmla="*/ 118989 w 276312"/>
                  <a:gd name="connsiteY56" fmla="*/ 27933 h 69520"/>
                  <a:gd name="connsiteX57" fmla="*/ 118989 w 276312"/>
                  <a:gd name="connsiteY57" fmla="*/ 17228 h 69520"/>
                  <a:gd name="connsiteX58" fmla="*/ 59351 w 276312"/>
                  <a:gd name="connsiteY58" fmla="*/ 25235 h 69520"/>
                  <a:gd name="connsiteX59" fmla="*/ 71254 w 276312"/>
                  <a:gd name="connsiteY59" fmla="*/ 43321 h 69520"/>
                  <a:gd name="connsiteX60" fmla="*/ 59351 w 276312"/>
                  <a:gd name="connsiteY60" fmla="*/ 61299 h 69520"/>
                  <a:gd name="connsiteX61" fmla="*/ 47556 w 276312"/>
                  <a:gd name="connsiteY61" fmla="*/ 43321 h 69520"/>
                  <a:gd name="connsiteX62" fmla="*/ 59351 w 276312"/>
                  <a:gd name="connsiteY62" fmla="*/ 25235 h 69520"/>
                  <a:gd name="connsiteX63" fmla="*/ 59351 w 276312"/>
                  <a:gd name="connsiteY63" fmla="*/ 17121 h 69520"/>
                  <a:gd name="connsiteX64" fmla="*/ 35689 w 276312"/>
                  <a:gd name="connsiteY64" fmla="*/ 43321 h 69520"/>
                  <a:gd name="connsiteX65" fmla="*/ 59351 w 276312"/>
                  <a:gd name="connsiteY65" fmla="*/ 69502 h 69520"/>
                  <a:gd name="connsiteX66" fmla="*/ 83121 w 276312"/>
                  <a:gd name="connsiteY66" fmla="*/ 43321 h 69520"/>
                  <a:gd name="connsiteX67" fmla="*/ 59351 w 276312"/>
                  <a:gd name="connsiteY67" fmla="*/ 17121 h 69520"/>
                  <a:gd name="connsiteX68" fmla="*/ 33724 w 276312"/>
                  <a:gd name="connsiteY68" fmla="*/ 876 h 69520"/>
                  <a:gd name="connsiteX69" fmla="*/ 24162 w 276312"/>
                  <a:gd name="connsiteY69" fmla="*/ 0 h 69520"/>
                  <a:gd name="connsiteX70" fmla="*/ 8221 w 276312"/>
                  <a:gd name="connsiteY70" fmla="*/ 17496 h 69520"/>
                  <a:gd name="connsiteX71" fmla="*/ 8221 w 276312"/>
                  <a:gd name="connsiteY71" fmla="*/ 18461 h 69520"/>
                  <a:gd name="connsiteX72" fmla="*/ 0 w 276312"/>
                  <a:gd name="connsiteY72" fmla="*/ 18461 h 69520"/>
                  <a:gd name="connsiteX73" fmla="*/ 0 w 276312"/>
                  <a:gd name="connsiteY73" fmla="*/ 26075 h 69520"/>
                  <a:gd name="connsiteX74" fmla="*/ 8221 w 276312"/>
                  <a:gd name="connsiteY74" fmla="*/ 26075 h 69520"/>
                  <a:gd name="connsiteX75" fmla="*/ 8221 w 276312"/>
                  <a:gd name="connsiteY75" fmla="*/ 68126 h 69520"/>
                  <a:gd name="connsiteX76" fmla="*/ 19140 w 276312"/>
                  <a:gd name="connsiteY76" fmla="*/ 68126 h 69520"/>
                  <a:gd name="connsiteX77" fmla="*/ 19140 w 276312"/>
                  <a:gd name="connsiteY77" fmla="*/ 26092 h 69520"/>
                  <a:gd name="connsiteX78" fmla="*/ 31025 w 276312"/>
                  <a:gd name="connsiteY78" fmla="*/ 26092 h 69520"/>
                  <a:gd name="connsiteX79" fmla="*/ 31025 w 276312"/>
                  <a:gd name="connsiteY79" fmla="*/ 18479 h 69520"/>
                  <a:gd name="connsiteX80" fmla="*/ 18944 w 276312"/>
                  <a:gd name="connsiteY80" fmla="*/ 18479 h 69520"/>
                  <a:gd name="connsiteX81" fmla="*/ 18944 w 276312"/>
                  <a:gd name="connsiteY81" fmla="*/ 17121 h 69520"/>
                  <a:gd name="connsiteX82" fmla="*/ 27165 w 276312"/>
                  <a:gd name="connsiteY82" fmla="*/ 8310 h 69520"/>
                  <a:gd name="connsiteX83" fmla="*/ 33742 w 276312"/>
                  <a:gd name="connsiteY83" fmla="*/ 8989 h 69520"/>
                  <a:gd name="connsiteX84" fmla="*/ 33742 w 276312"/>
                  <a:gd name="connsiteY84" fmla="*/ 876 h 6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76312" h="69520">
                    <a:moveTo>
                      <a:pt x="240944" y="37995"/>
                    </a:moveTo>
                    <a:cubicBezTo>
                      <a:pt x="241624" y="29667"/>
                      <a:pt x="246163" y="25038"/>
                      <a:pt x="252632" y="25038"/>
                    </a:cubicBezTo>
                    <a:cubicBezTo>
                      <a:pt x="259995" y="25038"/>
                      <a:pt x="264249" y="29488"/>
                      <a:pt x="264535" y="37995"/>
                    </a:cubicBezTo>
                    <a:lnTo>
                      <a:pt x="240944" y="37995"/>
                    </a:lnTo>
                    <a:close/>
                    <a:moveTo>
                      <a:pt x="240748" y="44947"/>
                    </a:moveTo>
                    <a:lnTo>
                      <a:pt x="276312" y="44947"/>
                    </a:lnTo>
                    <a:lnTo>
                      <a:pt x="276312" y="43213"/>
                    </a:lnTo>
                    <a:cubicBezTo>
                      <a:pt x="276312" y="27075"/>
                      <a:pt x="267055" y="17139"/>
                      <a:pt x="252632" y="17139"/>
                    </a:cubicBezTo>
                    <a:cubicBezTo>
                      <a:pt x="238514" y="17139"/>
                      <a:pt x="228863" y="27665"/>
                      <a:pt x="228863" y="43428"/>
                    </a:cubicBezTo>
                    <a:cubicBezTo>
                      <a:pt x="228863" y="59191"/>
                      <a:pt x="238425" y="69520"/>
                      <a:pt x="252936" y="69520"/>
                    </a:cubicBezTo>
                    <a:cubicBezTo>
                      <a:pt x="264249" y="69520"/>
                      <a:pt x="272255" y="64016"/>
                      <a:pt x="275830" y="53865"/>
                    </a:cubicBezTo>
                    <a:lnTo>
                      <a:pt x="265107" y="52703"/>
                    </a:lnTo>
                    <a:cubicBezTo>
                      <a:pt x="263284" y="58118"/>
                      <a:pt x="258923" y="61121"/>
                      <a:pt x="253508" y="61121"/>
                    </a:cubicBezTo>
                    <a:cubicBezTo>
                      <a:pt x="245680" y="61121"/>
                      <a:pt x="240748" y="55402"/>
                      <a:pt x="240748" y="45251"/>
                    </a:cubicBezTo>
                    <a:lnTo>
                      <a:pt x="240748" y="44947"/>
                    </a:lnTo>
                    <a:close/>
                    <a:moveTo>
                      <a:pt x="229256" y="876"/>
                    </a:moveTo>
                    <a:cubicBezTo>
                      <a:pt x="226254" y="197"/>
                      <a:pt x="223073" y="0"/>
                      <a:pt x="219677" y="0"/>
                    </a:cubicBezTo>
                    <a:cubicBezTo>
                      <a:pt x="208776" y="0"/>
                      <a:pt x="203753" y="5594"/>
                      <a:pt x="203753" y="17496"/>
                    </a:cubicBezTo>
                    <a:lnTo>
                      <a:pt x="203753" y="18461"/>
                    </a:lnTo>
                    <a:lnTo>
                      <a:pt x="195533" y="18461"/>
                    </a:lnTo>
                    <a:lnTo>
                      <a:pt x="195533" y="26075"/>
                    </a:lnTo>
                    <a:lnTo>
                      <a:pt x="203753" y="26075"/>
                    </a:lnTo>
                    <a:lnTo>
                      <a:pt x="203753" y="68126"/>
                    </a:lnTo>
                    <a:lnTo>
                      <a:pt x="214655" y="68126"/>
                    </a:lnTo>
                    <a:lnTo>
                      <a:pt x="214655" y="26092"/>
                    </a:lnTo>
                    <a:lnTo>
                      <a:pt x="226540" y="26092"/>
                    </a:lnTo>
                    <a:lnTo>
                      <a:pt x="226540" y="18479"/>
                    </a:lnTo>
                    <a:lnTo>
                      <a:pt x="214459" y="18479"/>
                    </a:lnTo>
                    <a:lnTo>
                      <a:pt x="214459" y="17121"/>
                    </a:lnTo>
                    <a:cubicBezTo>
                      <a:pt x="214459" y="11027"/>
                      <a:pt x="216871" y="8310"/>
                      <a:pt x="222680" y="8310"/>
                    </a:cubicBezTo>
                    <a:cubicBezTo>
                      <a:pt x="224324" y="8310"/>
                      <a:pt x="226450" y="8507"/>
                      <a:pt x="229256" y="8989"/>
                    </a:cubicBezTo>
                    <a:lnTo>
                      <a:pt x="229256" y="876"/>
                    </a:lnTo>
                    <a:close/>
                    <a:moveTo>
                      <a:pt x="175248" y="68144"/>
                    </a:moveTo>
                    <a:lnTo>
                      <a:pt x="186543" y="68144"/>
                    </a:lnTo>
                    <a:lnTo>
                      <a:pt x="186543" y="18479"/>
                    </a:lnTo>
                    <a:lnTo>
                      <a:pt x="175248" y="18479"/>
                    </a:lnTo>
                    <a:lnTo>
                      <a:pt x="175248" y="68144"/>
                    </a:lnTo>
                    <a:close/>
                    <a:moveTo>
                      <a:pt x="175248" y="10348"/>
                    </a:moveTo>
                    <a:lnTo>
                      <a:pt x="186543" y="10348"/>
                    </a:lnTo>
                    <a:lnTo>
                      <a:pt x="186543" y="1090"/>
                    </a:lnTo>
                    <a:lnTo>
                      <a:pt x="175248" y="1090"/>
                    </a:lnTo>
                    <a:lnTo>
                      <a:pt x="175248" y="10348"/>
                    </a:lnTo>
                    <a:close/>
                    <a:moveTo>
                      <a:pt x="147941" y="68144"/>
                    </a:moveTo>
                    <a:lnTo>
                      <a:pt x="159236" y="68144"/>
                    </a:lnTo>
                    <a:lnTo>
                      <a:pt x="159236" y="1072"/>
                    </a:lnTo>
                    <a:lnTo>
                      <a:pt x="147941" y="1072"/>
                    </a:lnTo>
                    <a:lnTo>
                      <a:pt x="147941" y="68144"/>
                    </a:lnTo>
                    <a:close/>
                    <a:moveTo>
                      <a:pt x="118989" y="17228"/>
                    </a:moveTo>
                    <a:cubicBezTo>
                      <a:pt x="118024" y="17121"/>
                      <a:pt x="117148" y="17121"/>
                      <a:pt x="116380" y="17121"/>
                    </a:cubicBezTo>
                    <a:cubicBezTo>
                      <a:pt x="109409" y="17121"/>
                      <a:pt x="104870" y="21071"/>
                      <a:pt x="102368" y="29184"/>
                    </a:cubicBezTo>
                    <a:lnTo>
                      <a:pt x="102368" y="18461"/>
                    </a:lnTo>
                    <a:lnTo>
                      <a:pt x="92235" y="18461"/>
                    </a:lnTo>
                    <a:lnTo>
                      <a:pt x="92235" y="68126"/>
                    </a:lnTo>
                    <a:lnTo>
                      <a:pt x="103333" y="68126"/>
                    </a:lnTo>
                    <a:lnTo>
                      <a:pt x="103333" y="43499"/>
                    </a:lnTo>
                    <a:cubicBezTo>
                      <a:pt x="103351" y="33724"/>
                      <a:pt x="108570" y="27826"/>
                      <a:pt x="116576" y="27826"/>
                    </a:cubicBezTo>
                    <a:cubicBezTo>
                      <a:pt x="117059" y="27826"/>
                      <a:pt x="117934" y="27826"/>
                      <a:pt x="118989" y="27933"/>
                    </a:cubicBezTo>
                    <a:lnTo>
                      <a:pt x="118989" y="17228"/>
                    </a:lnTo>
                    <a:close/>
                    <a:moveTo>
                      <a:pt x="59351" y="25235"/>
                    </a:moveTo>
                    <a:cubicBezTo>
                      <a:pt x="66607" y="25235"/>
                      <a:pt x="71254" y="31704"/>
                      <a:pt x="71254" y="43321"/>
                    </a:cubicBezTo>
                    <a:cubicBezTo>
                      <a:pt x="71254" y="54919"/>
                      <a:pt x="66607" y="61299"/>
                      <a:pt x="59351" y="61299"/>
                    </a:cubicBezTo>
                    <a:cubicBezTo>
                      <a:pt x="52006" y="61299"/>
                      <a:pt x="47556" y="55009"/>
                      <a:pt x="47556" y="43321"/>
                    </a:cubicBezTo>
                    <a:cubicBezTo>
                      <a:pt x="47556" y="31597"/>
                      <a:pt x="52006" y="25235"/>
                      <a:pt x="59351" y="25235"/>
                    </a:cubicBezTo>
                    <a:moveTo>
                      <a:pt x="59351" y="17121"/>
                    </a:moveTo>
                    <a:cubicBezTo>
                      <a:pt x="45340" y="17121"/>
                      <a:pt x="35689" y="27361"/>
                      <a:pt x="35689" y="43321"/>
                    </a:cubicBezTo>
                    <a:cubicBezTo>
                      <a:pt x="35689" y="59262"/>
                      <a:pt x="45251" y="69502"/>
                      <a:pt x="59351" y="69502"/>
                    </a:cubicBezTo>
                    <a:cubicBezTo>
                      <a:pt x="73470" y="69502"/>
                      <a:pt x="83121" y="59262"/>
                      <a:pt x="83121" y="43321"/>
                    </a:cubicBezTo>
                    <a:cubicBezTo>
                      <a:pt x="83121" y="27361"/>
                      <a:pt x="73470" y="17121"/>
                      <a:pt x="59351" y="17121"/>
                    </a:cubicBezTo>
                    <a:moveTo>
                      <a:pt x="33724" y="876"/>
                    </a:moveTo>
                    <a:cubicBezTo>
                      <a:pt x="30721" y="197"/>
                      <a:pt x="27540" y="0"/>
                      <a:pt x="24162" y="0"/>
                    </a:cubicBezTo>
                    <a:cubicBezTo>
                      <a:pt x="13243" y="0"/>
                      <a:pt x="8221" y="5594"/>
                      <a:pt x="8221" y="17496"/>
                    </a:cubicBezTo>
                    <a:lnTo>
                      <a:pt x="8221" y="18461"/>
                    </a:lnTo>
                    <a:lnTo>
                      <a:pt x="0" y="18461"/>
                    </a:lnTo>
                    <a:lnTo>
                      <a:pt x="0" y="26075"/>
                    </a:lnTo>
                    <a:lnTo>
                      <a:pt x="8221" y="26075"/>
                    </a:lnTo>
                    <a:lnTo>
                      <a:pt x="8221" y="68126"/>
                    </a:lnTo>
                    <a:lnTo>
                      <a:pt x="19140" y="68126"/>
                    </a:lnTo>
                    <a:lnTo>
                      <a:pt x="19140" y="26092"/>
                    </a:lnTo>
                    <a:lnTo>
                      <a:pt x="31025" y="26092"/>
                    </a:lnTo>
                    <a:lnTo>
                      <a:pt x="31025" y="18479"/>
                    </a:lnTo>
                    <a:lnTo>
                      <a:pt x="18944" y="18479"/>
                    </a:lnTo>
                    <a:lnTo>
                      <a:pt x="18944" y="17121"/>
                    </a:lnTo>
                    <a:cubicBezTo>
                      <a:pt x="18944" y="11027"/>
                      <a:pt x="21356" y="8310"/>
                      <a:pt x="27165" y="8310"/>
                    </a:cubicBezTo>
                    <a:cubicBezTo>
                      <a:pt x="28809" y="8310"/>
                      <a:pt x="30936" y="8507"/>
                      <a:pt x="33742" y="8989"/>
                    </a:cubicBezTo>
                    <a:lnTo>
                      <a:pt x="33742" y="876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Vrije vorm: vorm 14">
                <a:extLst>
                  <a:ext uri="{FF2B5EF4-FFF2-40B4-BE49-F238E27FC236}">
                    <a16:creationId xmlns:a16="http://schemas.microsoft.com/office/drawing/2014/main" id="{4FA9E20A-13F6-63BF-4C2D-124369F3334B}"/>
                  </a:ext>
                </a:extLst>
              </p:cNvPr>
              <p:cNvSpPr/>
              <p:nvPr/>
            </p:nvSpPr>
            <p:spPr>
              <a:xfrm>
                <a:off x="11013731" y="6345060"/>
                <a:ext cx="456064" cy="68394"/>
              </a:xfrm>
              <a:custGeom>
                <a:avLst/>
                <a:gdLst>
                  <a:gd name="connsiteX0" fmla="*/ 414299 w 456064"/>
                  <a:gd name="connsiteY0" fmla="*/ 17389 h 68394"/>
                  <a:gd name="connsiteX1" fmla="*/ 414299 w 456064"/>
                  <a:gd name="connsiteY1" fmla="*/ 67054 h 68394"/>
                  <a:gd name="connsiteX2" fmla="*/ 425218 w 456064"/>
                  <a:gd name="connsiteY2" fmla="*/ 67054 h 68394"/>
                  <a:gd name="connsiteX3" fmla="*/ 425218 w 456064"/>
                  <a:gd name="connsiteY3" fmla="*/ 38638 h 68394"/>
                  <a:gd name="connsiteX4" fmla="*/ 436728 w 456064"/>
                  <a:gd name="connsiteY4" fmla="*/ 24520 h 68394"/>
                  <a:gd name="connsiteX5" fmla="*/ 445145 w 456064"/>
                  <a:gd name="connsiteY5" fmla="*/ 35350 h 68394"/>
                  <a:gd name="connsiteX6" fmla="*/ 445145 w 456064"/>
                  <a:gd name="connsiteY6" fmla="*/ 67036 h 68394"/>
                  <a:gd name="connsiteX7" fmla="*/ 456064 w 456064"/>
                  <a:gd name="connsiteY7" fmla="*/ 67036 h 68394"/>
                  <a:gd name="connsiteX8" fmla="*/ 456064 w 456064"/>
                  <a:gd name="connsiteY8" fmla="*/ 35261 h 68394"/>
                  <a:gd name="connsiteX9" fmla="*/ 439926 w 456064"/>
                  <a:gd name="connsiteY9" fmla="*/ 16031 h 68394"/>
                  <a:gd name="connsiteX10" fmla="*/ 424557 w 456064"/>
                  <a:gd name="connsiteY10" fmla="*/ 25878 h 68394"/>
                  <a:gd name="connsiteX11" fmla="*/ 424539 w 456064"/>
                  <a:gd name="connsiteY11" fmla="*/ 17371 h 68394"/>
                  <a:gd name="connsiteX12" fmla="*/ 414299 w 456064"/>
                  <a:gd name="connsiteY12" fmla="*/ 17371 h 68394"/>
                  <a:gd name="connsiteX13" fmla="*/ 380343 w 456064"/>
                  <a:gd name="connsiteY13" fmla="*/ 24144 h 68394"/>
                  <a:gd name="connsiteX14" fmla="*/ 392227 w 456064"/>
                  <a:gd name="connsiteY14" fmla="*/ 42213 h 68394"/>
                  <a:gd name="connsiteX15" fmla="*/ 380343 w 456064"/>
                  <a:gd name="connsiteY15" fmla="*/ 60191 h 68394"/>
                  <a:gd name="connsiteX16" fmla="*/ 368547 w 456064"/>
                  <a:gd name="connsiteY16" fmla="*/ 42213 h 68394"/>
                  <a:gd name="connsiteX17" fmla="*/ 380343 w 456064"/>
                  <a:gd name="connsiteY17" fmla="*/ 24144 h 68394"/>
                  <a:gd name="connsiteX18" fmla="*/ 380343 w 456064"/>
                  <a:gd name="connsiteY18" fmla="*/ 16031 h 68394"/>
                  <a:gd name="connsiteX19" fmla="*/ 356663 w 456064"/>
                  <a:gd name="connsiteY19" fmla="*/ 42213 h 68394"/>
                  <a:gd name="connsiteX20" fmla="*/ 380343 w 456064"/>
                  <a:gd name="connsiteY20" fmla="*/ 68394 h 68394"/>
                  <a:gd name="connsiteX21" fmla="*/ 404112 w 456064"/>
                  <a:gd name="connsiteY21" fmla="*/ 42213 h 68394"/>
                  <a:gd name="connsiteX22" fmla="*/ 380343 w 456064"/>
                  <a:gd name="connsiteY22" fmla="*/ 16031 h 68394"/>
                  <a:gd name="connsiteX23" fmla="*/ 335271 w 456064"/>
                  <a:gd name="connsiteY23" fmla="*/ 67054 h 68394"/>
                  <a:gd name="connsiteX24" fmla="*/ 346565 w 456064"/>
                  <a:gd name="connsiteY24" fmla="*/ 67054 h 68394"/>
                  <a:gd name="connsiteX25" fmla="*/ 346565 w 456064"/>
                  <a:gd name="connsiteY25" fmla="*/ 17389 h 68394"/>
                  <a:gd name="connsiteX26" fmla="*/ 335271 w 456064"/>
                  <a:gd name="connsiteY26" fmla="*/ 17389 h 68394"/>
                  <a:gd name="connsiteX27" fmla="*/ 335271 w 456064"/>
                  <a:gd name="connsiteY27" fmla="*/ 67054 h 68394"/>
                  <a:gd name="connsiteX28" fmla="*/ 335271 w 456064"/>
                  <a:gd name="connsiteY28" fmla="*/ 9257 h 68394"/>
                  <a:gd name="connsiteX29" fmla="*/ 346565 w 456064"/>
                  <a:gd name="connsiteY29" fmla="*/ 9257 h 68394"/>
                  <a:gd name="connsiteX30" fmla="*/ 346565 w 456064"/>
                  <a:gd name="connsiteY30" fmla="*/ 0 h 68394"/>
                  <a:gd name="connsiteX31" fmla="*/ 335271 w 456064"/>
                  <a:gd name="connsiteY31" fmla="*/ 0 h 68394"/>
                  <a:gd name="connsiteX32" fmla="*/ 335271 w 456064"/>
                  <a:gd name="connsiteY32" fmla="*/ 9257 h 68394"/>
                  <a:gd name="connsiteX33" fmla="*/ 311019 w 456064"/>
                  <a:gd name="connsiteY33" fmla="*/ 3664 h 68394"/>
                  <a:gd name="connsiteX34" fmla="*/ 300582 w 456064"/>
                  <a:gd name="connsiteY34" fmla="*/ 4521 h 68394"/>
                  <a:gd name="connsiteX35" fmla="*/ 300206 w 456064"/>
                  <a:gd name="connsiteY35" fmla="*/ 17371 h 68394"/>
                  <a:gd name="connsiteX36" fmla="*/ 291592 w 456064"/>
                  <a:gd name="connsiteY36" fmla="*/ 17371 h 68394"/>
                  <a:gd name="connsiteX37" fmla="*/ 291592 w 456064"/>
                  <a:gd name="connsiteY37" fmla="*/ 25002 h 68394"/>
                  <a:gd name="connsiteX38" fmla="*/ 299903 w 456064"/>
                  <a:gd name="connsiteY38" fmla="*/ 25002 h 68394"/>
                  <a:gd name="connsiteX39" fmla="*/ 299903 w 456064"/>
                  <a:gd name="connsiteY39" fmla="*/ 49844 h 68394"/>
                  <a:gd name="connsiteX40" fmla="*/ 315540 w 456064"/>
                  <a:gd name="connsiteY40" fmla="*/ 68377 h 68394"/>
                  <a:gd name="connsiteX41" fmla="*/ 323475 w 456064"/>
                  <a:gd name="connsiteY41" fmla="*/ 67411 h 68394"/>
                  <a:gd name="connsiteX42" fmla="*/ 323475 w 456064"/>
                  <a:gd name="connsiteY42" fmla="*/ 58815 h 68394"/>
                  <a:gd name="connsiteX43" fmla="*/ 317953 w 456064"/>
                  <a:gd name="connsiteY43" fmla="*/ 59494 h 68394"/>
                  <a:gd name="connsiteX44" fmla="*/ 311001 w 456064"/>
                  <a:gd name="connsiteY44" fmla="*/ 49057 h 68394"/>
                  <a:gd name="connsiteX45" fmla="*/ 311001 w 456064"/>
                  <a:gd name="connsiteY45" fmla="*/ 25020 h 68394"/>
                  <a:gd name="connsiteX46" fmla="*/ 322099 w 456064"/>
                  <a:gd name="connsiteY46" fmla="*/ 25020 h 68394"/>
                  <a:gd name="connsiteX47" fmla="*/ 322099 w 456064"/>
                  <a:gd name="connsiteY47" fmla="*/ 17389 h 68394"/>
                  <a:gd name="connsiteX48" fmla="*/ 311001 w 456064"/>
                  <a:gd name="connsiteY48" fmla="*/ 17389 h 68394"/>
                  <a:gd name="connsiteX49" fmla="*/ 311001 w 456064"/>
                  <a:gd name="connsiteY49" fmla="*/ 3664 h 68394"/>
                  <a:gd name="connsiteX50" fmla="*/ 272470 w 456064"/>
                  <a:gd name="connsiteY50" fmla="*/ 42320 h 68394"/>
                  <a:gd name="connsiteX51" fmla="*/ 272470 w 456064"/>
                  <a:gd name="connsiteY51" fmla="*/ 45894 h 68394"/>
                  <a:gd name="connsiteX52" fmla="*/ 259423 w 456064"/>
                  <a:gd name="connsiteY52" fmla="*/ 60316 h 68394"/>
                  <a:gd name="connsiteX53" fmla="*/ 250523 w 456064"/>
                  <a:gd name="connsiteY53" fmla="*/ 52864 h 68394"/>
                  <a:gd name="connsiteX54" fmla="*/ 269968 w 456064"/>
                  <a:gd name="connsiteY54" fmla="*/ 42320 h 68394"/>
                  <a:gd name="connsiteX55" fmla="*/ 272470 w 456064"/>
                  <a:gd name="connsiteY55" fmla="*/ 42320 h 68394"/>
                  <a:gd name="connsiteX56" fmla="*/ 240105 w 456064"/>
                  <a:gd name="connsiteY56" fmla="*/ 30239 h 68394"/>
                  <a:gd name="connsiteX57" fmla="*/ 250541 w 456064"/>
                  <a:gd name="connsiteY57" fmla="*/ 31508 h 68394"/>
                  <a:gd name="connsiteX58" fmla="*/ 262140 w 456064"/>
                  <a:gd name="connsiteY58" fmla="*/ 23769 h 68394"/>
                  <a:gd name="connsiteX59" fmla="*/ 272488 w 456064"/>
                  <a:gd name="connsiteY59" fmla="*/ 33044 h 68394"/>
                  <a:gd name="connsiteX60" fmla="*/ 272488 w 456064"/>
                  <a:gd name="connsiteY60" fmla="*/ 35654 h 68394"/>
                  <a:gd name="connsiteX61" fmla="*/ 271434 w 456064"/>
                  <a:gd name="connsiteY61" fmla="*/ 35654 h 68394"/>
                  <a:gd name="connsiteX62" fmla="*/ 238764 w 456064"/>
                  <a:gd name="connsiteY62" fmla="*/ 53436 h 68394"/>
                  <a:gd name="connsiteX63" fmla="*/ 255849 w 456064"/>
                  <a:gd name="connsiteY63" fmla="*/ 68305 h 68394"/>
                  <a:gd name="connsiteX64" fmla="*/ 272684 w 456064"/>
                  <a:gd name="connsiteY64" fmla="*/ 58458 h 68394"/>
                  <a:gd name="connsiteX65" fmla="*/ 273739 w 456064"/>
                  <a:gd name="connsiteY65" fmla="*/ 67054 h 68394"/>
                  <a:gd name="connsiteX66" fmla="*/ 284855 w 456064"/>
                  <a:gd name="connsiteY66" fmla="*/ 67054 h 68394"/>
                  <a:gd name="connsiteX67" fmla="*/ 283407 w 456064"/>
                  <a:gd name="connsiteY67" fmla="*/ 57207 h 68394"/>
                  <a:gd name="connsiteX68" fmla="*/ 283407 w 456064"/>
                  <a:gd name="connsiteY68" fmla="*/ 35546 h 68394"/>
                  <a:gd name="connsiteX69" fmla="*/ 263320 w 456064"/>
                  <a:gd name="connsiteY69" fmla="*/ 16031 h 68394"/>
                  <a:gd name="connsiteX70" fmla="*/ 240105 w 456064"/>
                  <a:gd name="connsiteY70" fmla="*/ 30239 h 68394"/>
                  <a:gd name="connsiteX71" fmla="*/ 205487 w 456064"/>
                  <a:gd name="connsiteY71" fmla="*/ 67054 h 68394"/>
                  <a:gd name="connsiteX72" fmla="*/ 215638 w 456064"/>
                  <a:gd name="connsiteY72" fmla="*/ 67054 h 68394"/>
                  <a:gd name="connsiteX73" fmla="*/ 233224 w 456064"/>
                  <a:gd name="connsiteY73" fmla="*/ 17389 h 68394"/>
                  <a:gd name="connsiteX74" fmla="*/ 224038 w 456064"/>
                  <a:gd name="connsiteY74" fmla="*/ 17389 h 68394"/>
                  <a:gd name="connsiteX75" fmla="*/ 211671 w 456064"/>
                  <a:gd name="connsiteY75" fmla="*/ 55187 h 68394"/>
                  <a:gd name="connsiteX76" fmla="*/ 199393 w 456064"/>
                  <a:gd name="connsiteY76" fmla="*/ 17389 h 68394"/>
                  <a:gd name="connsiteX77" fmla="*/ 188080 w 456064"/>
                  <a:gd name="connsiteY77" fmla="*/ 17389 h 68394"/>
                  <a:gd name="connsiteX78" fmla="*/ 205487 w 456064"/>
                  <a:gd name="connsiteY78" fmla="*/ 67054 h 68394"/>
                  <a:gd name="connsiteX79" fmla="*/ 159378 w 456064"/>
                  <a:gd name="connsiteY79" fmla="*/ 24144 h 68394"/>
                  <a:gd name="connsiteX80" fmla="*/ 171281 w 456064"/>
                  <a:gd name="connsiteY80" fmla="*/ 42213 h 68394"/>
                  <a:gd name="connsiteX81" fmla="*/ 159378 w 456064"/>
                  <a:gd name="connsiteY81" fmla="*/ 60191 h 68394"/>
                  <a:gd name="connsiteX82" fmla="*/ 147584 w 456064"/>
                  <a:gd name="connsiteY82" fmla="*/ 42213 h 68394"/>
                  <a:gd name="connsiteX83" fmla="*/ 159378 w 456064"/>
                  <a:gd name="connsiteY83" fmla="*/ 24144 h 68394"/>
                  <a:gd name="connsiteX84" fmla="*/ 159378 w 456064"/>
                  <a:gd name="connsiteY84" fmla="*/ 16031 h 68394"/>
                  <a:gd name="connsiteX85" fmla="*/ 135717 w 456064"/>
                  <a:gd name="connsiteY85" fmla="*/ 42213 h 68394"/>
                  <a:gd name="connsiteX86" fmla="*/ 159378 w 456064"/>
                  <a:gd name="connsiteY86" fmla="*/ 68394 h 68394"/>
                  <a:gd name="connsiteX87" fmla="*/ 183148 w 456064"/>
                  <a:gd name="connsiteY87" fmla="*/ 42213 h 68394"/>
                  <a:gd name="connsiteX88" fmla="*/ 159378 w 456064"/>
                  <a:gd name="connsiteY88" fmla="*/ 16031 h 68394"/>
                  <a:gd name="connsiteX89" fmla="*/ 83871 w 456064"/>
                  <a:gd name="connsiteY89" fmla="*/ 17389 h 68394"/>
                  <a:gd name="connsiteX90" fmla="*/ 83871 w 456064"/>
                  <a:gd name="connsiteY90" fmla="*/ 67054 h 68394"/>
                  <a:gd name="connsiteX91" fmla="*/ 94773 w 456064"/>
                  <a:gd name="connsiteY91" fmla="*/ 67054 h 68394"/>
                  <a:gd name="connsiteX92" fmla="*/ 94773 w 456064"/>
                  <a:gd name="connsiteY92" fmla="*/ 38638 h 68394"/>
                  <a:gd name="connsiteX93" fmla="*/ 106282 w 456064"/>
                  <a:gd name="connsiteY93" fmla="*/ 24520 h 68394"/>
                  <a:gd name="connsiteX94" fmla="*/ 114682 w 456064"/>
                  <a:gd name="connsiteY94" fmla="*/ 35350 h 68394"/>
                  <a:gd name="connsiteX95" fmla="*/ 114682 w 456064"/>
                  <a:gd name="connsiteY95" fmla="*/ 67036 h 68394"/>
                  <a:gd name="connsiteX96" fmla="*/ 125601 w 456064"/>
                  <a:gd name="connsiteY96" fmla="*/ 67036 h 68394"/>
                  <a:gd name="connsiteX97" fmla="*/ 125601 w 456064"/>
                  <a:gd name="connsiteY97" fmla="*/ 35261 h 68394"/>
                  <a:gd name="connsiteX98" fmla="*/ 109481 w 456064"/>
                  <a:gd name="connsiteY98" fmla="*/ 16031 h 68394"/>
                  <a:gd name="connsiteX99" fmla="*/ 94112 w 456064"/>
                  <a:gd name="connsiteY99" fmla="*/ 25878 h 68394"/>
                  <a:gd name="connsiteX100" fmla="*/ 94094 w 456064"/>
                  <a:gd name="connsiteY100" fmla="*/ 17371 h 68394"/>
                  <a:gd name="connsiteX101" fmla="*/ 83871 w 456064"/>
                  <a:gd name="connsiteY101" fmla="*/ 17371 h 68394"/>
                  <a:gd name="connsiteX102" fmla="*/ 28863 w 456064"/>
                  <a:gd name="connsiteY102" fmla="*/ 17389 h 68394"/>
                  <a:gd name="connsiteX103" fmla="*/ 28863 w 456064"/>
                  <a:gd name="connsiteY103" fmla="*/ 67054 h 68394"/>
                  <a:gd name="connsiteX104" fmla="*/ 39782 w 456064"/>
                  <a:gd name="connsiteY104" fmla="*/ 67054 h 68394"/>
                  <a:gd name="connsiteX105" fmla="*/ 39782 w 456064"/>
                  <a:gd name="connsiteY105" fmla="*/ 38638 h 68394"/>
                  <a:gd name="connsiteX106" fmla="*/ 51292 w 456064"/>
                  <a:gd name="connsiteY106" fmla="*/ 24520 h 68394"/>
                  <a:gd name="connsiteX107" fmla="*/ 59691 w 456064"/>
                  <a:gd name="connsiteY107" fmla="*/ 35350 h 68394"/>
                  <a:gd name="connsiteX108" fmla="*/ 59691 w 456064"/>
                  <a:gd name="connsiteY108" fmla="*/ 67036 h 68394"/>
                  <a:gd name="connsiteX109" fmla="*/ 70611 w 456064"/>
                  <a:gd name="connsiteY109" fmla="*/ 67036 h 68394"/>
                  <a:gd name="connsiteX110" fmla="*/ 70611 w 456064"/>
                  <a:gd name="connsiteY110" fmla="*/ 35261 h 68394"/>
                  <a:gd name="connsiteX111" fmla="*/ 54472 w 456064"/>
                  <a:gd name="connsiteY111" fmla="*/ 16031 h 68394"/>
                  <a:gd name="connsiteX112" fmla="*/ 39121 w 456064"/>
                  <a:gd name="connsiteY112" fmla="*/ 25878 h 68394"/>
                  <a:gd name="connsiteX113" fmla="*/ 39103 w 456064"/>
                  <a:gd name="connsiteY113" fmla="*/ 17371 h 68394"/>
                  <a:gd name="connsiteX114" fmla="*/ 28863 w 456064"/>
                  <a:gd name="connsiteY114" fmla="*/ 17371 h 68394"/>
                  <a:gd name="connsiteX115" fmla="*/ 0 w 456064"/>
                  <a:gd name="connsiteY115" fmla="*/ 67054 h 68394"/>
                  <a:gd name="connsiteX116" fmla="*/ 11295 w 456064"/>
                  <a:gd name="connsiteY116" fmla="*/ 67054 h 68394"/>
                  <a:gd name="connsiteX117" fmla="*/ 11295 w 456064"/>
                  <a:gd name="connsiteY117" fmla="*/ 17389 h 68394"/>
                  <a:gd name="connsiteX118" fmla="*/ 0 w 456064"/>
                  <a:gd name="connsiteY118" fmla="*/ 17389 h 68394"/>
                  <a:gd name="connsiteX119" fmla="*/ 0 w 456064"/>
                  <a:gd name="connsiteY119" fmla="*/ 67054 h 68394"/>
                  <a:gd name="connsiteX120" fmla="*/ 0 w 456064"/>
                  <a:gd name="connsiteY120" fmla="*/ 9257 h 68394"/>
                  <a:gd name="connsiteX121" fmla="*/ 11295 w 456064"/>
                  <a:gd name="connsiteY121" fmla="*/ 9257 h 68394"/>
                  <a:gd name="connsiteX122" fmla="*/ 11295 w 456064"/>
                  <a:gd name="connsiteY122" fmla="*/ 0 h 68394"/>
                  <a:gd name="connsiteX123" fmla="*/ 0 w 456064"/>
                  <a:gd name="connsiteY123" fmla="*/ 0 h 68394"/>
                  <a:gd name="connsiteX124" fmla="*/ 0 w 456064"/>
                  <a:gd name="connsiteY124" fmla="*/ 9257 h 68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56064" h="68394">
                    <a:moveTo>
                      <a:pt x="414299" y="17389"/>
                    </a:moveTo>
                    <a:lnTo>
                      <a:pt x="414299" y="67054"/>
                    </a:lnTo>
                    <a:lnTo>
                      <a:pt x="425218" y="67054"/>
                    </a:lnTo>
                    <a:lnTo>
                      <a:pt x="425218" y="38638"/>
                    </a:lnTo>
                    <a:cubicBezTo>
                      <a:pt x="425236" y="30042"/>
                      <a:pt x="430258" y="24520"/>
                      <a:pt x="436728" y="24520"/>
                    </a:cubicBezTo>
                    <a:cubicBezTo>
                      <a:pt x="442142" y="24520"/>
                      <a:pt x="445145" y="28183"/>
                      <a:pt x="445145" y="35350"/>
                    </a:cubicBezTo>
                    <a:lnTo>
                      <a:pt x="445145" y="67036"/>
                    </a:lnTo>
                    <a:lnTo>
                      <a:pt x="456064" y="67036"/>
                    </a:lnTo>
                    <a:lnTo>
                      <a:pt x="456064" y="35261"/>
                    </a:lnTo>
                    <a:cubicBezTo>
                      <a:pt x="456064" y="22411"/>
                      <a:pt x="450757" y="16031"/>
                      <a:pt x="439926" y="16031"/>
                    </a:cubicBezTo>
                    <a:cubicBezTo>
                      <a:pt x="433260" y="16031"/>
                      <a:pt x="428131" y="19319"/>
                      <a:pt x="424557" y="25878"/>
                    </a:cubicBezTo>
                    <a:lnTo>
                      <a:pt x="424539" y="17371"/>
                    </a:lnTo>
                    <a:lnTo>
                      <a:pt x="414299" y="17371"/>
                    </a:lnTo>
                    <a:close/>
                    <a:moveTo>
                      <a:pt x="380343" y="24144"/>
                    </a:moveTo>
                    <a:cubicBezTo>
                      <a:pt x="387599" y="24144"/>
                      <a:pt x="392227" y="30614"/>
                      <a:pt x="392227" y="42213"/>
                    </a:cubicBezTo>
                    <a:cubicBezTo>
                      <a:pt x="392227" y="53811"/>
                      <a:pt x="387599" y="60191"/>
                      <a:pt x="380343" y="60191"/>
                    </a:cubicBezTo>
                    <a:cubicBezTo>
                      <a:pt x="372997" y="60191"/>
                      <a:pt x="368547" y="53901"/>
                      <a:pt x="368547" y="42213"/>
                    </a:cubicBezTo>
                    <a:cubicBezTo>
                      <a:pt x="368547" y="30525"/>
                      <a:pt x="372979" y="24144"/>
                      <a:pt x="380343" y="24144"/>
                    </a:cubicBezTo>
                    <a:moveTo>
                      <a:pt x="380343" y="16031"/>
                    </a:moveTo>
                    <a:cubicBezTo>
                      <a:pt x="366313" y="16031"/>
                      <a:pt x="356663" y="26271"/>
                      <a:pt x="356663" y="42213"/>
                    </a:cubicBezTo>
                    <a:cubicBezTo>
                      <a:pt x="356663" y="58172"/>
                      <a:pt x="366224" y="68394"/>
                      <a:pt x="380343" y="68394"/>
                    </a:cubicBezTo>
                    <a:cubicBezTo>
                      <a:pt x="394461" y="68394"/>
                      <a:pt x="404112" y="58172"/>
                      <a:pt x="404112" y="42213"/>
                    </a:cubicBezTo>
                    <a:cubicBezTo>
                      <a:pt x="404112" y="26271"/>
                      <a:pt x="394443" y="16031"/>
                      <a:pt x="380343" y="16031"/>
                    </a:cubicBezTo>
                    <a:moveTo>
                      <a:pt x="335271" y="67054"/>
                    </a:moveTo>
                    <a:lnTo>
                      <a:pt x="346565" y="67054"/>
                    </a:lnTo>
                    <a:lnTo>
                      <a:pt x="346565" y="17389"/>
                    </a:lnTo>
                    <a:lnTo>
                      <a:pt x="335271" y="17389"/>
                    </a:lnTo>
                    <a:lnTo>
                      <a:pt x="335271" y="67054"/>
                    </a:lnTo>
                    <a:close/>
                    <a:moveTo>
                      <a:pt x="335271" y="9257"/>
                    </a:moveTo>
                    <a:lnTo>
                      <a:pt x="346565" y="9257"/>
                    </a:lnTo>
                    <a:lnTo>
                      <a:pt x="346565" y="0"/>
                    </a:lnTo>
                    <a:lnTo>
                      <a:pt x="335271" y="0"/>
                    </a:lnTo>
                    <a:lnTo>
                      <a:pt x="335271" y="9257"/>
                    </a:lnTo>
                    <a:close/>
                    <a:moveTo>
                      <a:pt x="311019" y="3664"/>
                    </a:moveTo>
                    <a:lnTo>
                      <a:pt x="300582" y="4521"/>
                    </a:lnTo>
                    <a:lnTo>
                      <a:pt x="300206" y="17371"/>
                    </a:lnTo>
                    <a:lnTo>
                      <a:pt x="291592" y="17371"/>
                    </a:lnTo>
                    <a:lnTo>
                      <a:pt x="291592" y="25002"/>
                    </a:lnTo>
                    <a:lnTo>
                      <a:pt x="299903" y="25002"/>
                    </a:lnTo>
                    <a:lnTo>
                      <a:pt x="299903" y="49844"/>
                    </a:lnTo>
                    <a:cubicBezTo>
                      <a:pt x="299903" y="62783"/>
                      <a:pt x="303673" y="68377"/>
                      <a:pt x="315540" y="68377"/>
                    </a:cubicBezTo>
                    <a:cubicBezTo>
                      <a:pt x="318150" y="68377"/>
                      <a:pt x="320759" y="67983"/>
                      <a:pt x="323475" y="67411"/>
                    </a:cubicBezTo>
                    <a:lnTo>
                      <a:pt x="323475" y="58815"/>
                    </a:lnTo>
                    <a:cubicBezTo>
                      <a:pt x="321545" y="59298"/>
                      <a:pt x="319705" y="59494"/>
                      <a:pt x="317953" y="59494"/>
                    </a:cubicBezTo>
                    <a:cubicBezTo>
                      <a:pt x="312056" y="59494"/>
                      <a:pt x="311001" y="56313"/>
                      <a:pt x="311001" y="49057"/>
                    </a:cubicBezTo>
                    <a:lnTo>
                      <a:pt x="311001" y="25020"/>
                    </a:lnTo>
                    <a:lnTo>
                      <a:pt x="322099" y="25020"/>
                    </a:lnTo>
                    <a:lnTo>
                      <a:pt x="322099" y="17389"/>
                    </a:lnTo>
                    <a:lnTo>
                      <a:pt x="311001" y="17389"/>
                    </a:lnTo>
                    <a:lnTo>
                      <a:pt x="311001" y="3664"/>
                    </a:lnTo>
                    <a:close/>
                    <a:moveTo>
                      <a:pt x="272470" y="42320"/>
                    </a:moveTo>
                    <a:lnTo>
                      <a:pt x="272470" y="45894"/>
                    </a:lnTo>
                    <a:cubicBezTo>
                      <a:pt x="272470" y="54026"/>
                      <a:pt x="266679" y="60316"/>
                      <a:pt x="259423" y="60316"/>
                    </a:cubicBezTo>
                    <a:cubicBezTo>
                      <a:pt x="253901" y="60316"/>
                      <a:pt x="250523" y="57314"/>
                      <a:pt x="250523" y="52864"/>
                    </a:cubicBezTo>
                    <a:cubicBezTo>
                      <a:pt x="250523" y="45894"/>
                      <a:pt x="256993" y="42320"/>
                      <a:pt x="269968" y="42320"/>
                    </a:cubicBezTo>
                    <a:lnTo>
                      <a:pt x="272470" y="42320"/>
                    </a:lnTo>
                    <a:close/>
                    <a:moveTo>
                      <a:pt x="240105" y="30239"/>
                    </a:moveTo>
                    <a:lnTo>
                      <a:pt x="250541" y="31508"/>
                    </a:lnTo>
                    <a:cubicBezTo>
                      <a:pt x="251596" y="26378"/>
                      <a:pt x="255474" y="23769"/>
                      <a:pt x="262140" y="23769"/>
                    </a:cubicBezTo>
                    <a:cubicBezTo>
                      <a:pt x="269110" y="23769"/>
                      <a:pt x="272488" y="26754"/>
                      <a:pt x="272488" y="33044"/>
                    </a:cubicBezTo>
                    <a:lnTo>
                      <a:pt x="272488" y="35654"/>
                    </a:lnTo>
                    <a:lnTo>
                      <a:pt x="271434" y="35654"/>
                    </a:lnTo>
                    <a:cubicBezTo>
                      <a:pt x="249469" y="35654"/>
                      <a:pt x="238764" y="41444"/>
                      <a:pt x="238764" y="53436"/>
                    </a:cubicBezTo>
                    <a:cubicBezTo>
                      <a:pt x="238764" y="62121"/>
                      <a:pt x="245430" y="68305"/>
                      <a:pt x="255849" y="68305"/>
                    </a:cubicBezTo>
                    <a:cubicBezTo>
                      <a:pt x="263302" y="68305"/>
                      <a:pt x="269306" y="64838"/>
                      <a:pt x="272684" y="58458"/>
                    </a:cubicBezTo>
                    <a:cubicBezTo>
                      <a:pt x="272774" y="61639"/>
                      <a:pt x="273078" y="64463"/>
                      <a:pt x="273739" y="67054"/>
                    </a:cubicBezTo>
                    <a:lnTo>
                      <a:pt x="284855" y="67054"/>
                    </a:lnTo>
                    <a:cubicBezTo>
                      <a:pt x="283783" y="64463"/>
                      <a:pt x="283407" y="61174"/>
                      <a:pt x="283407" y="57207"/>
                    </a:cubicBezTo>
                    <a:lnTo>
                      <a:pt x="283407" y="35546"/>
                    </a:lnTo>
                    <a:cubicBezTo>
                      <a:pt x="283407" y="22018"/>
                      <a:pt x="277706" y="16031"/>
                      <a:pt x="263320" y="16031"/>
                    </a:cubicBezTo>
                    <a:cubicBezTo>
                      <a:pt x="250148" y="16031"/>
                      <a:pt x="242321" y="20856"/>
                      <a:pt x="240105" y="30239"/>
                    </a:cubicBezTo>
                    <a:moveTo>
                      <a:pt x="205487" y="67054"/>
                    </a:moveTo>
                    <a:lnTo>
                      <a:pt x="215638" y="67054"/>
                    </a:lnTo>
                    <a:lnTo>
                      <a:pt x="233224" y="17389"/>
                    </a:lnTo>
                    <a:lnTo>
                      <a:pt x="224038" y="17389"/>
                    </a:lnTo>
                    <a:lnTo>
                      <a:pt x="211671" y="55187"/>
                    </a:lnTo>
                    <a:lnTo>
                      <a:pt x="199393" y="17389"/>
                    </a:lnTo>
                    <a:lnTo>
                      <a:pt x="188080" y="17389"/>
                    </a:lnTo>
                    <a:lnTo>
                      <a:pt x="205487" y="67054"/>
                    </a:lnTo>
                    <a:close/>
                    <a:moveTo>
                      <a:pt x="159378" y="24144"/>
                    </a:moveTo>
                    <a:cubicBezTo>
                      <a:pt x="166634" y="24144"/>
                      <a:pt x="171281" y="30614"/>
                      <a:pt x="171281" y="42213"/>
                    </a:cubicBezTo>
                    <a:cubicBezTo>
                      <a:pt x="171281" y="53811"/>
                      <a:pt x="166634" y="60191"/>
                      <a:pt x="159378" y="60191"/>
                    </a:cubicBezTo>
                    <a:cubicBezTo>
                      <a:pt x="152034" y="60191"/>
                      <a:pt x="147584" y="53901"/>
                      <a:pt x="147584" y="42213"/>
                    </a:cubicBezTo>
                    <a:cubicBezTo>
                      <a:pt x="147601" y="30525"/>
                      <a:pt x="152034" y="24144"/>
                      <a:pt x="159378" y="24144"/>
                    </a:cubicBezTo>
                    <a:moveTo>
                      <a:pt x="159378" y="16031"/>
                    </a:moveTo>
                    <a:cubicBezTo>
                      <a:pt x="145367" y="16031"/>
                      <a:pt x="135717" y="26271"/>
                      <a:pt x="135717" y="42213"/>
                    </a:cubicBezTo>
                    <a:cubicBezTo>
                      <a:pt x="135717" y="58172"/>
                      <a:pt x="145260" y="68394"/>
                      <a:pt x="159378" y="68394"/>
                    </a:cubicBezTo>
                    <a:cubicBezTo>
                      <a:pt x="173497" y="68394"/>
                      <a:pt x="183148" y="58172"/>
                      <a:pt x="183148" y="42213"/>
                    </a:cubicBezTo>
                    <a:cubicBezTo>
                      <a:pt x="183148" y="26271"/>
                      <a:pt x="173497" y="16031"/>
                      <a:pt x="159378" y="16031"/>
                    </a:cubicBezTo>
                    <a:moveTo>
                      <a:pt x="83871" y="17389"/>
                    </a:moveTo>
                    <a:lnTo>
                      <a:pt x="83871" y="67054"/>
                    </a:lnTo>
                    <a:lnTo>
                      <a:pt x="94773" y="67054"/>
                    </a:lnTo>
                    <a:lnTo>
                      <a:pt x="94773" y="38638"/>
                    </a:lnTo>
                    <a:cubicBezTo>
                      <a:pt x="94791" y="30042"/>
                      <a:pt x="99831" y="24520"/>
                      <a:pt x="106282" y="24520"/>
                    </a:cubicBezTo>
                    <a:cubicBezTo>
                      <a:pt x="111697" y="24520"/>
                      <a:pt x="114682" y="28183"/>
                      <a:pt x="114682" y="35350"/>
                    </a:cubicBezTo>
                    <a:lnTo>
                      <a:pt x="114682" y="67036"/>
                    </a:lnTo>
                    <a:lnTo>
                      <a:pt x="125601" y="67036"/>
                    </a:lnTo>
                    <a:lnTo>
                      <a:pt x="125601" y="35261"/>
                    </a:lnTo>
                    <a:cubicBezTo>
                      <a:pt x="125601" y="22411"/>
                      <a:pt x="120294" y="16031"/>
                      <a:pt x="109481" y="16031"/>
                    </a:cubicBezTo>
                    <a:cubicBezTo>
                      <a:pt x="102815" y="16031"/>
                      <a:pt x="97686" y="19319"/>
                      <a:pt x="94112" y="25878"/>
                    </a:cubicBezTo>
                    <a:lnTo>
                      <a:pt x="94094" y="17371"/>
                    </a:lnTo>
                    <a:lnTo>
                      <a:pt x="83871" y="17371"/>
                    </a:lnTo>
                    <a:close/>
                    <a:moveTo>
                      <a:pt x="28863" y="17389"/>
                    </a:moveTo>
                    <a:lnTo>
                      <a:pt x="28863" y="67054"/>
                    </a:lnTo>
                    <a:lnTo>
                      <a:pt x="39782" y="67054"/>
                    </a:lnTo>
                    <a:lnTo>
                      <a:pt x="39782" y="38638"/>
                    </a:lnTo>
                    <a:cubicBezTo>
                      <a:pt x="39800" y="30042"/>
                      <a:pt x="44822" y="24520"/>
                      <a:pt x="51292" y="24520"/>
                    </a:cubicBezTo>
                    <a:cubicBezTo>
                      <a:pt x="56706" y="24520"/>
                      <a:pt x="59691" y="28183"/>
                      <a:pt x="59691" y="35350"/>
                    </a:cubicBezTo>
                    <a:lnTo>
                      <a:pt x="59691" y="67036"/>
                    </a:lnTo>
                    <a:lnTo>
                      <a:pt x="70611" y="67036"/>
                    </a:lnTo>
                    <a:lnTo>
                      <a:pt x="70611" y="35261"/>
                    </a:lnTo>
                    <a:cubicBezTo>
                      <a:pt x="70611" y="22411"/>
                      <a:pt x="65303" y="16031"/>
                      <a:pt x="54472" y="16031"/>
                    </a:cubicBezTo>
                    <a:cubicBezTo>
                      <a:pt x="47806" y="16031"/>
                      <a:pt x="42695" y="19319"/>
                      <a:pt x="39121" y="25878"/>
                    </a:cubicBezTo>
                    <a:lnTo>
                      <a:pt x="39103" y="17371"/>
                    </a:lnTo>
                    <a:lnTo>
                      <a:pt x="28863" y="17371"/>
                    </a:lnTo>
                    <a:close/>
                    <a:moveTo>
                      <a:pt x="0" y="67054"/>
                    </a:moveTo>
                    <a:lnTo>
                      <a:pt x="11295" y="67054"/>
                    </a:lnTo>
                    <a:lnTo>
                      <a:pt x="11295" y="17389"/>
                    </a:lnTo>
                    <a:lnTo>
                      <a:pt x="0" y="17389"/>
                    </a:lnTo>
                    <a:lnTo>
                      <a:pt x="0" y="67054"/>
                    </a:lnTo>
                    <a:close/>
                    <a:moveTo>
                      <a:pt x="0" y="9257"/>
                    </a:moveTo>
                    <a:lnTo>
                      <a:pt x="11295" y="9257"/>
                    </a:lnTo>
                    <a:lnTo>
                      <a:pt x="11295" y="0"/>
                    </a:lnTo>
                    <a:lnTo>
                      <a:pt x="0" y="0"/>
                    </a:lnTo>
                    <a:lnTo>
                      <a:pt x="0" y="9257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ADCF431D-EA76-BC56-373A-D5A7A6FD53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097F604F-C1AD-C922-D5D1-8D64D4F971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77208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do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9A7E0CF-CE4A-914A-6EC5-A8567CC130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12358" b="46035"/>
          <a:stretch/>
        </p:blipFill>
        <p:spPr>
          <a:xfrm rot="10800000" flipH="1">
            <a:off x="6431467" y="4470400"/>
            <a:ext cx="5770059" cy="238759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278A900-5CCB-692F-8A50-367C1BD40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796" b="46035"/>
          <a:stretch/>
        </p:blipFill>
        <p:spPr>
          <a:xfrm rot="10800000">
            <a:off x="723" y="4470398"/>
            <a:ext cx="6531234" cy="23875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6C35B67-49EB-9D63-74BD-2420B53B6D4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grpSp>
        <p:nvGrpSpPr>
          <p:cNvPr id="9" name="Groep 8">
            <a:extLst>
              <a:ext uri="{FF2B5EF4-FFF2-40B4-BE49-F238E27FC236}">
                <a16:creationId xmlns:a16="http://schemas.microsoft.com/office/drawing/2014/main" id="{6D5D1F63-67BD-2830-72D1-794061776FE6}"/>
              </a:ext>
            </a:extLst>
          </p:cNvPr>
          <p:cNvGrpSpPr/>
          <p:nvPr userDrawn="1"/>
        </p:nvGrpSpPr>
        <p:grpSpPr>
          <a:xfrm>
            <a:off x="7453752" y="6342684"/>
            <a:ext cx="4016042" cy="163185"/>
            <a:chOff x="7453752" y="6342684"/>
            <a:chExt cx="4016042" cy="163185"/>
          </a:xfrm>
        </p:grpSpPr>
        <p:sp>
          <p:nvSpPr>
            <p:cNvPr id="10" name="Vrije vorm: vorm 9">
              <a:extLst>
                <a:ext uri="{FF2B5EF4-FFF2-40B4-BE49-F238E27FC236}">
                  <a16:creationId xmlns:a16="http://schemas.microsoft.com/office/drawing/2014/main" id="{69BA4B15-7A58-62EC-1617-6986A74CE6EA}"/>
                </a:ext>
              </a:extLst>
            </p:cNvPr>
            <p:cNvSpPr/>
            <p:nvPr/>
          </p:nvSpPr>
          <p:spPr>
            <a:xfrm>
              <a:off x="7453752" y="6473521"/>
              <a:ext cx="3021491" cy="1787"/>
            </a:xfrm>
            <a:custGeom>
              <a:avLst/>
              <a:gdLst>
                <a:gd name="connsiteX0" fmla="*/ 0 w 3021491"/>
                <a:gd name="connsiteY0" fmla="*/ 0 h 1787"/>
                <a:gd name="connsiteX1" fmla="*/ 3021492 w 3021491"/>
                <a:gd name="connsiteY1" fmla="*/ 0 h 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21491" h="1787">
                  <a:moveTo>
                    <a:pt x="0" y="0"/>
                  </a:moveTo>
                  <a:lnTo>
                    <a:pt x="3021492" y="0"/>
                  </a:lnTo>
                </a:path>
              </a:pathLst>
            </a:custGeom>
            <a:ln w="58892" cap="flat">
              <a:gradFill>
                <a:gsLst>
                  <a:gs pos="0">
                    <a:srgbClr val="FFFFFF">
                      <a:alpha val="0"/>
                    </a:srgbClr>
                  </a:gs>
                  <a:gs pos="22990">
                    <a:schemeClr val="bg1">
                      <a:alpha val="50000"/>
                    </a:schemeClr>
                  </a:gs>
                  <a:gs pos="46010">
                    <a:schemeClr val="bg1"/>
                  </a:gs>
                  <a:gs pos="100000">
                    <a:schemeClr val="bg1"/>
                  </a:gs>
                </a:gsLst>
                <a:lin ang="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grpSp>
          <p:nvGrpSpPr>
            <p:cNvPr id="11" name="Graphic 18">
              <a:extLst>
                <a:ext uri="{FF2B5EF4-FFF2-40B4-BE49-F238E27FC236}">
                  <a16:creationId xmlns:a16="http://schemas.microsoft.com/office/drawing/2014/main" id="{22390296-DB9F-1D68-568B-0CBB37C898FB}"/>
                </a:ext>
              </a:extLst>
            </p:cNvPr>
            <p:cNvGrpSpPr/>
            <p:nvPr/>
          </p:nvGrpSpPr>
          <p:grpSpPr>
            <a:xfrm>
              <a:off x="10511361" y="6342684"/>
              <a:ext cx="958433" cy="163185"/>
              <a:chOff x="10511361" y="6342684"/>
              <a:chExt cx="958433" cy="163185"/>
            </a:xfrm>
            <a:solidFill>
              <a:schemeClr val="bg1"/>
            </a:solidFill>
          </p:grpSpPr>
          <p:sp>
            <p:nvSpPr>
              <p:cNvPr id="12" name="Vrije vorm: vorm 11">
                <a:extLst>
                  <a:ext uri="{FF2B5EF4-FFF2-40B4-BE49-F238E27FC236}">
                    <a16:creationId xmlns:a16="http://schemas.microsoft.com/office/drawing/2014/main" id="{71A56025-24AA-D7B0-A412-9E0421EC0846}"/>
                  </a:ext>
                </a:extLst>
              </p:cNvPr>
              <p:cNvSpPr/>
              <p:nvPr/>
            </p:nvSpPr>
            <p:spPr>
              <a:xfrm>
                <a:off x="10511361" y="6342684"/>
                <a:ext cx="464267" cy="163185"/>
              </a:xfrm>
              <a:custGeom>
                <a:avLst/>
                <a:gdLst>
                  <a:gd name="connsiteX0" fmla="*/ 382648 w 464267"/>
                  <a:gd name="connsiteY0" fmla="*/ 105925 h 163185"/>
                  <a:gd name="connsiteX1" fmla="*/ 358307 w 464267"/>
                  <a:gd name="connsiteY1" fmla="*/ 81584 h 163185"/>
                  <a:gd name="connsiteX2" fmla="*/ 382648 w 464267"/>
                  <a:gd name="connsiteY2" fmla="*/ 57243 h 163185"/>
                  <a:gd name="connsiteX3" fmla="*/ 406989 w 464267"/>
                  <a:gd name="connsiteY3" fmla="*/ 81584 h 163185"/>
                  <a:gd name="connsiteX4" fmla="*/ 382648 w 464267"/>
                  <a:gd name="connsiteY4" fmla="*/ 105925 h 163185"/>
                  <a:gd name="connsiteX5" fmla="*/ 382648 w 464267"/>
                  <a:gd name="connsiteY5" fmla="*/ 0 h 163185"/>
                  <a:gd name="connsiteX6" fmla="*/ 302280 w 464267"/>
                  <a:gd name="connsiteY6" fmla="*/ 67394 h 163185"/>
                  <a:gd name="connsiteX7" fmla="*/ 302280 w 464267"/>
                  <a:gd name="connsiteY7" fmla="*/ 20105 h 163185"/>
                  <a:gd name="connsiteX8" fmla="*/ 284891 w 464267"/>
                  <a:gd name="connsiteY8" fmla="*/ 2716 h 163185"/>
                  <a:gd name="connsiteX9" fmla="*/ 243911 w 464267"/>
                  <a:gd name="connsiteY9" fmla="*/ 2716 h 163185"/>
                  <a:gd name="connsiteX10" fmla="*/ 243911 w 464267"/>
                  <a:gd name="connsiteY10" fmla="*/ 64248 h 163185"/>
                  <a:gd name="connsiteX11" fmla="*/ 208865 w 464267"/>
                  <a:gd name="connsiteY11" fmla="*/ 16638 h 163185"/>
                  <a:gd name="connsiteX12" fmla="*/ 181057 w 464267"/>
                  <a:gd name="connsiteY12" fmla="*/ 2716 h 163185"/>
                  <a:gd name="connsiteX13" fmla="*/ 0 w 464267"/>
                  <a:gd name="connsiteY13" fmla="*/ 2716 h 163185"/>
                  <a:gd name="connsiteX14" fmla="*/ 0 w 464267"/>
                  <a:gd name="connsiteY14" fmla="*/ 44643 h 163185"/>
                  <a:gd name="connsiteX15" fmla="*/ 17121 w 464267"/>
                  <a:gd name="connsiteY15" fmla="*/ 61782 h 163185"/>
                  <a:gd name="connsiteX16" fmla="*/ 44214 w 464267"/>
                  <a:gd name="connsiteY16" fmla="*/ 61782 h 163185"/>
                  <a:gd name="connsiteX17" fmla="*/ 44214 w 464267"/>
                  <a:gd name="connsiteY17" fmla="*/ 143115 h 163185"/>
                  <a:gd name="connsiteX18" fmla="*/ 61603 w 464267"/>
                  <a:gd name="connsiteY18" fmla="*/ 160504 h 163185"/>
                  <a:gd name="connsiteX19" fmla="*/ 105943 w 464267"/>
                  <a:gd name="connsiteY19" fmla="*/ 160504 h 163185"/>
                  <a:gd name="connsiteX20" fmla="*/ 105943 w 464267"/>
                  <a:gd name="connsiteY20" fmla="*/ 61764 h 163185"/>
                  <a:gd name="connsiteX21" fmla="*/ 143366 w 464267"/>
                  <a:gd name="connsiteY21" fmla="*/ 61764 h 163185"/>
                  <a:gd name="connsiteX22" fmla="*/ 143366 w 464267"/>
                  <a:gd name="connsiteY22" fmla="*/ 143097 h 163185"/>
                  <a:gd name="connsiteX23" fmla="*/ 160755 w 464267"/>
                  <a:gd name="connsiteY23" fmla="*/ 160486 h 163185"/>
                  <a:gd name="connsiteX24" fmla="*/ 201752 w 464267"/>
                  <a:gd name="connsiteY24" fmla="*/ 160486 h 163185"/>
                  <a:gd name="connsiteX25" fmla="*/ 201752 w 464267"/>
                  <a:gd name="connsiteY25" fmla="*/ 98955 h 163185"/>
                  <a:gd name="connsiteX26" fmla="*/ 236673 w 464267"/>
                  <a:gd name="connsiteY26" fmla="*/ 146564 h 163185"/>
                  <a:gd name="connsiteX27" fmla="*/ 264499 w 464267"/>
                  <a:gd name="connsiteY27" fmla="*/ 160486 h 163185"/>
                  <a:gd name="connsiteX28" fmla="*/ 302280 w 464267"/>
                  <a:gd name="connsiteY28" fmla="*/ 160486 h 163185"/>
                  <a:gd name="connsiteX29" fmla="*/ 302280 w 464267"/>
                  <a:gd name="connsiteY29" fmla="*/ 96345 h 163185"/>
                  <a:gd name="connsiteX30" fmla="*/ 382648 w 464267"/>
                  <a:gd name="connsiteY30" fmla="*/ 163185 h 163185"/>
                  <a:gd name="connsiteX31" fmla="*/ 464268 w 464267"/>
                  <a:gd name="connsiteY31" fmla="*/ 81601 h 163185"/>
                  <a:gd name="connsiteX32" fmla="*/ 382648 w 464267"/>
                  <a:gd name="connsiteY32" fmla="*/ 0 h 163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464267" h="163185">
                    <a:moveTo>
                      <a:pt x="382648" y="105925"/>
                    </a:moveTo>
                    <a:cubicBezTo>
                      <a:pt x="369209" y="105925"/>
                      <a:pt x="358307" y="95041"/>
                      <a:pt x="358307" y="81584"/>
                    </a:cubicBezTo>
                    <a:cubicBezTo>
                      <a:pt x="358307" y="68144"/>
                      <a:pt x="369209" y="57243"/>
                      <a:pt x="382648" y="57243"/>
                    </a:cubicBezTo>
                    <a:cubicBezTo>
                      <a:pt x="396087" y="57243"/>
                      <a:pt x="406989" y="68144"/>
                      <a:pt x="406989" y="81584"/>
                    </a:cubicBezTo>
                    <a:cubicBezTo>
                      <a:pt x="406989" y="95041"/>
                      <a:pt x="396087" y="105925"/>
                      <a:pt x="382648" y="105925"/>
                    </a:cubicBezTo>
                    <a:moveTo>
                      <a:pt x="382648" y="0"/>
                    </a:moveTo>
                    <a:cubicBezTo>
                      <a:pt x="341311" y="0"/>
                      <a:pt x="308713" y="28344"/>
                      <a:pt x="302280" y="67394"/>
                    </a:cubicBezTo>
                    <a:lnTo>
                      <a:pt x="302280" y="20105"/>
                    </a:lnTo>
                    <a:cubicBezTo>
                      <a:pt x="302280" y="7935"/>
                      <a:pt x="297061" y="2716"/>
                      <a:pt x="284891" y="2716"/>
                    </a:cubicBezTo>
                    <a:lnTo>
                      <a:pt x="243911" y="2716"/>
                    </a:lnTo>
                    <a:lnTo>
                      <a:pt x="243911" y="64248"/>
                    </a:lnTo>
                    <a:lnTo>
                      <a:pt x="208865" y="16638"/>
                    </a:lnTo>
                    <a:cubicBezTo>
                      <a:pt x="201252" y="6541"/>
                      <a:pt x="193728" y="2716"/>
                      <a:pt x="181057" y="2716"/>
                    </a:cubicBezTo>
                    <a:lnTo>
                      <a:pt x="0" y="2716"/>
                    </a:lnTo>
                    <a:lnTo>
                      <a:pt x="0" y="44643"/>
                    </a:lnTo>
                    <a:cubicBezTo>
                      <a:pt x="0" y="56635"/>
                      <a:pt x="5147" y="61782"/>
                      <a:pt x="17121" y="61782"/>
                    </a:cubicBezTo>
                    <a:lnTo>
                      <a:pt x="44214" y="61782"/>
                    </a:lnTo>
                    <a:lnTo>
                      <a:pt x="44214" y="143115"/>
                    </a:lnTo>
                    <a:cubicBezTo>
                      <a:pt x="44214" y="155268"/>
                      <a:pt x="49433" y="160504"/>
                      <a:pt x="61603" y="160504"/>
                    </a:cubicBezTo>
                    <a:lnTo>
                      <a:pt x="105943" y="160504"/>
                    </a:lnTo>
                    <a:lnTo>
                      <a:pt x="105943" y="61764"/>
                    </a:lnTo>
                    <a:lnTo>
                      <a:pt x="143366" y="61764"/>
                    </a:lnTo>
                    <a:lnTo>
                      <a:pt x="143366" y="143097"/>
                    </a:lnTo>
                    <a:cubicBezTo>
                      <a:pt x="143366" y="155250"/>
                      <a:pt x="148602" y="160486"/>
                      <a:pt x="160755" y="160486"/>
                    </a:cubicBezTo>
                    <a:lnTo>
                      <a:pt x="201752" y="160486"/>
                    </a:lnTo>
                    <a:lnTo>
                      <a:pt x="201752" y="98955"/>
                    </a:lnTo>
                    <a:lnTo>
                      <a:pt x="236673" y="146564"/>
                    </a:lnTo>
                    <a:cubicBezTo>
                      <a:pt x="244304" y="156680"/>
                      <a:pt x="251828" y="160486"/>
                      <a:pt x="264499" y="160486"/>
                    </a:cubicBezTo>
                    <a:lnTo>
                      <a:pt x="302280" y="160486"/>
                    </a:lnTo>
                    <a:lnTo>
                      <a:pt x="302280" y="96345"/>
                    </a:lnTo>
                    <a:cubicBezTo>
                      <a:pt x="308642" y="135859"/>
                      <a:pt x="340400" y="163185"/>
                      <a:pt x="382648" y="163185"/>
                    </a:cubicBezTo>
                    <a:cubicBezTo>
                      <a:pt x="428864" y="163185"/>
                      <a:pt x="464268" y="127799"/>
                      <a:pt x="464268" y="81601"/>
                    </a:cubicBezTo>
                    <a:cubicBezTo>
                      <a:pt x="464268" y="34260"/>
                      <a:pt x="429990" y="0"/>
                      <a:pt x="382648" y="0"/>
                    </a:cubicBezTo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4" name="Vrije vorm: vorm 13">
                <a:extLst>
                  <a:ext uri="{FF2B5EF4-FFF2-40B4-BE49-F238E27FC236}">
                    <a16:creationId xmlns:a16="http://schemas.microsoft.com/office/drawing/2014/main" id="{E10C0D8F-96DF-C7FB-3612-4405ECE8B76D}"/>
                  </a:ext>
                </a:extLst>
              </p:cNvPr>
              <p:cNvSpPr/>
              <p:nvPr/>
            </p:nvSpPr>
            <p:spPr>
              <a:xfrm>
                <a:off x="11009156" y="6435044"/>
                <a:ext cx="276312" cy="69520"/>
              </a:xfrm>
              <a:custGeom>
                <a:avLst/>
                <a:gdLst>
                  <a:gd name="connsiteX0" fmla="*/ 240944 w 276312"/>
                  <a:gd name="connsiteY0" fmla="*/ 37995 h 69520"/>
                  <a:gd name="connsiteX1" fmla="*/ 252632 w 276312"/>
                  <a:gd name="connsiteY1" fmla="*/ 25038 h 69520"/>
                  <a:gd name="connsiteX2" fmla="*/ 264535 w 276312"/>
                  <a:gd name="connsiteY2" fmla="*/ 37995 h 69520"/>
                  <a:gd name="connsiteX3" fmla="*/ 240944 w 276312"/>
                  <a:gd name="connsiteY3" fmla="*/ 37995 h 69520"/>
                  <a:gd name="connsiteX4" fmla="*/ 240748 w 276312"/>
                  <a:gd name="connsiteY4" fmla="*/ 44947 h 69520"/>
                  <a:gd name="connsiteX5" fmla="*/ 276312 w 276312"/>
                  <a:gd name="connsiteY5" fmla="*/ 44947 h 69520"/>
                  <a:gd name="connsiteX6" fmla="*/ 276312 w 276312"/>
                  <a:gd name="connsiteY6" fmla="*/ 43213 h 69520"/>
                  <a:gd name="connsiteX7" fmla="*/ 252632 w 276312"/>
                  <a:gd name="connsiteY7" fmla="*/ 17139 h 69520"/>
                  <a:gd name="connsiteX8" fmla="*/ 228863 w 276312"/>
                  <a:gd name="connsiteY8" fmla="*/ 43428 h 69520"/>
                  <a:gd name="connsiteX9" fmla="*/ 252936 w 276312"/>
                  <a:gd name="connsiteY9" fmla="*/ 69520 h 69520"/>
                  <a:gd name="connsiteX10" fmla="*/ 275830 w 276312"/>
                  <a:gd name="connsiteY10" fmla="*/ 53865 h 69520"/>
                  <a:gd name="connsiteX11" fmla="*/ 265107 w 276312"/>
                  <a:gd name="connsiteY11" fmla="*/ 52703 h 69520"/>
                  <a:gd name="connsiteX12" fmla="*/ 253508 w 276312"/>
                  <a:gd name="connsiteY12" fmla="*/ 61121 h 69520"/>
                  <a:gd name="connsiteX13" fmla="*/ 240748 w 276312"/>
                  <a:gd name="connsiteY13" fmla="*/ 45251 h 69520"/>
                  <a:gd name="connsiteX14" fmla="*/ 240748 w 276312"/>
                  <a:gd name="connsiteY14" fmla="*/ 44947 h 69520"/>
                  <a:gd name="connsiteX15" fmla="*/ 229256 w 276312"/>
                  <a:gd name="connsiteY15" fmla="*/ 876 h 69520"/>
                  <a:gd name="connsiteX16" fmla="*/ 219677 w 276312"/>
                  <a:gd name="connsiteY16" fmla="*/ 0 h 69520"/>
                  <a:gd name="connsiteX17" fmla="*/ 203753 w 276312"/>
                  <a:gd name="connsiteY17" fmla="*/ 17496 h 69520"/>
                  <a:gd name="connsiteX18" fmla="*/ 203753 w 276312"/>
                  <a:gd name="connsiteY18" fmla="*/ 18461 h 69520"/>
                  <a:gd name="connsiteX19" fmla="*/ 195533 w 276312"/>
                  <a:gd name="connsiteY19" fmla="*/ 18461 h 69520"/>
                  <a:gd name="connsiteX20" fmla="*/ 195533 w 276312"/>
                  <a:gd name="connsiteY20" fmla="*/ 26075 h 69520"/>
                  <a:gd name="connsiteX21" fmla="*/ 203753 w 276312"/>
                  <a:gd name="connsiteY21" fmla="*/ 26075 h 69520"/>
                  <a:gd name="connsiteX22" fmla="*/ 203753 w 276312"/>
                  <a:gd name="connsiteY22" fmla="*/ 68126 h 69520"/>
                  <a:gd name="connsiteX23" fmla="*/ 214655 w 276312"/>
                  <a:gd name="connsiteY23" fmla="*/ 68126 h 69520"/>
                  <a:gd name="connsiteX24" fmla="*/ 214655 w 276312"/>
                  <a:gd name="connsiteY24" fmla="*/ 26092 h 69520"/>
                  <a:gd name="connsiteX25" fmla="*/ 226540 w 276312"/>
                  <a:gd name="connsiteY25" fmla="*/ 26092 h 69520"/>
                  <a:gd name="connsiteX26" fmla="*/ 226540 w 276312"/>
                  <a:gd name="connsiteY26" fmla="*/ 18479 h 69520"/>
                  <a:gd name="connsiteX27" fmla="*/ 214459 w 276312"/>
                  <a:gd name="connsiteY27" fmla="*/ 18479 h 69520"/>
                  <a:gd name="connsiteX28" fmla="*/ 214459 w 276312"/>
                  <a:gd name="connsiteY28" fmla="*/ 17121 h 69520"/>
                  <a:gd name="connsiteX29" fmla="*/ 222680 w 276312"/>
                  <a:gd name="connsiteY29" fmla="*/ 8310 h 69520"/>
                  <a:gd name="connsiteX30" fmla="*/ 229256 w 276312"/>
                  <a:gd name="connsiteY30" fmla="*/ 8989 h 69520"/>
                  <a:gd name="connsiteX31" fmla="*/ 229256 w 276312"/>
                  <a:gd name="connsiteY31" fmla="*/ 876 h 69520"/>
                  <a:gd name="connsiteX32" fmla="*/ 175248 w 276312"/>
                  <a:gd name="connsiteY32" fmla="*/ 68144 h 69520"/>
                  <a:gd name="connsiteX33" fmla="*/ 186543 w 276312"/>
                  <a:gd name="connsiteY33" fmla="*/ 68144 h 69520"/>
                  <a:gd name="connsiteX34" fmla="*/ 186543 w 276312"/>
                  <a:gd name="connsiteY34" fmla="*/ 18479 h 69520"/>
                  <a:gd name="connsiteX35" fmla="*/ 175248 w 276312"/>
                  <a:gd name="connsiteY35" fmla="*/ 18479 h 69520"/>
                  <a:gd name="connsiteX36" fmla="*/ 175248 w 276312"/>
                  <a:gd name="connsiteY36" fmla="*/ 68144 h 69520"/>
                  <a:gd name="connsiteX37" fmla="*/ 175248 w 276312"/>
                  <a:gd name="connsiteY37" fmla="*/ 10348 h 69520"/>
                  <a:gd name="connsiteX38" fmla="*/ 186543 w 276312"/>
                  <a:gd name="connsiteY38" fmla="*/ 10348 h 69520"/>
                  <a:gd name="connsiteX39" fmla="*/ 186543 w 276312"/>
                  <a:gd name="connsiteY39" fmla="*/ 1090 h 69520"/>
                  <a:gd name="connsiteX40" fmla="*/ 175248 w 276312"/>
                  <a:gd name="connsiteY40" fmla="*/ 1090 h 69520"/>
                  <a:gd name="connsiteX41" fmla="*/ 175248 w 276312"/>
                  <a:gd name="connsiteY41" fmla="*/ 10348 h 69520"/>
                  <a:gd name="connsiteX42" fmla="*/ 147941 w 276312"/>
                  <a:gd name="connsiteY42" fmla="*/ 68144 h 69520"/>
                  <a:gd name="connsiteX43" fmla="*/ 159236 w 276312"/>
                  <a:gd name="connsiteY43" fmla="*/ 68144 h 69520"/>
                  <a:gd name="connsiteX44" fmla="*/ 159236 w 276312"/>
                  <a:gd name="connsiteY44" fmla="*/ 1072 h 69520"/>
                  <a:gd name="connsiteX45" fmla="*/ 147941 w 276312"/>
                  <a:gd name="connsiteY45" fmla="*/ 1072 h 69520"/>
                  <a:gd name="connsiteX46" fmla="*/ 147941 w 276312"/>
                  <a:gd name="connsiteY46" fmla="*/ 68144 h 69520"/>
                  <a:gd name="connsiteX47" fmla="*/ 118989 w 276312"/>
                  <a:gd name="connsiteY47" fmla="*/ 17228 h 69520"/>
                  <a:gd name="connsiteX48" fmla="*/ 116380 w 276312"/>
                  <a:gd name="connsiteY48" fmla="*/ 17121 h 69520"/>
                  <a:gd name="connsiteX49" fmla="*/ 102368 w 276312"/>
                  <a:gd name="connsiteY49" fmla="*/ 29184 h 69520"/>
                  <a:gd name="connsiteX50" fmla="*/ 102368 w 276312"/>
                  <a:gd name="connsiteY50" fmla="*/ 18461 h 69520"/>
                  <a:gd name="connsiteX51" fmla="*/ 92235 w 276312"/>
                  <a:gd name="connsiteY51" fmla="*/ 18461 h 69520"/>
                  <a:gd name="connsiteX52" fmla="*/ 92235 w 276312"/>
                  <a:gd name="connsiteY52" fmla="*/ 68126 h 69520"/>
                  <a:gd name="connsiteX53" fmla="*/ 103333 w 276312"/>
                  <a:gd name="connsiteY53" fmla="*/ 68126 h 69520"/>
                  <a:gd name="connsiteX54" fmla="*/ 103333 w 276312"/>
                  <a:gd name="connsiteY54" fmla="*/ 43499 h 69520"/>
                  <a:gd name="connsiteX55" fmla="*/ 116576 w 276312"/>
                  <a:gd name="connsiteY55" fmla="*/ 27826 h 69520"/>
                  <a:gd name="connsiteX56" fmla="*/ 118989 w 276312"/>
                  <a:gd name="connsiteY56" fmla="*/ 27933 h 69520"/>
                  <a:gd name="connsiteX57" fmla="*/ 118989 w 276312"/>
                  <a:gd name="connsiteY57" fmla="*/ 17228 h 69520"/>
                  <a:gd name="connsiteX58" fmla="*/ 59351 w 276312"/>
                  <a:gd name="connsiteY58" fmla="*/ 25235 h 69520"/>
                  <a:gd name="connsiteX59" fmla="*/ 71254 w 276312"/>
                  <a:gd name="connsiteY59" fmla="*/ 43321 h 69520"/>
                  <a:gd name="connsiteX60" fmla="*/ 59351 w 276312"/>
                  <a:gd name="connsiteY60" fmla="*/ 61299 h 69520"/>
                  <a:gd name="connsiteX61" fmla="*/ 47556 w 276312"/>
                  <a:gd name="connsiteY61" fmla="*/ 43321 h 69520"/>
                  <a:gd name="connsiteX62" fmla="*/ 59351 w 276312"/>
                  <a:gd name="connsiteY62" fmla="*/ 25235 h 69520"/>
                  <a:gd name="connsiteX63" fmla="*/ 59351 w 276312"/>
                  <a:gd name="connsiteY63" fmla="*/ 17121 h 69520"/>
                  <a:gd name="connsiteX64" fmla="*/ 35689 w 276312"/>
                  <a:gd name="connsiteY64" fmla="*/ 43321 h 69520"/>
                  <a:gd name="connsiteX65" fmla="*/ 59351 w 276312"/>
                  <a:gd name="connsiteY65" fmla="*/ 69502 h 69520"/>
                  <a:gd name="connsiteX66" fmla="*/ 83121 w 276312"/>
                  <a:gd name="connsiteY66" fmla="*/ 43321 h 69520"/>
                  <a:gd name="connsiteX67" fmla="*/ 59351 w 276312"/>
                  <a:gd name="connsiteY67" fmla="*/ 17121 h 69520"/>
                  <a:gd name="connsiteX68" fmla="*/ 33724 w 276312"/>
                  <a:gd name="connsiteY68" fmla="*/ 876 h 69520"/>
                  <a:gd name="connsiteX69" fmla="*/ 24162 w 276312"/>
                  <a:gd name="connsiteY69" fmla="*/ 0 h 69520"/>
                  <a:gd name="connsiteX70" fmla="*/ 8221 w 276312"/>
                  <a:gd name="connsiteY70" fmla="*/ 17496 h 69520"/>
                  <a:gd name="connsiteX71" fmla="*/ 8221 w 276312"/>
                  <a:gd name="connsiteY71" fmla="*/ 18461 h 69520"/>
                  <a:gd name="connsiteX72" fmla="*/ 0 w 276312"/>
                  <a:gd name="connsiteY72" fmla="*/ 18461 h 69520"/>
                  <a:gd name="connsiteX73" fmla="*/ 0 w 276312"/>
                  <a:gd name="connsiteY73" fmla="*/ 26075 h 69520"/>
                  <a:gd name="connsiteX74" fmla="*/ 8221 w 276312"/>
                  <a:gd name="connsiteY74" fmla="*/ 26075 h 69520"/>
                  <a:gd name="connsiteX75" fmla="*/ 8221 w 276312"/>
                  <a:gd name="connsiteY75" fmla="*/ 68126 h 69520"/>
                  <a:gd name="connsiteX76" fmla="*/ 19140 w 276312"/>
                  <a:gd name="connsiteY76" fmla="*/ 68126 h 69520"/>
                  <a:gd name="connsiteX77" fmla="*/ 19140 w 276312"/>
                  <a:gd name="connsiteY77" fmla="*/ 26092 h 69520"/>
                  <a:gd name="connsiteX78" fmla="*/ 31025 w 276312"/>
                  <a:gd name="connsiteY78" fmla="*/ 26092 h 69520"/>
                  <a:gd name="connsiteX79" fmla="*/ 31025 w 276312"/>
                  <a:gd name="connsiteY79" fmla="*/ 18479 h 69520"/>
                  <a:gd name="connsiteX80" fmla="*/ 18944 w 276312"/>
                  <a:gd name="connsiteY80" fmla="*/ 18479 h 69520"/>
                  <a:gd name="connsiteX81" fmla="*/ 18944 w 276312"/>
                  <a:gd name="connsiteY81" fmla="*/ 17121 h 69520"/>
                  <a:gd name="connsiteX82" fmla="*/ 27165 w 276312"/>
                  <a:gd name="connsiteY82" fmla="*/ 8310 h 69520"/>
                  <a:gd name="connsiteX83" fmla="*/ 33742 w 276312"/>
                  <a:gd name="connsiteY83" fmla="*/ 8989 h 69520"/>
                  <a:gd name="connsiteX84" fmla="*/ 33742 w 276312"/>
                  <a:gd name="connsiteY84" fmla="*/ 876 h 69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</a:cxnLst>
                <a:rect l="l" t="t" r="r" b="b"/>
                <a:pathLst>
                  <a:path w="276312" h="69520">
                    <a:moveTo>
                      <a:pt x="240944" y="37995"/>
                    </a:moveTo>
                    <a:cubicBezTo>
                      <a:pt x="241624" y="29667"/>
                      <a:pt x="246163" y="25038"/>
                      <a:pt x="252632" y="25038"/>
                    </a:cubicBezTo>
                    <a:cubicBezTo>
                      <a:pt x="259995" y="25038"/>
                      <a:pt x="264249" y="29488"/>
                      <a:pt x="264535" y="37995"/>
                    </a:cubicBezTo>
                    <a:lnTo>
                      <a:pt x="240944" y="37995"/>
                    </a:lnTo>
                    <a:close/>
                    <a:moveTo>
                      <a:pt x="240748" y="44947"/>
                    </a:moveTo>
                    <a:lnTo>
                      <a:pt x="276312" y="44947"/>
                    </a:lnTo>
                    <a:lnTo>
                      <a:pt x="276312" y="43213"/>
                    </a:lnTo>
                    <a:cubicBezTo>
                      <a:pt x="276312" y="27075"/>
                      <a:pt x="267055" y="17139"/>
                      <a:pt x="252632" y="17139"/>
                    </a:cubicBezTo>
                    <a:cubicBezTo>
                      <a:pt x="238514" y="17139"/>
                      <a:pt x="228863" y="27665"/>
                      <a:pt x="228863" y="43428"/>
                    </a:cubicBezTo>
                    <a:cubicBezTo>
                      <a:pt x="228863" y="59191"/>
                      <a:pt x="238425" y="69520"/>
                      <a:pt x="252936" y="69520"/>
                    </a:cubicBezTo>
                    <a:cubicBezTo>
                      <a:pt x="264249" y="69520"/>
                      <a:pt x="272255" y="64016"/>
                      <a:pt x="275830" y="53865"/>
                    </a:cubicBezTo>
                    <a:lnTo>
                      <a:pt x="265107" y="52703"/>
                    </a:lnTo>
                    <a:cubicBezTo>
                      <a:pt x="263284" y="58118"/>
                      <a:pt x="258923" y="61121"/>
                      <a:pt x="253508" y="61121"/>
                    </a:cubicBezTo>
                    <a:cubicBezTo>
                      <a:pt x="245680" y="61121"/>
                      <a:pt x="240748" y="55402"/>
                      <a:pt x="240748" y="45251"/>
                    </a:cubicBezTo>
                    <a:lnTo>
                      <a:pt x="240748" y="44947"/>
                    </a:lnTo>
                    <a:close/>
                    <a:moveTo>
                      <a:pt x="229256" y="876"/>
                    </a:moveTo>
                    <a:cubicBezTo>
                      <a:pt x="226254" y="197"/>
                      <a:pt x="223073" y="0"/>
                      <a:pt x="219677" y="0"/>
                    </a:cubicBezTo>
                    <a:cubicBezTo>
                      <a:pt x="208776" y="0"/>
                      <a:pt x="203753" y="5594"/>
                      <a:pt x="203753" y="17496"/>
                    </a:cubicBezTo>
                    <a:lnTo>
                      <a:pt x="203753" y="18461"/>
                    </a:lnTo>
                    <a:lnTo>
                      <a:pt x="195533" y="18461"/>
                    </a:lnTo>
                    <a:lnTo>
                      <a:pt x="195533" y="26075"/>
                    </a:lnTo>
                    <a:lnTo>
                      <a:pt x="203753" y="26075"/>
                    </a:lnTo>
                    <a:lnTo>
                      <a:pt x="203753" y="68126"/>
                    </a:lnTo>
                    <a:lnTo>
                      <a:pt x="214655" y="68126"/>
                    </a:lnTo>
                    <a:lnTo>
                      <a:pt x="214655" y="26092"/>
                    </a:lnTo>
                    <a:lnTo>
                      <a:pt x="226540" y="26092"/>
                    </a:lnTo>
                    <a:lnTo>
                      <a:pt x="226540" y="18479"/>
                    </a:lnTo>
                    <a:lnTo>
                      <a:pt x="214459" y="18479"/>
                    </a:lnTo>
                    <a:lnTo>
                      <a:pt x="214459" y="17121"/>
                    </a:lnTo>
                    <a:cubicBezTo>
                      <a:pt x="214459" y="11027"/>
                      <a:pt x="216871" y="8310"/>
                      <a:pt x="222680" y="8310"/>
                    </a:cubicBezTo>
                    <a:cubicBezTo>
                      <a:pt x="224324" y="8310"/>
                      <a:pt x="226450" y="8507"/>
                      <a:pt x="229256" y="8989"/>
                    </a:cubicBezTo>
                    <a:lnTo>
                      <a:pt x="229256" y="876"/>
                    </a:lnTo>
                    <a:close/>
                    <a:moveTo>
                      <a:pt x="175248" y="68144"/>
                    </a:moveTo>
                    <a:lnTo>
                      <a:pt x="186543" y="68144"/>
                    </a:lnTo>
                    <a:lnTo>
                      <a:pt x="186543" y="18479"/>
                    </a:lnTo>
                    <a:lnTo>
                      <a:pt x="175248" y="18479"/>
                    </a:lnTo>
                    <a:lnTo>
                      <a:pt x="175248" y="68144"/>
                    </a:lnTo>
                    <a:close/>
                    <a:moveTo>
                      <a:pt x="175248" y="10348"/>
                    </a:moveTo>
                    <a:lnTo>
                      <a:pt x="186543" y="10348"/>
                    </a:lnTo>
                    <a:lnTo>
                      <a:pt x="186543" y="1090"/>
                    </a:lnTo>
                    <a:lnTo>
                      <a:pt x="175248" y="1090"/>
                    </a:lnTo>
                    <a:lnTo>
                      <a:pt x="175248" y="10348"/>
                    </a:lnTo>
                    <a:close/>
                    <a:moveTo>
                      <a:pt x="147941" y="68144"/>
                    </a:moveTo>
                    <a:lnTo>
                      <a:pt x="159236" y="68144"/>
                    </a:lnTo>
                    <a:lnTo>
                      <a:pt x="159236" y="1072"/>
                    </a:lnTo>
                    <a:lnTo>
                      <a:pt x="147941" y="1072"/>
                    </a:lnTo>
                    <a:lnTo>
                      <a:pt x="147941" y="68144"/>
                    </a:lnTo>
                    <a:close/>
                    <a:moveTo>
                      <a:pt x="118989" y="17228"/>
                    </a:moveTo>
                    <a:cubicBezTo>
                      <a:pt x="118024" y="17121"/>
                      <a:pt x="117148" y="17121"/>
                      <a:pt x="116380" y="17121"/>
                    </a:cubicBezTo>
                    <a:cubicBezTo>
                      <a:pt x="109409" y="17121"/>
                      <a:pt x="104870" y="21071"/>
                      <a:pt x="102368" y="29184"/>
                    </a:cubicBezTo>
                    <a:lnTo>
                      <a:pt x="102368" y="18461"/>
                    </a:lnTo>
                    <a:lnTo>
                      <a:pt x="92235" y="18461"/>
                    </a:lnTo>
                    <a:lnTo>
                      <a:pt x="92235" y="68126"/>
                    </a:lnTo>
                    <a:lnTo>
                      <a:pt x="103333" y="68126"/>
                    </a:lnTo>
                    <a:lnTo>
                      <a:pt x="103333" y="43499"/>
                    </a:lnTo>
                    <a:cubicBezTo>
                      <a:pt x="103351" y="33724"/>
                      <a:pt x="108570" y="27826"/>
                      <a:pt x="116576" y="27826"/>
                    </a:cubicBezTo>
                    <a:cubicBezTo>
                      <a:pt x="117059" y="27826"/>
                      <a:pt x="117934" y="27826"/>
                      <a:pt x="118989" y="27933"/>
                    </a:cubicBezTo>
                    <a:lnTo>
                      <a:pt x="118989" y="17228"/>
                    </a:lnTo>
                    <a:close/>
                    <a:moveTo>
                      <a:pt x="59351" y="25235"/>
                    </a:moveTo>
                    <a:cubicBezTo>
                      <a:pt x="66607" y="25235"/>
                      <a:pt x="71254" y="31704"/>
                      <a:pt x="71254" y="43321"/>
                    </a:cubicBezTo>
                    <a:cubicBezTo>
                      <a:pt x="71254" y="54919"/>
                      <a:pt x="66607" y="61299"/>
                      <a:pt x="59351" y="61299"/>
                    </a:cubicBezTo>
                    <a:cubicBezTo>
                      <a:pt x="52006" y="61299"/>
                      <a:pt x="47556" y="55009"/>
                      <a:pt x="47556" y="43321"/>
                    </a:cubicBezTo>
                    <a:cubicBezTo>
                      <a:pt x="47556" y="31597"/>
                      <a:pt x="52006" y="25235"/>
                      <a:pt x="59351" y="25235"/>
                    </a:cubicBezTo>
                    <a:moveTo>
                      <a:pt x="59351" y="17121"/>
                    </a:moveTo>
                    <a:cubicBezTo>
                      <a:pt x="45340" y="17121"/>
                      <a:pt x="35689" y="27361"/>
                      <a:pt x="35689" y="43321"/>
                    </a:cubicBezTo>
                    <a:cubicBezTo>
                      <a:pt x="35689" y="59262"/>
                      <a:pt x="45251" y="69502"/>
                      <a:pt x="59351" y="69502"/>
                    </a:cubicBezTo>
                    <a:cubicBezTo>
                      <a:pt x="73470" y="69502"/>
                      <a:pt x="83121" y="59262"/>
                      <a:pt x="83121" y="43321"/>
                    </a:cubicBezTo>
                    <a:cubicBezTo>
                      <a:pt x="83121" y="27361"/>
                      <a:pt x="73470" y="17121"/>
                      <a:pt x="59351" y="17121"/>
                    </a:cubicBezTo>
                    <a:moveTo>
                      <a:pt x="33724" y="876"/>
                    </a:moveTo>
                    <a:cubicBezTo>
                      <a:pt x="30721" y="197"/>
                      <a:pt x="27540" y="0"/>
                      <a:pt x="24162" y="0"/>
                    </a:cubicBezTo>
                    <a:cubicBezTo>
                      <a:pt x="13243" y="0"/>
                      <a:pt x="8221" y="5594"/>
                      <a:pt x="8221" y="17496"/>
                    </a:cubicBezTo>
                    <a:lnTo>
                      <a:pt x="8221" y="18461"/>
                    </a:lnTo>
                    <a:lnTo>
                      <a:pt x="0" y="18461"/>
                    </a:lnTo>
                    <a:lnTo>
                      <a:pt x="0" y="26075"/>
                    </a:lnTo>
                    <a:lnTo>
                      <a:pt x="8221" y="26075"/>
                    </a:lnTo>
                    <a:lnTo>
                      <a:pt x="8221" y="68126"/>
                    </a:lnTo>
                    <a:lnTo>
                      <a:pt x="19140" y="68126"/>
                    </a:lnTo>
                    <a:lnTo>
                      <a:pt x="19140" y="26092"/>
                    </a:lnTo>
                    <a:lnTo>
                      <a:pt x="31025" y="26092"/>
                    </a:lnTo>
                    <a:lnTo>
                      <a:pt x="31025" y="18479"/>
                    </a:lnTo>
                    <a:lnTo>
                      <a:pt x="18944" y="18479"/>
                    </a:lnTo>
                    <a:lnTo>
                      <a:pt x="18944" y="17121"/>
                    </a:lnTo>
                    <a:cubicBezTo>
                      <a:pt x="18944" y="11027"/>
                      <a:pt x="21356" y="8310"/>
                      <a:pt x="27165" y="8310"/>
                    </a:cubicBezTo>
                    <a:cubicBezTo>
                      <a:pt x="28809" y="8310"/>
                      <a:pt x="30936" y="8507"/>
                      <a:pt x="33742" y="8989"/>
                    </a:cubicBezTo>
                    <a:lnTo>
                      <a:pt x="33742" y="876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  <p:sp>
            <p:nvSpPr>
              <p:cNvPr id="15" name="Vrije vorm: vorm 14">
                <a:extLst>
                  <a:ext uri="{FF2B5EF4-FFF2-40B4-BE49-F238E27FC236}">
                    <a16:creationId xmlns:a16="http://schemas.microsoft.com/office/drawing/2014/main" id="{4FA9E20A-13F6-63BF-4C2D-124369F3334B}"/>
                  </a:ext>
                </a:extLst>
              </p:cNvPr>
              <p:cNvSpPr/>
              <p:nvPr/>
            </p:nvSpPr>
            <p:spPr>
              <a:xfrm>
                <a:off x="11013731" y="6345060"/>
                <a:ext cx="456064" cy="68394"/>
              </a:xfrm>
              <a:custGeom>
                <a:avLst/>
                <a:gdLst>
                  <a:gd name="connsiteX0" fmla="*/ 414299 w 456064"/>
                  <a:gd name="connsiteY0" fmla="*/ 17389 h 68394"/>
                  <a:gd name="connsiteX1" fmla="*/ 414299 w 456064"/>
                  <a:gd name="connsiteY1" fmla="*/ 67054 h 68394"/>
                  <a:gd name="connsiteX2" fmla="*/ 425218 w 456064"/>
                  <a:gd name="connsiteY2" fmla="*/ 67054 h 68394"/>
                  <a:gd name="connsiteX3" fmla="*/ 425218 w 456064"/>
                  <a:gd name="connsiteY3" fmla="*/ 38638 h 68394"/>
                  <a:gd name="connsiteX4" fmla="*/ 436728 w 456064"/>
                  <a:gd name="connsiteY4" fmla="*/ 24520 h 68394"/>
                  <a:gd name="connsiteX5" fmla="*/ 445145 w 456064"/>
                  <a:gd name="connsiteY5" fmla="*/ 35350 h 68394"/>
                  <a:gd name="connsiteX6" fmla="*/ 445145 w 456064"/>
                  <a:gd name="connsiteY6" fmla="*/ 67036 h 68394"/>
                  <a:gd name="connsiteX7" fmla="*/ 456064 w 456064"/>
                  <a:gd name="connsiteY7" fmla="*/ 67036 h 68394"/>
                  <a:gd name="connsiteX8" fmla="*/ 456064 w 456064"/>
                  <a:gd name="connsiteY8" fmla="*/ 35261 h 68394"/>
                  <a:gd name="connsiteX9" fmla="*/ 439926 w 456064"/>
                  <a:gd name="connsiteY9" fmla="*/ 16031 h 68394"/>
                  <a:gd name="connsiteX10" fmla="*/ 424557 w 456064"/>
                  <a:gd name="connsiteY10" fmla="*/ 25878 h 68394"/>
                  <a:gd name="connsiteX11" fmla="*/ 424539 w 456064"/>
                  <a:gd name="connsiteY11" fmla="*/ 17371 h 68394"/>
                  <a:gd name="connsiteX12" fmla="*/ 414299 w 456064"/>
                  <a:gd name="connsiteY12" fmla="*/ 17371 h 68394"/>
                  <a:gd name="connsiteX13" fmla="*/ 380343 w 456064"/>
                  <a:gd name="connsiteY13" fmla="*/ 24144 h 68394"/>
                  <a:gd name="connsiteX14" fmla="*/ 392227 w 456064"/>
                  <a:gd name="connsiteY14" fmla="*/ 42213 h 68394"/>
                  <a:gd name="connsiteX15" fmla="*/ 380343 w 456064"/>
                  <a:gd name="connsiteY15" fmla="*/ 60191 h 68394"/>
                  <a:gd name="connsiteX16" fmla="*/ 368547 w 456064"/>
                  <a:gd name="connsiteY16" fmla="*/ 42213 h 68394"/>
                  <a:gd name="connsiteX17" fmla="*/ 380343 w 456064"/>
                  <a:gd name="connsiteY17" fmla="*/ 24144 h 68394"/>
                  <a:gd name="connsiteX18" fmla="*/ 380343 w 456064"/>
                  <a:gd name="connsiteY18" fmla="*/ 16031 h 68394"/>
                  <a:gd name="connsiteX19" fmla="*/ 356663 w 456064"/>
                  <a:gd name="connsiteY19" fmla="*/ 42213 h 68394"/>
                  <a:gd name="connsiteX20" fmla="*/ 380343 w 456064"/>
                  <a:gd name="connsiteY20" fmla="*/ 68394 h 68394"/>
                  <a:gd name="connsiteX21" fmla="*/ 404112 w 456064"/>
                  <a:gd name="connsiteY21" fmla="*/ 42213 h 68394"/>
                  <a:gd name="connsiteX22" fmla="*/ 380343 w 456064"/>
                  <a:gd name="connsiteY22" fmla="*/ 16031 h 68394"/>
                  <a:gd name="connsiteX23" fmla="*/ 335271 w 456064"/>
                  <a:gd name="connsiteY23" fmla="*/ 67054 h 68394"/>
                  <a:gd name="connsiteX24" fmla="*/ 346565 w 456064"/>
                  <a:gd name="connsiteY24" fmla="*/ 67054 h 68394"/>
                  <a:gd name="connsiteX25" fmla="*/ 346565 w 456064"/>
                  <a:gd name="connsiteY25" fmla="*/ 17389 h 68394"/>
                  <a:gd name="connsiteX26" fmla="*/ 335271 w 456064"/>
                  <a:gd name="connsiteY26" fmla="*/ 17389 h 68394"/>
                  <a:gd name="connsiteX27" fmla="*/ 335271 w 456064"/>
                  <a:gd name="connsiteY27" fmla="*/ 67054 h 68394"/>
                  <a:gd name="connsiteX28" fmla="*/ 335271 w 456064"/>
                  <a:gd name="connsiteY28" fmla="*/ 9257 h 68394"/>
                  <a:gd name="connsiteX29" fmla="*/ 346565 w 456064"/>
                  <a:gd name="connsiteY29" fmla="*/ 9257 h 68394"/>
                  <a:gd name="connsiteX30" fmla="*/ 346565 w 456064"/>
                  <a:gd name="connsiteY30" fmla="*/ 0 h 68394"/>
                  <a:gd name="connsiteX31" fmla="*/ 335271 w 456064"/>
                  <a:gd name="connsiteY31" fmla="*/ 0 h 68394"/>
                  <a:gd name="connsiteX32" fmla="*/ 335271 w 456064"/>
                  <a:gd name="connsiteY32" fmla="*/ 9257 h 68394"/>
                  <a:gd name="connsiteX33" fmla="*/ 311019 w 456064"/>
                  <a:gd name="connsiteY33" fmla="*/ 3664 h 68394"/>
                  <a:gd name="connsiteX34" fmla="*/ 300582 w 456064"/>
                  <a:gd name="connsiteY34" fmla="*/ 4521 h 68394"/>
                  <a:gd name="connsiteX35" fmla="*/ 300206 w 456064"/>
                  <a:gd name="connsiteY35" fmla="*/ 17371 h 68394"/>
                  <a:gd name="connsiteX36" fmla="*/ 291592 w 456064"/>
                  <a:gd name="connsiteY36" fmla="*/ 17371 h 68394"/>
                  <a:gd name="connsiteX37" fmla="*/ 291592 w 456064"/>
                  <a:gd name="connsiteY37" fmla="*/ 25002 h 68394"/>
                  <a:gd name="connsiteX38" fmla="*/ 299903 w 456064"/>
                  <a:gd name="connsiteY38" fmla="*/ 25002 h 68394"/>
                  <a:gd name="connsiteX39" fmla="*/ 299903 w 456064"/>
                  <a:gd name="connsiteY39" fmla="*/ 49844 h 68394"/>
                  <a:gd name="connsiteX40" fmla="*/ 315540 w 456064"/>
                  <a:gd name="connsiteY40" fmla="*/ 68377 h 68394"/>
                  <a:gd name="connsiteX41" fmla="*/ 323475 w 456064"/>
                  <a:gd name="connsiteY41" fmla="*/ 67411 h 68394"/>
                  <a:gd name="connsiteX42" fmla="*/ 323475 w 456064"/>
                  <a:gd name="connsiteY42" fmla="*/ 58815 h 68394"/>
                  <a:gd name="connsiteX43" fmla="*/ 317953 w 456064"/>
                  <a:gd name="connsiteY43" fmla="*/ 59494 h 68394"/>
                  <a:gd name="connsiteX44" fmla="*/ 311001 w 456064"/>
                  <a:gd name="connsiteY44" fmla="*/ 49057 h 68394"/>
                  <a:gd name="connsiteX45" fmla="*/ 311001 w 456064"/>
                  <a:gd name="connsiteY45" fmla="*/ 25020 h 68394"/>
                  <a:gd name="connsiteX46" fmla="*/ 322099 w 456064"/>
                  <a:gd name="connsiteY46" fmla="*/ 25020 h 68394"/>
                  <a:gd name="connsiteX47" fmla="*/ 322099 w 456064"/>
                  <a:gd name="connsiteY47" fmla="*/ 17389 h 68394"/>
                  <a:gd name="connsiteX48" fmla="*/ 311001 w 456064"/>
                  <a:gd name="connsiteY48" fmla="*/ 17389 h 68394"/>
                  <a:gd name="connsiteX49" fmla="*/ 311001 w 456064"/>
                  <a:gd name="connsiteY49" fmla="*/ 3664 h 68394"/>
                  <a:gd name="connsiteX50" fmla="*/ 272470 w 456064"/>
                  <a:gd name="connsiteY50" fmla="*/ 42320 h 68394"/>
                  <a:gd name="connsiteX51" fmla="*/ 272470 w 456064"/>
                  <a:gd name="connsiteY51" fmla="*/ 45894 h 68394"/>
                  <a:gd name="connsiteX52" fmla="*/ 259423 w 456064"/>
                  <a:gd name="connsiteY52" fmla="*/ 60316 h 68394"/>
                  <a:gd name="connsiteX53" fmla="*/ 250523 w 456064"/>
                  <a:gd name="connsiteY53" fmla="*/ 52864 h 68394"/>
                  <a:gd name="connsiteX54" fmla="*/ 269968 w 456064"/>
                  <a:gd name="connsiteY54" fmla="*/ 42320 h 68394"/>
                  <a:gd name="connsiteX55" fmla="*/ 272470 w 456064"/>
                  <a:gd name="connsiteY55" fmla="*/ 42320 h 68394"/>
                  <a:gd name="connsiteX56" fmla="*/ 240105 w 456064"/>
                  <a:gd name="connsiteY56" fmla="*/ 30239 h 68394"/>
                  <a:gd name="connsiteX57" fmla="*/ 250541 w 456064"/>
                  <a:gd name="connsiteY57" fmla="*/ 31508 h 68394"/>
                  <a:gd name="connsiteX58" fmla="*/ 262140 w 456064"/>
                  <a:gd name="connsiteY58" fmla="*/ 23769 h 68394"/>
                  <a:gd name="connsiteX59" fmla="*/ 272488 w 456064"/>
                  <a:gd name="connsiteY59" fmla="*/ 33044 h 68394"/>
                  <a:gd name="connsiteX60" fmla="*/ 272488 w 456064"/>
                  <a:gd name="connsiteY60" fmla="*/ 35654 h 68394"/>
                  <a:gd name="connsiteX61" fmla="*/ 271434 w 456064"/>
                  <a:gd name="connsiteY61" fmla="*/ 35654 h 68394"/>
                  <a:gd name="connsiteX62" fmla="*/ 238764 w 456064"/>
                  <a:gd name="connsiteY62" fmla="*/ 53436 h 68394"/>
                  <a:gd name="connsiteX63" fmla="*/ 255849 w 456064"/>
                  <a:gd name="connsiteY63" fmla="*/ 68305 h 68394"/>
                  <a:gd name="connsiteX64" fmla="*/ 272684 w 456064"/>
                  <a:gd name="connsiteY64" fmla="*/ 58458 h 68394"/>
                  <a:gd name="connsiteX65" fmla="*/ 273739 w 456064"/>
                  <a:gd name="connsiteY65" fmla="*/ 67054 h 68394"/>
                  <a:gd name="connsiteX66" fmla="*/ 284855 w 456064"/>
                  <a:gd name="connsiteY66" fmla="*/ 67054 h 68394"/>
                  <a:gd name="connsiteX67" fmla="*/ 283407 w 456064"/>
                  <a:gd name="connsiteY67" fmla="*/ 57207 h 68394"/>
                  <a:gd name="connsiteX68" fmla="*/ 283407 w 456064"/>
                  <a:gd name="connsiteY68" fmla="*/ 35546 h 68394"/>
                  <a:gd name="connsiteX69" fmla="*/ 263320 w 456064"/>
                  <a:gd name="connsiteY69" fmla="*/ 16031 h 68394"/>
                  <a:gd name="connsiteX70" fmla="*/ 240105 w 456064"/>
                  <a:gd name="connsiteY70" fmla="*/ 30239 h 68394"/>
                  <a:gd name="connsiteX71" fmla="*/ 205487 w 456064"/>
                  <a:gd name="connsiteY71" fmla="*/ 67054 h 68394"/>
                  <a:gd name="connsiteX72" fmla="*/ 215638 w 456064"/>
                  <a:gd name="connsiteY72" fmla="*/ 67054 h 68394"/>
                  <a:gd name="connsiteX73" fmla="*/ 233224 w 456064"/>
                  <a:gd name="connsiteY73" fmla="*/ 17389 h 68394"/>
                  <a:gd name="connsiteX74" fmla="*/ 224038 w 456064"/>
                  <a:gd name="connsiteY74" fmla="*/ 17389 h 68394"/>
                  <a:gd name="connsiteX75" fmla="*/ 211671 w 456064"/>
                  <a:gd name="connsiteY75" fmla="*/ 55187 h 68394"/>
                  <a:gd name="connsiteX76" fmla="*/ 199393 w 456064"/>
                  <a:gd name="connsiteY76" fmla="*/ 17389 h 68394"/>
                  <a:gd name="connsiteX77" fmla="*/ 188080 w 456064"/>
                  <a:gd name="connsiteY77" fmla="*/ 17389 h 68394"/>
                  <a:gd name="connsiteX78" fmla="*/ 205487 w 456064"/>
                  <a:gd name="connsiteY78" fmla="*/ 67054 h 68394"/>
                  <a:gd name="connsiteX79" fmla="*/ 159378 w 456064"/>
                  <a:gd name="connsiteY79" fmla="*/ 24144 h 68394"/>
                  <a:gd name="connsiteX80" fmla="*/ 171281 w 456064"/>
                  <a:gd name="connsiteY80" fmla="*/ 42213 h 68394"/>
                  <a:gd name="connsiteX81" fmla="*/ 159378 w 456064"/>
                  <a:gd name="connsiteY81" fmla="*/ 60191 h 68394"/>
                  <a:gd name="connsiteX82" fmla="*/ 147584 w 456064"/>
                  <a:gd name="connsiteY82" fmla="*/ 42213 h 68394"/>
                  <a:gd name="connsiteX83" fmla="*/ 159378 w 456064"/>
                  <a:gd name="connsiteY83" fmla="*/ 24144 h 68394"/>
                  <a:gd name="connsiteX84" fmla="*/ 159378 w 456064"/>
                  <a:gd name="connsiteY84" fmla="*/ 16031 h 68394"/>
                  <a:gd name="connsiteX85" fmla="*/ 135717 w 456064"/>
                  <a:gd name="connsiteY85" fmla="*/ 42213 h 68394"/>
                  <a:gd name="connsiteX86" fmla="*/ 159378 w 456064"/>
                  <a:gd name="connsiteY86" fmla="*/ 68394 h 68394"/>
                  <a:gd name="connsiteX87" fmla="*/ 183148 w 456064"/>
                  <a:gd name="connsiteY87" fmla="*/ 42213 h 68394"/>
                  <a:gd name="connsiteX88" fmla="*/ 159378 w 456064"/>
                  <a:gd name="connsiteY88" fmla="*/ 16031 h 68394"/>
                  <a:gd name="connsiteX89" fmla="*/ 83871 w 456064"/>
                  <a:gd name="connsiteY89" fmla="*/ 17389 h 68394"/>
                  <a:gd name="connsiteX90" fmla="*/ 83871 w 456064"/>
                  <a:gd name="connsiteY90" fmla="*/ 67054 h 68394"/>
                  <a:gd name="connsiteX91" fmla="*/ 94773 w 456064"/>
                  <a:gd name="connsiteY91" fmla="*/ 67054 h 68394"/>
                  <a:gd name="connsiteX92" fmla="*/ 94773 w 456064"/>
                  <a:gd name="connsiteY92" fmla="*/ 38638 h 68394"/>
                  <a:gd name="connsiteX93" fmla="*/ 106282 w 456064"/>
                  <a:gd name="connsiteY93" fmla="*/ 24520 h 68394"/>
                  <a:gd name="connsiteX94" fmla="*/ 114682 w 456064"/>
                  <a:gd name="connsiteY94" fmla="*/ 35350 h 68394"/>
                  <a:gd name="connsiteX95" fmla="*/ 114682 w 456064"/>
                  <a:gd name="connsiteY95" fmla="*/ 67036 h 68394"/>
                  <a:gd name="connsiteX96" fmla="*/ 125601 w 456064"/>
                  <a:gd name="connsiteY96" fmla="*/ 67036 h 68394"/>
                  <a:gd name="connsiteX97" fmla="*/ 125601 w 456064"/>
                  <a:gd name="connsiteY97" fmla="*/ 35261 h 68394"/>
                  <a:gd name="connsiteX98" fmla="*/ 109481 w 456064"/>
                  <a:gd name="connsiteY98" fmla="*/ 16031 h 68394"/>
                  <a:gd name="connsiteX99" fmla="*/ 94112 w 456064"/>
                  <a:gd name="connsiteY99" fmla="*/ 25878 h 68394"/>
                  <a:gd name="connsiteX100" fmla="*/ 94094 w 456064"/>
                  <a:gd name="connsiteY100" fmla="*/ 17371 h 68394"/>
                  <a:gd name="connsiteX101" fmla="*/ 83871 w 456064"/>
                  <a:gd name="connsiteY101" fmla="*/ 17371 h 68394"/>
                  <a:gd name="connsiteX102" fmla="*/ 28863 w 456064"/>
                  <a:gd name="connsiteY102" fmla="*/ 17389 h 68394"/>
                  <a:gd name="connsiteX103" fmla="*/ 28863 w 456064"/>
                  <a:gd name="connsiteY103" fmla="*/ 67054 h 68394"/>
                  <a:gd name="connsiteX104" fmla="*/ 39782 w 456064"/>
                  <a:gd name="connsiteY104" fmla="*/ 67054 h 68394"/>
                  <a:gd name="connsiteX105" fmla="*/ 39782 w 456064"/>
                  <a:gd name="connsiteY105" fmla="*/ 38638 h 68394"/>
                  <a:gd name="connsiteX106" fmla="*/ 51292 w 456064"/>
                  <a:gd name="connsiteY106" fmla="*/ 24520 h 68394"/>
                  <a:gd name="connsiteX107" fmla="*/ 59691 w 456064"/>
                  <a:gd name="connsiteY107" fmla="*/ 35350 h 68394"/>
                  <a:gd name="connsiteX108" fmla="*/ 59691 w 456064"/>
                  <a:gd name="connsiteY108" fmla="*/ 67036 h 68394"/>
                  <a:gd name="connsiteX109" fmla="*/ 70611 w 456064"/>
                  <a:gd name="connsiteY109" fmla="*/ 67036 h 68394"/>
                  <a:gd name="connsiteX110" fmla="*/ 70611 w 456064"/>
                  <a:gd name="connsiteY110" fmla="*/ 35261 h 68394"/>
                  <a:gd name="connsiteX111" fmla="*/ 54472 w 456064"/>
                  <a:gd name="connsiteY111" fmla="*/ 16031 h 68394"/>
                  <a:gd name="connsiteX112" fmla="*/ 39121 w 456064"/>
                  <a:gd name="connsiteY112" fmla="*/ 25878 h 68394"/>
                  <a:gd name="connsiteX113" fmla="*/ 39103 w 456064"/>
                  <a:gd name="connsiteY113" fmla="*/ 17371 h 68394"/>
                  <a:gd name="connsiteX114" fmla="*/ 28863 w 456064"/>
                  <a:gd name="connsiteY114" fmla="*/ 17371 h 68394"/>
                  <a:gd name="connsiteX115" fmla="*/ 0 w 456064"/>
                  <a:gd name="connsiteY115" fmla="*/ 67054 h 68394"/>
                  <a:gd name="connsiteX116" fmla="*/ 11295 w 456064"/>
                  <a:gd name="connsiteY116" fmla="*/ 67054 h 68394"/>
                  <a:gd name="connsiteX117" fmla="*/ 11295 w 456064"/>
                  <a:gd name="connsiteY117" fmla="*/ 17389 h 68394"/>
                  <a:gd name="connsiteX118" fmla="*/ 0 w 456064"/>
                  <a:gd name="connsiteY118" fmla="*/ 17389 h 68394"/>
                  <a:gd name="connsiteX119" fmla="*/ 0 w 456064"/>
                  <a:gd name="connsiteY119" fmla="*/ 67054 h 68394"/>
                  <a:gd name="connsiteX120" fmla="*/ 0 w 456064"/>
                  <a:gd name="connsiteY120" fmla="*/ 9257 h 68394"/>
                  <a:gd name="connsiteX121" fmla="*/ 11295 w 456064"/>
                  <a:gd name="connsiteY121" fmla="*/ 9257 h 68394"/>
                  <a:gd name="connsiteX122" fmla="*/ 11295 w 456064"/>
                  <a:gd name="connsiteY122" fmla="*/ 0 h 68394"/>
                  <a:gd name="connsiteX123" fmla="*/ 0 w 456064"/>
                  <a:gd name="connsiteY123" fmla="*/ 0 h 68394"/>
                  <a:gd name="connsiteX124" fmla="*/ 0 w 456064"/>
                  <a:gd name="connsiteY124" fmla="*/ 9257 h 683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</a:cxnLst>
                <a:rect l="l" t="t" r="r" b="b"/>
                <a:pathLst>
                  <a:path w="456064" h="68394">
                    <a:moveTo>
                      <a:pt x="414299" y="17389"/>
                    </a:moveTo>
                    <a:lnTo>
                      <a:pt x="414299" y="67054"/>
                    </a:lnTo>
                    <a:lnTo>
                      <a:pt x="425218" y="67054"/>
                    </a:lnTo>
                    <a:lnTo>
                      <a:pt x="425218" y="38638"/>
                    </a:lnTo>
                    <a:cubicBezTo>
                      <a:pt x="425236" y="30042"/>
                      <a:pt x="430258" y="24520"/>
                      <a:pt x="436728" y="24520"/>
                    </a:cubicBezTo>
                    <a:cubicBezTo>
                      <a:pt x="442142" y="24520"/>
                      <a:pt x="445145" y="28183"/>
                      <a:pt x="445145" y="35350"/>
                    </a:cubicBezTo>
                    <a:lnTo>
                      <a:pt x="445145" y="67036"/>
                    </a:lnTo>
                    <a:lnTo>
                      <a:pt x="456064" y="67036"/>
                    </a:lnTo>
                    <a:lnTo>
                      <a:pt x="456064" y="35261"/>
                    </a:lnTo>
                    <a:cubicBezTo>
                      <a:pt x="456064" y="22411"/>
                      <a:pt x="450757" y="16031"/>
                      <a:pt x="439926" y="16031"/>
                    </a:cubicBezTo>
                    <a:cubicBezTo>
                      <a:pt x="433260" y="16031"/>
                      <a:pt x="428131" y="19319"/>
                      <a:pt x="424557" y="25878"/>
                    </a:cubicBezTo>
                    <a:lnTo>
                      <a:pt x="424539" y="17371"/>
                    </a:lnTo>
                    <a:lnTo>
                      <a:pt x="414299" y="17371"/>
                    </a:lnTo>
                    <a:close/>
                    <a:moveTo>
                      <a:pt x="380343" y="24144"/>
                    </a:moveTo>
                    <a:cubicBezTo>
                      <a:pt x="387599" y="24144"/>
                      <a:pt x="392227" y="30614"/>
                      <a:pt x="392227" y="42213"/>
                    </a:cubicBezTo>
                    <a:cubicBezTo>
                      <a:pt x="392227" y="53811"/>
                      <a:pt x="387599" y="60191"/>
                      <a:pt x="380343" y="60191"/>
                    </a:cubicBezTo>
                    <a:cubicBezTo>
                      <a:pt x="372997" y="60191"/>
                      <a:pt x="368547" y="53901"/>
                      <a:pt x="368547" y="42213"/>
                    </a:cubicBezTo>
                    <a:cubicBezTo>
                      <a:pt x="368547" y="30525"/>
                      <a:pt x="372979" y="24144"/>
                      <a:pt x="380343" y="24144"/>
                    </a:cubicBezTo>
                    <a:moveTo>
                      <a:pt x="380343" y="16031"/>
                    </a:moveTo>
                    <a:cubicBezTo>
                      <a:pt x="366313" y="16031"/>
                      <a:pt x="356663" y="26271"/>
                      <a:pt x="356663" y="42213"/>
                    </a:cubicBezTo>
                    <a:cubicBezTo>
                      <a:pt x="356663" y="58172"/>
                      <a:pt x="366224" y="68394"/>
                      <a:pt x="380343" y="68394"/>
                    </a:cubicBezTo>
                    <a:cubicBezTo>
                      <a:pt x="394461" y="68394"/>
                      <a:pt x="404112" y="58172"/>
                      <a:pt x="404112" y="42213"/>
                    </a:cubicBezTo>
                    <a:cubicBezTo>
                      <a:pt x="404112" y="26271"/>
                      <a:pt x="394443" y="16031"/>
                      <a:pt x="380343" y="16031"/>
                    </a:cubicBezTo>
                    <a:moveTo>
                      <a:pt x="335271" y="67054"/>
                    </a:moveTo>
                    <a:lnTo>
                      <a:pt x="346565" y="67054"/>
                    </a:lnTo>
                    <a:lnTo>
                      <a:pt x="346565" y="17389"/>
                    </a:lnTo>
                    <a:lnTo>
                      <a:pt x="335271" y="17389"/>
                    </a:lnTo>
                    <a:lnTo>
                      <a:pt x="335271" y="67054"/>
                    </a:lnTo>
                    <a:close/>
                    <a:moveTo>
                      <a:pt x="335271" y="9257"/>
                    </a:moveTo>
                    <a:lnTo>
                      <a:pt x="346565" y="9257"/>
                    </a:lnTo>
                    <a:lnTo>
                      <a:pt x="346565" y="0"/>
                    </a:lnTo>
                    <a:lnTo>
                      <a:pt x="335271" y="0"/>
                    </a:lnTo>
                    <a:lnTo>
                      <a:pt x="335271" y="9257"/>
                    </a:lnTo>
                    <a:close/>
                    <a:moveTo>
                      <a:pt x="311019" y="3664"/>
                    </a:moveTo>
                    <a:lnTo>
                      <a:pt x="300582" y="4521"/>
                    </a:lnTo>
                    <a:lnTo>
                      <a:pt x="300206" y="17371"/>
                    </a:lnTo>
                    <a:lnTo>
                      <a:pt x="291592" y="17371"/>
                    </a:lnTo>
                    <a:lnTo>
                      <a:pt x="291592" y="25002"/>
                    </a:lnTo>
                    <a:lnTo>
                      <a:pt x="299903" y="25002"/>
                    </a:lnTo>
                    <a:lnTo>
                      <a:pt x="299903" y="49844"/>
                    </a:lnTo>
                    <a:cubicBezTo>
                      <a:pt x="299903" y="62783"/>
                      <a:pt x="303673" y="68377"/>
                      <a:pt x="315540" y="68377"/>
                    </a:cubicBezTo>
                    <a:cubicBezTo>
                      <a:pt x="318150" y="68377"/>
                      <a:pt x="320759" y="67983"/>
                      <a:pt x="323475" y="67411"/>
                    </a:cubicBezTo>
                    <a:lnTo>
                      <a:pt x="323475" y="58815"/>
                    </a:lnTo>
                    <a:cubicBezTo>
                      <a:pt x="321545" y="59298"/>
                      <a:pt x="319705" y="59494"/>
                      <a:pt x="317953" y="59494"/>
                    </a:cubicBezTo>
                    <a:cubicBezTo>
                      <a:pt x="312056" y="59494"/>
                      <a:pt x="311001" y="56313"/>
                      <a:pt x="311001" y="49057"/>
                    </a:cubicBezTo>
                    <a:lnTo>
                      <a:pt x="311001" y="25020"/>
                    </a:lnTo>
                    <a:lnTo>
                      <a:pt x="322099" y="25020"/>
                    </a:lnTo>
                    <a:lnTo>
                      <a:pt x="322099" y="17389"/>
                    </a:lnTo>
                    <a:lnTo>
                      <a:pt x="311001" y="17389"/>
                    </a:lnTo>
                    <a:lnTo>
                      <a:pt x="311001" y="3664"/>
                    </a:lnTo>
                    <a:close/>
                    <a:moveTo>
                      <a:pt x="272470" y="42320"/>
                    </a:moveTo>
                    <a:lnTo>
                      <a:pt x="272470" y="45894"/>
                    </a:lnTo>
                    <a:cubicBezTo>
                      <a:pt x="272470" y="54026"/>
                      <a:pt x="266679" y="60316"/>
                      <a:pt x="259423" y="60316"/>
                    </a:cubicBezTo>
                    <a:cubicBezTo>
                      <a:pt x="253901" y="60316"/>
                      <a:pt x="250523" y="57314"/>
                      <a:pt x="250523" y="52864"/>
                    </a:cubicBezTo>
                    <a:cubicBezTo>
                      <a:pt x="250523" y="45894"/>
                      <a:pt x="256993" y="42320"/>
                      <a:pt x="269968" y="42320"/>
                    </a:cubicBezTo>
                    <a:lnTo>
                      <a:pt x="272470" y="42320"/>
                    </a:lnTo>
                    <a:close/>
                    <a:moveTo>
                      <a:pt x="240105" y="30239"/>
                    </a:moveTo>
                    <a:lnTo>
                      <a:pt x="250541" y="31508"/>
                    </a:lnTo>
                    <a:cubicBezTo>
                      <a:pt x="251596" y="26378"/>
                      <a:pt x="255474" y="23769"/>
                      <a:pt x="262140" y="23769"/>
                    </a:cubicBezTo>
                    <a:cubicBezTo>
                      <a:pt x="269110" y="23769"/>
                      <a:pt x="272488" y="26754"/>
                      <a:pt x="272488" y="33044"/>
                    </a:cubicBezTo>
                    <a:lnTo>
                      <a:pt x="272488" y="35654"/>
                    </a:lnTo>
                    <a:lnTo>
                      <a:pt x="271434" y="35654"/>
                    </a:lnTo>
                    <a:cubicBezTo>
                      <a:pt x="249469" y="35654"/>
                      <a:pt x="238764" y="41444"/>
                      <a:pt x="238764" y="53436"/>
                    </a:cubicBezTo>
                    <a:cubicBezTo>
                      <a:pt x="238764" y="62121"/>
                      <a:pt x="245430" y="68305"/>
                      <a:pt x="255849" y="68305"/>
                    </a:cubicBezTo>
                    <a:cubicBezTo>
                      <a:pt x="263302" y="68305"/>
                      <a:pt x="269306" y="64838"/>
                      <a:pt x="272684" y="58458"/>
                    </a:cubicBezTo>
                    <a:cubicBezTo>
                      <a:pt x="272774" y="61639"/>
                      <a:pt x="273078" y="64463"/>
                      <a:pt x="273739" y="67054"/>
                    </a:cubicBezTo>
                    <a:lnTo>
                      <a:pt x="284855" y="67054"/>
                    </a:lnTo>
                    <a:cubicBezTo>
                      <a:pt x="283783" y="64463"/>
                      <a:pt x="283407" y="61174"/>
                      <a:pt x="283407" y="57207"/>
                    </a:cubicBezTo>
                    <a:lnTo>
                      <a:pt x="283407" y="35546"/>
                    </a:lnTo>
                    <a:cubicBezTo>
                      <a:pt x="283407" y="22018"/>
                      <a:pt x="277706" y="16031"/>
                      <a:pt x="263320" y="16031"/>
                    </a:cubicBezTo>
                    <a:cubicBezTo>
                      <a:pt x="250148" y="16031"/>
                      <a:pt x="242321" y="20856"/>
                      <a:pt x="240105" y="30239"/>
                    </a:cubicBezTo>
                    <a:moveTo>
                      <a:pt x="205487" y="67054"/>
                    </a:moveTo>
                    <a:lnTo>
                      <a:pt x="215638" y="67054"/>
                    </a:lnTo>
                    <a:lnTo>
                      <a:pt x="233224" y="17389"/>
                    </a:lnTo>
                    <a:lnTo>
                      <a:pt x="224038" y="17389"/>
                    </a:lnTo>
                    <a:lnTo>
                      <a:pt x="211671" y="55187"/>
                    </a:lnTo>
                    <a:lnTo>
                      <a:pt x="199393" y="17389"/>
                    </a:lnTo>
                    <a:lnTo>
                      <a:pt x="188080" y="17389"/>
                    </a:lnTo>
                    <a:lnTo>
                      <a:pt x="205487" y="67054"/>
                    </a:lnTo>
                    <a:close/>
                    <a:moveTo>
                      <a:pt x="159378" y="24144"/>
                    </a:moveTo>
                    <a:cubicBezTo>
                      <a:pt x="166634" y="24144"/>
                      <a:pt x="171281" y="30614"/>
                      <a:pt x="171281" y="42213"/>
                    </a:cubicBezTo>
                    <a:cubicBezTo>
                      <a:pt x="171281" y="53811"/>
                      <a:pt x="166634" y="60191"/>
                      <a:pt x="159378" y="60191"/>
                    </a:cubicBezTo>
                    <a:cubicBezTo>
                      <a:pt x="152034" y="60191"/>
                      <a:pt x="147584" y="53901"/>
                      <a:pt x="147584" y="42213"/>
                    </a:cubicBezTo>
                    <a:cubicBezTo>
                      <a:pt x="147601" y="30525"/>
                      <a:pt x="152034" y="24144"/>
                      <a:pt x="159378" y="24144"/>
                    </a:cubicBezTo>
                    <a:moveTo>
                      <a:pt x="159378" y="16031"/>
                    </a:moveTo>
                    <a:cubicBezTo>
                      <a:pt x="145367" y="16031"/>
                      <a:pt x="135717" y="26271"/>
                      <a:pt x="135717" y="42213"/>
                    </a:cubicBezTo>
                    <a:cubicBezTo>
                      <a:pt x="135717" y="58172"/>
                      <a:pt x="145260" y="68394"/>
                      <a:pt x="159378" y="68394"/>
                    </a:cubicBezTo>
                    <a:cubicBezTo>
                      <a:pt x="173497" y="68394"/>
                      <a:pt x="183148" y="58172"/>
                      <a:pt x="183148" y="42213"/>
                    </a:cubicBezTo>
                    <a:cubicBezTo>
                      <a:pt x="183148" y="26271"/>
                      <a:pt x="173497" y="16031"/>
                      <a:pt x="159378" y="16031"/>
                    </a:cubicBezTo>
                    <a:moveTo>
                      <a:pt x="83871" y="17389"/>
                    </a:moveTo>
                    <a:lnTo>
                      <a:pt x="83871" y="67054"/>
                    </a:lnTo>
                    <a:lnTo>
                      <a:pt x="94773" y="67054"/>
                    </a:lnTo>
                    <a:lnTo>
                      <a:pt x="94773" y="38638"/>
                    </a:lnTo>
                    <a:cubicBezTo>
                      <a:pt x="94791" y="30042"/>
                      <a:pt x="99831" y="24520"/>
                      <a:pt x="106282" y="24520"/>
                    </a:cubicBezTo>
                    <a:cubicBezTo>
                      <a:pt x="111697" y="24520"/>
                      <a:pt x="114682" y="28183"/>
                      <a:pt x="114682" y="35350"/>
                    </a:cubicBezTo>
                    <a:lnTo>
                      <a:pt x="114682" y="67036"/>
                    </a:lnTo>
                    <a:lnTo>
                      <a:pt x="125601" y="67036"/>
                    </a:lnTo>
                    <a:lnTo>
                      <a:pt x="125601" y="35261"/>
                    </a:lnTo>
                    <a:cubicBezTo>
                      <a:pt x="125601" y="22411"/>
                      <a:pt x="120294" y="16031"/>
                      <a:pt x="109481" y="16031"/>
                    </a:cubicBezTo>
                    <a:cubicBezTo>
                      <a:pt x="102815" y="16031"/>
                      <a:pt x="97686" y="19319"/>
                      <a:pt x="94112" y="25878"/>
                    </a:cubicBezTo>
                    <a:lnTo>
                      <a:pt x="94094" y="17371"/>
                    </a:lnTo>
                    <a:lnTo>
                      <a:pt x="83871" y="17371"/>
                    </a:lnTo>
                    <a:close/>
                    <a:moveTo>
                      <a:pt x="28863" y="17389"/>
                    </a:moveTo>
                    <a:lnTo>
                      <a:pt x="28863" y="67054"/>
                    </a:lnTo>
                    <a:lnTo>
                      <a:pt x="39782" y="67054"/>
                    </a:lnTo>
                    <a:lnTo>
                      <a:pt x="39782" y="38638"/>
                    </a:lnTo>
                    <a:cubicBezTo>
                      <a:pt x="39800" y="30042"/>
                      <a:pt x="44822" y="24520"/>
                      <a:pt x="51292" y="24520"/>
                    </a:cubicBezTo>
                    <a:cubicBezTo>
                      <a:pt x="56706" y="24520"/>
                      <a:pt x="59691" y="28183"/>
                      <a:pt x="59691" y="35350"/>
                    </a:cubicBezTo>
                    <a:lnTo>
                      <a:pt x="59691" y="67036"/>
                    </a:lnTo>
                    <a:lnTo>
                      <a:pt x="70611" y="67036"/>
                    </a:lnTo>
                    <a:lnTo>
                      <a:pt x="70611" y="35261"/>
                    </a:lnTo>
                    <a:cubicBezTo>
                      <a:pt x="70611" y="22411"/>
                      <a:pt x="65303" y="16031"/>
                      <a:pt x="54472" y="16031"/>
                    </a:cubicBezTo>
                    <a:cubicBezTo>
                      <a:pt x="47806" y="16031"/>
                      <a:pt x="42695" y="19319"/>
                      <a:pt x="39121" y="25878"/>
                    </a:cubicBezTo>
                    <a:lnTo>
                      <a:pt x="39103" y="17371"/>
                    </a:lnTo>
                    <a:lnTo>
                      <a:pt x="28863" y="17371"/>
                    </a:lnTo>
                    <a:close/>
                    <a:moveTo>
                      <a:pt x="0" y="67054"/>
                    </a:moveTo>
                    <a:lnTo>
                      <a:pt x="11295" y="67054"/>
                    </a:lnTo>
                    <a:lnTo>
                      <a:pt x="11295" y="17389"/>
                    </a:lnTo>
                    <a:lnTo>
                      <a:pt x="0" y="17389"/>
                    </a:lnTo>
                    <a:lnTo>
                      <a:pt x="0" y="67054"/>
                    </a:lnTo>
                    <a:close/>
                    <a:moveTo>
                      <a:pt x="0" y="9257"/>
                    </a:moveTo>
                    <a:lnTo>
                      <a:pt x="11295" y="9257"/>
                    </a:lnTo>
                    <a:lnTo>
                      <a:pt x="11295" y="0"/>
                    </a:lnTo>
                    <a:lnTo>
                      <a:pt x="0" y="0"/>
                    </a:lnTo>
                    <a:lnTo>
                      <a:pt x="0" y="9257"/>
                    </a:lnTo>
                    <a:close/>
                  </a:path>
                </a:pathLst>
              </a:custGeom>
              <a:solidFill>
                <a:schemeClr val="bg1"/>
              </a:solidFill>
              <a:ln w="178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GB" dirty="0"/>
              </a:p>
            </p:txBody>
          </p:sp>
        </p:grpSp>
      </p:grpSp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ADCF431D-EA76-BC56-373A-D5A7A6FD53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097F604F-C1AD-C922-D5D1-8D64D4F971E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2763044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91338-B78F-4C9D-8081-A0FCD7101C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6C35B67-49EB-9D63-74BD-2420B53B6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sp>
        <p:nvSpPr>
          <p:cNvPr id="16" name="Tijdelijke aanduiding voor tekst 8">
            <a:extLst>
              <a:ext uri="{FF2B5EF4-FFF2-40B4-BE49-F238E27FC236}">
                <a16:creationId xmlns:a16="http://schemas.microsoft.com/office/drawing/2014/main" id="{D2033D8E-5A80-803F-5371-007A0C6DD7D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17" name="Tijdelijke aanduiding voor tekst 8">
            <a:extLst>
              <a:ext uri="{FF2B5EF4-FFF2-40B4-BE49-F238E27FC236}">
                <a16:creationId xmlns:a16="http://schemas.microsoft.com/office/drawing/2014/main" id="{DC935F7B-C78E-32C6-F838-221D518F783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173017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NO Safet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AE0434C8-2448-7E69-74EF-3C0916E3AC85}"/>
              </a:ext>
            </a:extLst>
          </p:cNvPr>
          <p:cNvSpPr/>
          <p:nvPr/>
        </p:nvSpPr>
        <p:spPr>
          <a:xfrm>
            <a:off x="0" y="1823361"/>
            <a:ext cx="1508078" cy="76254"/>
          </a:xfrm>
          <a:custGeom>
            <a:avLst/>
            <a:gdLst>
              <a:gd name="connsiteX0" fmla="*/ 0 w 3050191"/>
              <a:gd name="connsiteY0" fmla="*/ 0 h 76254"/>
              <a:gd name="connsiteX1" fmla="*/ 3050192 w 3050191"/>
              <a:gd name="connsiteY1" fmla="*/ 0 h 76254"/>
              <a:gd name="connsiteX2" fmla="*/ 3050192 w 3050191"/>
              <a:gd name="connsiteY2" fmla="*/ 76255 h 76254"/>
              <a:gd name="connsiteX3" fmla="*/ 0 w 3050191"/>
              <a:gd name="connsiteY3" fmla="*/ 76255 h 7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191" h="76254">
                <a:moveTo>
                  <a:pt x="0" y="0"/>
                </a:moveTo>
                <a:lnTo>
                  <a:pt x="3050192" y="0"/>
                </a:lnTo>
                <a:lnTo>
                  <a:pt x="3050192" y="76255"/>
                </a:lnTo>
                <a:lnTo>
                  <a:pt x="0" y="76255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79DD668C-A24B-A35D-3241-5A8D2F134F95}"/>
              </a:ext>
            </a:extLst>
          </p:cNvPr>
          <p:cNvSpPr/>
          <p:nvPr/>
        </p:nvSpPr>
        <p:spPr>
          <a:xfrm>
            <a:off x="732912" y="297365"/>
            <a:ext cx="2341458" cy="2341566"/>
          </a:xfrm>
          <a:custGeom>
            <a:avLst/>
            <a:gdLst>
              <a:gd name="connsiteX0" fmla="*/ 53814 w 2341458"/>
              <a:gd name="connsiteY0" fmla="*/ 2341567 h 2341566"/>
              <a:gd name="connsiteX1" fmla="*/ 0 w 2341458"/>
              <a:gd name="connsiteY1" fmla="*/ 2287644 h 2341566"/>
              <a:gd name="connsiteX2" fmla="*/ 2287644 w 2341458"/>
              <a:gd name="connsiteY2" fmla="*/ 0 h 2341566"/>
              <a:gd name="connsiteX3" fmla="*/ 2341458 w 2341458"/>
              <a:gd name="connsiteY3" fmla="*/ 53923 h 234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458" h="2341566">
                <a:moveTo>
                  <a:pt x="53814" y="2341567"/>
                </a:moveTo>
                <a:lnTo>
                  <a:pt x="0" y="2287644"/>
                </a:lnTo>
                <a:lnTo>
                  <a:pt x="2287644" y="0"/>
                </a:lnTo>
                <a:lnTo>
                  <a:pt x="2341458" y="53923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79191DC5-3F3B-854F-47F4-1AD15BAEC707}"/>
              </a:ext>
            </a:extLst>
          </p:cNvPr>
          <p:cNvSpPr/>
          <p:nvPr/>
        </p:nvSpPr>
        <p:spPr>
          <a:xfrm>
            <a:off x="718623" y="4105341"/>
            <a:ext cx="2341458" cy="2341566"/>
          </a:xfrm>
          <a:custGeom>
            <a:avLst/>
            <a:gdLst>
              <a:gd name="connsiteX0" fmla="*/ 2287644 w 2341458"/>
              <a:gd name="connsiteY0" fmla="*/ 2341567 h 2341566"/>
              <a:gd name="connsiteX1" fmla="*/ 0 w 2341458"/>
              <a:gd name="connsiteY1" fmla="*/ 53923 h 2341566"/>
              <a:gd name="connsiteX2" fmla="*/ 53814 w 2341458"/>
              <a:gd name="connsiteY2" fmla="*/ 0 h 2341566"/>
              <a:gd name="connsiteX3" fmla="*/ 2341458 w 2341458"/>
              <a:gd name="connsiteY3" fmla="*/ 2287644 h 234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458" h="2341566">
                <a:moveTo>
                  <a:pt x="2287644" y="2341567"/>
                </a:moveTo>
                <a:lnTo>
                  <a:pt x="0" y="53923"/>
                </a:lnTo>
                <a:lnTo>
                  <a:pt x="53814" y="0"/>
                </a:lnTo>
                <a:lnTo>
                  <a:pt x="2341458" y="2287644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9BFA9729-F601-337B-2A6A-F2DEEE3A9753}"/>
              </a:ext>
            </a:extLst>
          </p:cNvPr>
          <p:cNvSpPr/>
          <p:nvPr/>
        </p:nvSpPr>
        <p:spPr>
          <a:xfrm>
            <a:off x="703383" y="2580245"/>
            <a:ext cx="3104005" cy="3104114"/>
          </a:xfrm>
          <a:custGeom>
            <a:avLst/>
            <a:gdLst>
              <a:gd name="connsiteX0" fmla="*/ 3050192 w 3104005"/>
              <a:gd name="connsiteY0" fmla="*/ 3104115 h 3104114"/>
              <a:gd name="connsiteX1" fmla="*/ 0 w 3104005"/>
              <a:gd name="connsiteY1" fmla="*/ 53923 h 3104114"/>
              <a:gd name="connsiteX2" fmla="*/ 53814 w 3104005"/>
              <a:gd name="connsiteY2" fmla="*/ 0 h 3104114"/>
              <a:gd name="connsiteX3" fmla="*/ 3104006 w 3104005"/>
              <a:gd name="connsiteY3" fmla="*/ 3050192 h 310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4005" h="3104114">
                <a:moveTo>
                  <a:pt x="3050192" y="3104115"/>
                </a:moveTo>
                <a:lnTo>
                  <a:pt x="0" y="53923"/>
                </a:lnTo>
                <a:lnTo>
                  <a:pt x="53814" y="0"/>
                </a:lnTo>
                <a:lnTo>
                  <a:pt x="3104006" y="3050192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8196DABD-960E-A993-D9AA-6518B8DD192C}"/>
              </a:ext>
            </a:extLst>
          </p:cNvPr>
          <p:cNvSpPr/>
          <p:nvPr/>
        </p:nvSpPr>
        <p:spPr>
          <a:xfrm>
            <a:off x="1481171" y="1817697"/>
            <a:ext cx="1578910" cy="1579018"/>
          </a:xfrm>
          <a:custGeom>
            <a:avLst/>
            <a:gdLst>
              <a:gd name="connsiteX0" fmla="*/ 1525096 w 1578910"/>
              <a:gd name="connsiteY0" fmla="*/ 1579019 h 1579018"/>
              <a:gd name="connsiteX1" fmla="*/ 0 w 1578910"/>
              <a:gd name="connsiteY1" fmla="*/ 53923 h 1579018"/>
              <a:gd name="connsiteX2" fmla="*/ 53814 w 1578910"/>
              <a:gd name="connsiteY2" fmla="*/ 0 h 1579018"/>
              <a:gd name="connsiteX3" fmla="*/ 1578910 w 1578910"/>
              <a:gd name="connsiteY3" fmla="*/ 1525096 h 157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910" h="1579018">
                <a:moveTo>
                  <a:pt x="1525096" y="1579019"/>
                </a:moveTo>
                <a:lnTo>
                  <a:pt x="0" y="53923"/>
                </a:lnTo>
                <a:lnTo>
                  <a:pt x="53814" y="0"/>
                </a:lnTo>
                <a:lnTo>
                  <a:pt x="1578910" y="1525096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8895D56B-C384-1A50-BEBF-9103DE5E4669}"/>
              </a:ext>
            </a:extLst>
          </p:cNvPr>
          <p:cNvSpPr/>
          <p:nvPr/>
        </p:nvSpPr>
        <p:spPr>
          <a:xfrm>
            <a:off x="1481171" y="3342793"/>
            <a:ext cx="1578910" cy="1579018"/>
          </a:xfrm>
          <a:custGeom>
            <a:avLst/>
            <a:gdLst>
              <a:gd name="connsiteX0" fmla="*/ 53814 w 1578910"/>
              <a:gd name="connsiteY0" fmla="*/ 1579019 h 1579018"/>
              <a:gd name="connsiteX1" fmla="*/ 0 w 1578910"/>
              <a:gd name="connsiteY1" fmla="*/ 1525096 h 1579018"/>
              <a:gd name="connsiteX2" fmla="*/ 1525096 w 1578910"/>
              <a:gd name="connsiteY2" fmla="*/ 0 h 1579018"/>
              <a:gd name="connsiteX3" fmla="*/ 1578910 w 1578910"/>
              <a:gd name="connsiteY3" fmla="*/ 53923 h 157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910" h="1579018">
                <a:moveTo>
                  <a:pt x="53814" y="1579019"/>
                </a:moveTo>
                <a:lnTo>
                  <a:pt x="0" y="1525096"/>
                </a:lnTo>
                <a:lnTo>
                  <a:pt x="1525096" y="0"/>
                </a:lnTo>
                <a:lnTo>
                  <a:pt x="1578910" y="53923"/>
                </a:lnTo>
                <a:close/>
              </a:path>
            </a:pathLst>
          </a:custGeom>
          <a:gradFill>
            <a:gsLst>
              <a:gs pos="0">
                <a:srgbClr val="F1EEFA"/>
              </a:gs>
              <a:gs pos="50000">
                <a:srgbClr val="F1EEFA">
                  <a:alpha val="49804"/>
                </a:srgbClr>
              </a:gs>
              <a:gs pos="100000">
                <a:srgbClr val="F1EEFA">
                  <a:alpha val="0"/>
                </a:srgbClr>
              </a:gs>
            </a:gsLst>
            <a:lin ang="810000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56" name="Groep 155">
            <a:extLst>
              <a:ext uri="{FF2B5EF4-FFF2-40B4-BE49-F238E27FC236}">
                <a16:creationId xmlns:a16="http://schemas.microsoft.com/office/drawing/2014/main" id="{DE4FA4CD-86B8-5D2F-9BE5-D06D5830A4E3}"/>
              </a:ext>
            </a:extLst>
          </p:cNvPr>
          <p:cNvGrpSpPr/>
          <p:nvPr userDrawn="1"/>
        </p:nvGrpSpPr>
        <p:grpSpPr>
          <a:xfrm>
            <a:off x="1436100" y="268654"/>
            <a:ext cx="151965" cy="151965"/>
            <a:chOff x="1436100" y="268654"/>
            <a:chExt cx="151965" cy="151965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2D68D67D-3A99-0080-B1F5-23ABF58C749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4E5C3AE7-6AAB-6EA4-9D49-942D82E1682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5" name="Groep 154">
            <a:extLst>
              <a:ext uri="{FF2B5EF4-FFF2-40B4-BE49-F238E27FC236}">
                <a16:creationId xmlns:a16="http://schemas.microsoft.com/office/drawing/2014/main" id="{0221F5E5-E3DD-E6D5-76D9-9912C5026246}"/>
              </a:ext>
            </a:extLst>
          </p:cNvPr>
          <p:cNvGrpSpPr/>
          <p:nvPr userDrawn="1"/>
        </p:nvGrpSpPr>
        <p:grpSpPr>
          <a:xfrm>
            <a:off x="2955752" y="268654"/>
            <a:ext cx="151965" cy="151965"/>
            <a:chOff x="2955752" y="268654"/>
            <a:chExt cx="151965" cy="151965"/>
          </a:xfrm>
        </p:grpSpPr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A618F5AB-7911-F8D7-1D03-1E3F48595249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C4C69539-A594-FD56-6A35-58FF5FCE785E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8" name="Vrije vorm: vorm 57">
            <a:extLst>
              <a:ext uri="{FF2B5EF4-FFF2-40B4-BE49-F238E27FC236}">
                <a16:creationId xmlns:a16="http://schemas.microsoft.com/office/drawing/2014/main" id="{D090E259-762B-0CF2-4F6D-1D780A48E7CC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59" name="Vrije vorm: vorm 58">
            <a:extLst>
              <a:ext uri="{FF2B5EF4-FFF2-40B4-BE49-F238E27FC236}">
                <a16:creationId xmlns:a16="http://schemas.microsoft.com/office/drawing/2014/main" id="{0D38E2A2-3088-7EED-DB4A-EAA535911290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7 h 167268"/>
              <a:gd name="connsiteX7" fmla="*/ 84105 w 167268"/>
              <a:gd name="connsiteY7" fmla="*/ 50175 h 167268"/>
              <a:gd name="connsiteX8" fmla="*/ 117320 w 167268"/>
              <a:gd name="connsiteY8" fmla="*/ 83869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8"/>
                  <a:pt x="50281" y="101863"/>
                  <a:pt x="50412" y="83387"/>
                </a:cubicBezTo>
                <a:cubicBezTo>
                  <a:pt x="50544" y="64912"/>
                  <a:pt x="65634" y="50042"/>
                  <a:pt x="84105" y="50175"/>
                </a:cubicBezTo>
                <a:cubicBezTo>
                  <a:pt x="102588" y="50309"/>
                  <a:pt x="117451" y="65393"/>
                  <a:pt x="117320" y="83869"/>
                </a:cubicBezTo>
                <a:cubicBezTo>
                  <a:pt x="117260" y="92657"/>
                  <a:pt x="113736" y="101068"/>
                  <a:pt x="107523" y="107284"/>
                </a:cubicBezTo>
                <a:cubicBezTo>
                  <a:pt x="101178" y="113593"/>
                  <a:pt x="92576" y="117119"/>
                  <a:pt x="83627" y="117081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9" name="Groep 178">
            <a:extLst>
              <a:ext uri="{FF2B5EF4-FFF2-40B4-BE49-F238E27FC236}">
                <a16:creationId xmlns:a16="http://schemas.microsoft.com/office/drawing/2014/main" id="{C575942B-F4ED-A097-3F6C-66CFF5E59E26}"/>
              </a:ext>
            </a:extLst>
          </p:cNvPr>
          <p:cNvGrpSpPr/>
          <p:nvPr userDrawn="1"/>
        </p:nvGrpSpPr>
        <p:grpSpPr>
          <a:xfrm>
            <a:off x="1436100" y="6347260"/>
            <a:ext cx="151965" cy="151965"/>
            <a:chOff x="1436100" y="6347260"/>
            <a:chExt cx="151965" cy="151965"/>
          </a:xfrm>
        </p:grpSpPr>
        <p:sp>
          <p:nvSpPr>
            <p:cNvPr id="146" name="Vrije vorm: vorm 145">
              <a:extLst>
                <a:ext uri="{FF2B5EF4-FFF2-40B4-BE49-F238E27FC236}">
                  <a16:creationId xmlns:a16="http://schemas.microsoft.com/office/drawing/2014/main" id="{37AD87F1-07C6-9CC6-D5AA-74F12BF3245E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7" name="Vrije vorm: vorm 146">
              <a:extLst>
                <a:ext uri="{FF2B5EF4-FFF2-40B4-BE49-F238E27FC236}">
                  <a16:creationId xmlns:a16="http://schemas.microsoft.com/office/drawing/2014/main" id="{DE56784E-09B2-7D5E-6A60-1DFCF78DEF8F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9" name="Vrije vorm: vorm 148">
            <a:extLst>
              <a:ext uri="{FF2B5EF4-FFF2-40B4-BE49-F238E27FC236}">
                <a16:creationId xmlns:a16="http://schemas.microsoft.com/office/drawing/2014/main" id="{65BD0B66-BE91-1D3C-EE40-4FBD0E849A73}"/>
              </a:ext>
            </a:extLst>
          </p:cNvPr>
          <p:cNvSpPr/>
          <p:nvPr/>
        </p:nvSpPr>
        <p:spPr>
          <a:xfrm>
            <a:off x="2955752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/>
        </p:nvSpPr>
        <p:spPr>
          <a:xfrm>
            <a:off x="3726432" y="1025088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8" name="Vrije vorm: vorm 97">
            <a:extLst>
              <a:ext uri="{FF2B5EF4-FFF2-40B4-BE49-F238E27FC236}">
                <a16:creationId xmlns:a16="http://schemas.microsoft.com/office/drawing/2014/main" id="{516CB248-0808-4933-9073-74E3E23C9CF4}"/>
              </a:ext>
            </a:extLst>
          </p:cNvPr>
          <p:cNvSpPr/>
          <p:nvPr userDrawn="1"/>
        </p:nvSpPr>
        <p:spPr>
          <a:xfrm>
            <a:off x="0" y="4094230"/>
            <a:ext cx="745531" cy="76255"/>
          </a:xfrm>
          <a:custGeom>
            <a:avLst/>
            <a:gdLst>
              <a:gd name="connsiteX0" fmla="*/ 0 w 745531"/>
              <a:gd name="connsiteY0" fmla="*/ 0 h 76255"/>
              <a:gd name="connsiteX1" fmla="*/ 745531 w 745531"/>
              <a:gd name="connsiteY1" fmla="*/ 0 h 76255"/>
              <a:gd name="connsiteX2" fmla="*/ 745531 w 745531"/>
              <a:gd name="connsiteY2" fmla="*/ 76255 h 76255"/>
              <a:gd name="connsiteX3" fmla="*/ 0 w 745531"/>
              <a:gd name="connsiteY3" fmla="*/ 76255 h 7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531" h="76255">
                <a:moveTo>
                  <a:pt x="0" y="0"/>
                </a:moveTo>
                <a:lnTo>
                  <a:pt x="745531" y="0"/>
                </a:lnTo>
                <a:lnTo>
                  <a:pt x="745531" y="76255"/>
                </a:lnTo>
                <a:lnTo>
                  <a:pt x="0" y="76255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99" name="Vrije vorm: vorm 98">
            <a:extLst>
              <a:ext uri="{FF2B5EF4-FFF2-40B4-BE49-F238E27FC236}">
                <a16:creationId xmlns:a16="http://schemas.microsoft.com/office/drawing/2014/main" id="{79AEE833-1ABE-948F-6720-8A57507339E2}"/>
              </a:ext>
            </a:extLst>
          </p:cNvPr>
          <p:cNvSpPr/>
          <p:nvPr userDrawn="1"/>
        </p:nvSpPr>
        <p:spPr>
          <a:xfrm>
            <a:off x="-1" y="4105342"/>
            <a:ext cx="772439" cy="826399"/>
          </a:xfrm>
          <a:custGeom>
            <a:avLst/>
            <a:gdLst>
              <a:gd name="connsiteX0" fmla="*/ 718625 w 772439"/>
              <a:gd name="connsiteY0" fmla="*/ 0 h 826399"/>
              <a:gd name="connsiteX1" fmla="*/ 772439 w 772439"/>
              <a:gd name="connsiteY1" fmla="*/ 53923 h 826399"/>
              <a:gd name="connsiteX2" fmla="*/ 0 w 772439"/>
              <a:gd name="connsiteY2" fmla="*/ 826399 h 826399"/>
              <a:gd name="connsiteX3" fmla="*/ 0 w 772439"/>
              <a:gd name="connsiteY3" fmla="*/ 718591 h 82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439" h="826399">
                <a:moveTo>
                  <a:pt x="718625" y="0"/>
                </a:moveTo>
                <a:lnTo>
                  <a:pt x="772439" y="53923"/>
                </a:lnTo>
                <a:lnTo>
                  <a:pt x="0" y="826399"/>
                </a:lnTo>
                <a:lnTo>
                  <a:pt x="0" y="718591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100" name="Vrije vorm: vorm 99">
            <a:extLst>
              <a:ext uri="{FF2B5EF4-FFF2-40B4-BE49-F238E27FC236}">
                <a16:creationId xmlns:a16="http://schemas.microsoft.com/office/drawing/2014/main" id="{0342E6BF-B782-E8E0-E019-40E9DF5E28F9}"/>
              </a:ext>
            </a:extLst>
          </p:cNvPr>
          <p:cNvSpPr/>
          <p:nvPr userDrawn="1"/>
        </p:nvSpPr>
        <p:spPr>
          <a:xfrm>
            <a:off x="0" y="3321973"/>
            <a:ext cx="783332" cy="837293"/>
          </a:xfrm>
          <a:custGeom>
            <a:avLst/>
            <a:gdLst>
              <a:gd name="connsiteX0" fmla="*/ 0 w 783332"/>
              <a:gd name="connsiteY0" fmla="*/ 0 h 837293"/>
              <a:gd name="connsiteX1" fmla="*/ 783332 w 783332"/>
              <a:gd name="connsiteY1" fmla="*/ 783369 h 837293"/>
              <a:gd name="connsiteX2" fmla="*/ 729518 w 783332"/>
              <a:gd name="connsiteY2" fmla="*/ 837293 h 837293"/>
              <a:gd name="connsiteX3" fmla="*/ 0 w 783332"/>
              <a:gd name="connsiteY3" fmla="*/ 107810 h 83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332" h="837293">
                <a:moveTo>
                  <a:pt x="0" y="0"/>
                </a:moveTo>
                <a:lnTo>
                  <a:pt x="783332" y="783369"/>
                </a:lnTo>
                <a:lnTo>
                  <a:pt x="729518" y="837293"/>
                </a:lnTo>
                <a:lnTo>
                  <a:pt x="0" y="107810"/>
                </a:lnTo>
                <a:close/>
              </a:path>
            </a:pathLst>
          </a:custGeom>
          <a:gradFill>
            <a:gsLst>
              <a:gs pos="0">
                <a:srgbClr val="F1EEFA"/>
              </a:gs>
              <a:gs pos="50000">
                <a:srgbClr val="F1EEFA">
                  <a:alpha val="49804"/>
                </a:srgbClr>
              </a:gs>
              <a:gs pos="100000">
                <a:srgbClr val="F1EEFA">
                  <a:alpha val="0"/>
                </a:srgbClr>
              </a:gs>
            </a:gsLst>
            <a:lin ang="27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012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5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8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7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7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66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72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78" dur="100" fill="hold"/>
                                        <p:tgtEl>
                                          <p:spTgt spid="14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6" grpId="0" animBg="1"/>
      <p:bldP spid="8" grpId="0" animBg="1"/>
      <p:bldP spid="13" grpId="0" animBg="1"/>
      <p:bldP spid="14" grpId="0" animBg="1"/>
      <p:bldP spid="19" grpId="0" animBg="1"/>
      <p:bldP spid="20" grpId="0" animBg="1"/>
      <p:bldP spid="133" grpId="0" animBg="1"/>
      <p:bldP spid="133" grpId="1" animBg="1"/>
      <p:bldP spid="149" grpId="0" animBg="1"/>
      <p:bldP spid="149" grpId="1" animBg="1"/>
      <p:bldP spid="185" grpId="0" animBg="1"/>
      <p:bldP spid="185" grpId="1" animBg="1"/>
      <p:bldP spid="190" grpId="0" animBg="1"/>
      <p:bldP spid="98" grpId="0" animBg="1"/>
      <p:bldP spid="99" grpId="0" animBg="1"/>
      <p:bldP spid="100" grpId="0" animBg="1"/>
    </p:bldLst>
  </p:timing>
  <p:hf sldNum="0"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sp>
        <p:nvSpPr>
          <p:cNvPr id="3" name="Tijdelijke aanduiding voor tekst 8">
            <a:extLst>
              <a:ext uri="{FF2B5EF4-FFF2-40B4-BE49-F238E27FC236}">
                <a16:creationId xmlns:a16="http://schemas.microsoft.com/office/drawing/2014/main" id="{AE49F394-F2E9-26F3-E25B-F91975F278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22475"/>
            <a:ext cx="991792" cy="261725"/>
          </a:xfrm>
          <a:solidFill>
            <a:schemeClr val="accent3"/>
          </a:solidFill>
        </p:spPr>
        <p:txBody>
          <a:bodyPr wrap="none" lIns="72000" tIns="72000" rIns="72000" bIns="36000" anchor="b">
            <a:sp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Theme name</a:t>
            </a:r>
          </a:p>
        </p:txBody>
      </p:sp>
      <p:sp>
        <p:nvSpPr>
          <p:cNvPr id="7" name="Tijdelijke aanduiding voor tekst 8">
            <a:extLst>
              <a:ext uri="{FF2B5EF4-FFF2-40B4-BE49-F238E27FC236}">
                <a16:creationId xmlns:a16="http://schemas.microsoft.com/office/drawing/2014/main" id="{8BB42D31-0B3E-E2AB-C714-09DB12F3F1B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43087" y="333375"/>
            <a:ext cx="9628187" cy="250825"/>
          </a:xfrm>
          <a:noFill/>
        </p:spPr>
        <p:txBody>
          <a:bodyPr wrap="none" lIns="0" tIns="72000" rIns="0" bIns="36000" anchor="b">
            <a:noAutofit/>
          </a:bodyPr>
          <a:lstStyle>
            <a:lvl1pPr marL="0" indent="0">
              <a:buFont typeface="Arial" panose="020B0604020202020204" pitchFamily="34" charset="0"/>
              <a:buNone/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Place text here</a:t>
            </a:r>
          </a:p>
        </p:txBody>
      </p:sp>
    </p:spTree>
    <p:extLst>
      <p:ext uri="{BB962C8B-B14F-4D97-AF65-F5344CB8AC3E}">
        <p14:creationId xmlns:p14="http://schemas.microsoft.com/office/powerpoint/2010/main" val="2062858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6C35B67-49EB-9D63-74BD-2420B53B6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A62A7221-6870-6B34-CF9E-AA33993F2BB8}"/>
              </a:ext>
            </a:extLst>
          </p:cNvPr>
          <p:cNvSpPr txBox="1"/>
          <p:nvPr userDrawn="1"/>
        </p:nvSpPr>
        <p:spPr>
          <a:xfrm>
            <a:off x="719138" y="720000"/>
            <a:ext cx="10750354" cy="369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Instructions</a:t>
            </a: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94A65637-C87F-4F7E-63DF-230269992771}"/>
              </a:ext>
            </a:extLst>
          </p:cNvPr>
          <p:cNvSpPr txBox="1"/>
          <p:nvPr userDrawn="1"/>
        </p:nvSpPr>
        <p:spPr>
          <a:xfrm>
            <a:off x="719139" y="1412875"/>
            <a:ext cx="2969923" cy="439261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 dirty="0">
                <a:solidFill>
                  <a:schemeClr val="accent1"/>
                </a:solidFill>
              </a:rPr>
              <a:t>Add a new slide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dirty="0"/>
              <a:t>Go to the tab ‘</a:t>
            </a:r>
            <a:r>
              <a:rPr lang="en-GB" sz="1200" b="1" dirty="0"/>
              <a:t>Insert</a:t>
            </a:r>
            <a:r>
              <a:rPr lang="en-GB" sz="1200" dirty="0"/>
              <a:t>’ and click </a:t>
            </a:r>
            <a:br>
              <a:rPr lang="en-GB" sz="1200" dirty="0"/>
            </a:br>
            <a:r>
              <a:rPr lang="en-GB" sz="1200" dirty="0"/>
              <a:t>on the button ‘</a:t>
            </a:r>
            <a:r>
              <a:rPr lang="en-GB" sz="1200" b="1" dirty="0"/>
              <a:t>New slide</a:t>
            </a:r>
            <a:r>
              <a:rPr lang="en-GB" sz="1200" dirty="0"/>
              <a:t>’ to add a new template layout to the presentation.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dirty="0"/>
              <a:t>Attention: It’s not possible </a:t>
            </a:r>
            <a:br>
              <a:rPr lang="en-GB" sz="1200" dirty="0"/>
            </a:br>
            <a:r>
              <a:rPr lang="en-GB" sz="1200" dirty="0"/>
              <a:t>to paste a slide from another presentation. Text and other objects can be copied one-by-one from the original slide</a:t>
            </a:r>
            <a:br>
              <a:rPr lang="en-GB" sz="1200" dirty="0"/>
            </a:br>
            <a:r>
              <a:rPr lang="en-GB" sz="1200" dirty="0"/>
              <a:t>to the new slide.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dirty="0"/>
              <a:t>Click with the right mouse button on the thumbnail display of the slide, on the left side of the screen. Then click on ‘</a:t>
            </a:r>
            <a:r>
              <a:rPr lang="en-GB" sz="1200" b="1" dirty="0"/>
              <a:t>Reset slide</a:t>
            </a:r>
            <a:r>
              <a:rPr lang="en-GB" sz="1200" dirty="0"/>
              <a:t>’ to reset the layout.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296FE71-9D09-ECEC-C9A1-F4FE7BF50A32}"/>
              </a:ext>
            </a:extLst>
          </p:cNvPr>
          <p:cNvSpPr txBox="1"/>
          <p:nvPr userDrawn="1"/>
        </p:nvSpPr>
        <p:spPr>
          <a:xfrm>
            <a:off x="719138" y="4524526"/>
            <a:ext cx="2647049" cy="67449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 dirty="0">
                <a:solidFill>
                  <a:schemeClr val="accent1"/>
                </a:solidFill>
              </a:rPr>
              <a:t>Text levels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Under the tab ‘Home’, use the list level-buttons to choose a text level. </a:t>
            </a:r>
            <a:endParaRPr lang="en-GB" sz="1200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</p:txBody>
      </p:sp>
      <p:grpSp>
        <p:nvGrpSpPr>
          <p:cNvPr id="9" name="VOORBEELD">
            <a:extLst>
              <a:ext uri="{FF2B5EF4-FFF2-40B4-BE49-F238E27FC236}">
                <a16:creationId xmlns:a16="http://schemas.microsoft.com/office/drawing/2014/main" id="{223B22F1-A9C7-DC72-FEB9-25221978ACC5}"/>
              </a:ext>
            </a:extLst>
          </p:cNvPr>
          <p:cNvGrpSpPr/>
          <p:nvPr userDrawn="1"/>
        </p:nvGrpSpPr>
        <p:grpSpPr>
          <a:xfrm>
            <a:off x="719138" y="5248070"/>
            <a:ext cx="3234311" cy="558875"/>
            <a:chOff x="-3605171" y="458674"/>
            <a:chExt cx="3234311" cy="558875"/>
          </a:xfrm>
        </p:grpSpPr>
        <p:sp>
          <p:nvSpPr>
            <p:cNvPr id="10" name="Rechthoek 9">
              <a:extLst>
                <a:ext uri="{FF2B5EF4-FFF2-40B4-BE49-F238E27FC236}">
                  <a16:creationId xmlns:a16="http://schemas.microsoft.com/office/drawing/2014/main" id="{03338E5F-3D14-16EC-91FC-B295CB54EB77}"/>
                </a:ext>
              </a:extLst>
            </p:cNvPr>
            <p:cNvSpPr/>
            <p:nvPr userDrawn="1"/>
          </p:nvSpPr>
          <p:spPr>
            <a:xfrm>
              <a:off x="-3604183" y="458674"/>
              <a:ext cx="393459" cy="184058"/>
            </a:xfrm>
            <a:prstGeom prst="rect">
              <a:avLst/>
            </a:prstGeom>
            <a:solidFill>
              <a:srgbClr val="F8F8F8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1800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9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Home</a:t>
              </a:r>
            </a:p>
          </p:txBody>
        </p:sp>
        <p:sp>
          <p:nvSpPr>
            <p:cNvPr id="11" name="Rechthoek 10">
              <a:extLst>
                <a:ext uri="{FF2B5EF4-FFF2-40B4-BE49-F238E27FC236}">
                  <a16:creationId xmlns:a16="http://schemas.microsoft.com/office/drawing/2014/main" id="{699885E4-D926-810F-013C-9017ADDD04FC}"/>
                </a:ext>
              </a:extLst>
            </p:cNvPr>
            <p:cNvSpPr/>
            <p:nvPr userDrawn="1"/>
          </p:nvSpPr>
          <p:spPr>
            <a:xfrm>
              <a:off x="-3599184" y="621345"/>
              <a:ext cx="383782" cy="27171"/>
            </a:xfrm>
            <a:prstGeom prst="rect">
              <a:avLst/>
            </a:prstGeom>
            <a:solidFill>
              <a:srgbClr val="B746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GB" sz="1000" b="1" noProof="0" dirty="0">
                <a:solidFill>
                  <a:srgbClr val="211F2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2" name="Groep 11">
              <a:extLst>
                <a:ext uri="{FF2B5EF4-FFF2-40B4-BE49-F238E27FC236}">
                  <a16:creationId xmlns:a16="http://schemas.microsoft.com/office/drawing/2014/main" id="{84196B60-EE68-4CD2-CA76-8EC51038F1FA}"/>
                </a:ext>
              </a:extLst>
            </p:cNvPr>
            <p:cNvGrpSpPr/>
            <p:nvPr userDrawn="1"/>
          </p:nvGrpSpPr>
          <p:grpSpPr>
            <a:xfrm>
              <a:off x="-3386247" y="830871"/>
              <a:ext cx="139423" cy="109566"/>
              <a:chOff x="-2866744" y="827071"/>
              <a:chExt cx="168701" cy="132575"/>
            </a:xfrm>
          </p:grpSpPr>
          <p:grpSp>
            <p:nvGrpSpPr>
              <p:cNvPr id="45" name="Groep 44">
                <a:extLst>
                  <a:ext uri="{FF2B5EF4-FFF2-40B4-BE49-F238E27FC236}">
                    <a16:creationId xmlns:a16="http://schemas.microsoft.com/office/drawing/2014/main" id="{6094382F-98EF-2A94-0781-35798ABD8BE5}"/>
                  </a:ext>
                </a:extLst>
              </p:cNvPr>
              <p:cNvGrpSpPr/>
              <p:nvPr userDrawn="1"/>
            </p:nvGrpSpPr>
            <p:grpSpPr>
              <a:xfrm>
                <a:off x="-2866744" y="827071"/>
                <a:ext cx="168701" cy="132575"/>
                <a:chOff x="-2866744" y="827071"/>
                <a:chExt cx="168701" cy="132575"/>
              </a:xfrm>
            </p:grpSpPr>
            <p:cxnSp>
              <p:nvCxnSpPr>
                <p:cNvPr id="47" name="Rechte verbindingslijn 46">
                  <a:extLst>
                    <a:ext uri="{FF2B5EF4-FFF2-40B4-BE49-F238E27FC236}">
                      <a16:creationId xmlns:a16="http://schemas.microsoft.com/office/drawing/2014/main" id="{F5CA69CD-2477-4235-84D1-D35A5A007C43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827071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8" name="Rechte verbindingslijn 47">
                  <a:extLst>
                    <a:ext uri="{FF2B5EF4-FFF2-40B4-BE49-F238E27FC236}">
                      <a16:creationId xmlns:a16="http://schemas.microsoft.com/office/drawing/2014/main" id="{45E49CD4-89C9-4DC6-41D8-DB1BA2748912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959646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9" name="Rechte verbindingslijn 48">
                  <a:extLst>
                    <a:ext uri="{FF2B5EF4-FFF2-40B4-BE49-F238E27FC236}">
                      <a16:creationId xmlns:a16="http://schemas.microsoft.com/office/drawing/2014/main" id="{B7BA8F3B-3873-F4DA-A238-E4621F0E38A9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926503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50" name="Rechte verbindingslijn 49">
                  <a:extLst>
                    <a:ext uri="{FF2B5EF4-FFF2-40B4-BE49-F238E27FC236}">
                      <a16:creationId xmlns:a16="http://schemas.microsoft.com/office/drawing/2014/main" id="{A4B7DD81-96C8-F7CF-09B4-A1740E5D8B1C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893359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51" name="Rechte verbindingslijn 50">
                  <a:extLst>
                    <a:ext uri="{FF2B5EF4-FFF2-40B4-BE49-F238E27FC236}">
                      <a16:creationId xmlns:a16="http://schemas.microsoft.com/office/drawing/2014/main" id="{933309FA-1A4B-B500-1BAC-FF39BB0C9421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860215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</p:grpSp>
          <p:sp>
            <p:nvSpPr>
              <p:cNvPr id="46" name="Pijl: rechts 45">
                <a:extLst>
                  <a:ext uri="{FF2B5EF4-FFF2-40B4-BE49-F238E27FC236}">
                    <a16:creationId xmlns:a16="http://schemas.microsoft.com/office/drawing/2014/main" id="{AAAC0B97-2BD3-E311-13D4-BED22B49F32C}"/>
                  </a:ext>
                </a:extLst>
              </p:cNvPr>
              <p:cNvSpPr/>
              <p:nvPr userDrawn="1"/>
            </p:nvSpPr>
            <p:spPr>
              <a:xfrm>
                <a:off x="-2866744" y="858737"/>
                <a:ext cx="70676" cy="67902"/>
              </a:xfrm>
              <a:prstGeom prst="rightArrow">
                <a:avLst>
                  <a:gd name="adj1" fmla="val 25329"/>
                  <a:gd name="adj2" fmla="val 63628"/>
                </a:avLst>
              </a:prstGeom>
              <a:solidFill>
                <a:srgbClr val="4A7D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13" name="Groep 12">
              <a:extLst>
                <a:ext uri="{FF2B5EF4-FFF2-40B4-BE49-F238E27FC236}">
                  <a16:creationId xmlns:a16="http://schemas.microsoft.com/office/drawing/2014/main" id="{2658B9E6-EEE8-12FE-A37B-B7241C37DC23}"/>
                </a:ext>
              </a:extLst>
            </p:cNvPr>
            <p:cNvGrpSpPr/>
            <p:nvPr userDrawn="1"/>
          </p:nvGrpSpPr>
          <p:grpSpPr>
            <a:xfrm>
              <a:off x="-3605171" y="830871"/>
              <a:ext cx="139423" cy="109566"/>
              <a:chOff x="-2866744" y="518074"/>
              <a:chExt cx="168701" cy="132575"/>
            </a:xfrm>
          </p:grpSpPr>
          <p:grpSp>
            <p:nvGrpSpPr>
              <p:cNvPr id="38" name="Groep 37">
                <a:extLst>
                  <a:ext uri="{FF2B5EF4-FFF2-40B4-BE49-F238E27FC236}">
                    <a16:creationId xmlns:a16="http://schemas.microsoft.com/office/drawing/2014/main" id="{FA72CF74-DCC7-1AB6-B4FA-32797D5ADE95}"/>
                  </a:ext>
                </a:extLst>
              </p:cNvPr>
              <p:cNvGrpSpPr/>
              <p:nvPr userDrawn="1"/>
            </p:nvGrpSpPr>
            <p:grpSpPr>
              <a:xfrm>
                <a:off x="-2866744" y="518074"/>
                <a:ext cx="168701" cy="132575"/>
                <a:chOff x="-2866744" y="518074"/>
                <a:chExt cx="168701" cy="132575"/>
              </a:xfrm>
            </p:grpSpPr>
            <p:cxnSp>
              <p:nvCxnSpPr>
                <p:cNvPr id="40" name="Rechte verbindingslijn 39">
                  <a:extLst>
                    <a:ext uri="{FF2B5EF4-FFF2-40B4-BE49-F238E27FC236}">
                      <a16:creationId xmlns:a16="http://schemas.microsoft.com/office/drawing/2014/main" id="{C086FFA1-B90D-2CD4-D7EA-A2CAD97040D6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518074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1" name="Rechte verbindingslijn 40">
                  <a:extLst>
                    <a:ext uri="{FF2B5EF4-FFF2-40B4-BE49-F238E27FC236}">
                      <a16:creationId xmlns:a16="http://schemas.microsoft.com/office/drawing/2014/main" id="{9E276A6C-91E2-3C05-E592-003E1F2696C8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650649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2" name="Rechte verbindingslijn 41">
                  <a:extLst>
                    <a:ext uri="{FF2B5EF4-FFF2-40B4-BE49-F238E27FC236}">
                      <a16:creationId xmlns:a16="http://schemas.microsoft.com/office/drawing/2014/main" id="{03CE44D5-1258-012B-E8BE-E2E51334B05D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617506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3" name="Rechte verbindingslijn 42">
                  <a:extLst>
                    <a:ext uri="{FF2B5EF4-FFF2-40B4-BE49-F238E27FC236}">
                      <a16:creationId xmlns:a16="http://schemas.microsoft.com/office/drawing/2014/main" id="{DF78297C-3B96-36F4-4AAC-59378707CA9D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584362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44" name="Rechte verbindingslijn 43">
                  <a:extLst>
                    <a:ext uri="{FF2B5EF4-FFF2-40B4-BE49-F238E27FC236}">
                      <a16:creationId xmlns:a16="http://schemas.microsoft.com/office/drawing/2014/main" id="{38209EFC-30B9-E6FB-BBFB-E16C5D453432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551218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</p:grpSp>
          <p:sp>
            <p:nvSpPr>
              <p:cNvPr id="39" name="Pijl: rechts 38">
                <a:extLst>
                  <a:ext uri="{FF2B5EF4-FFF2-40B4-BE49-F238E27FC236}">
                    <a16:creationId xmlns:a16="http://schemas.microsoft.com/office/drawing/2014/main" id="{D3F08921-5722-DEB9-31A9-5448AE95E511}"/>
                  </a:ext>
                </a:extLst>
              </p:cNvPr>
              <p:cNvSpPr/>
              <p:nvPr userDrawn="1"/>
            </p:nvSpPr>
            <p:spPr>
              <a:xfrm flipH="1">
                <a:off x="-2866744" y="549740"/>
                <a:ext cx="70676" cy="67902"/>
              </a:xfrm>
              <a:prstGeom prst="rightArrow">
                <a:avLst>
                  <a:gd name="adj1" fmla="val 25329"/>
                  <a:gd name="adj2" fmla="val 63628"/>
                </a:avLst>
              </a:prstGeom>
              <a:solidFill>
                <a:srgbClr val="4A7D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cxnSp>
          <p:nvCxnSpPr>
            <p:cNvPr id="14" name="Rechte verbindingslijn 13">
              <a:extLst>
                <a:ext uri="{FF2B5EF4-FFF2-40B4-BE49-F238E27FC236}">
                  <a16:creationId xmlns:a16="http://schemas.microsoft.com/office/drawing/2014/main" id="{8D003063-AECB-9525-A3E0-8ECE6DEF452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-3459956" y="588169"/>
              <a:ext cx="547687" cy="219076"/>
            </a:xfrm>
            <a:prstGeom prst="line">
              <a:avLst/>
            </a:prstGeom>
            <a:noFill/>
            <a:ln w="19050" cap="rnd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E20D2959-A3E8-6980-6C60-265615921D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4213" y="828675"/>
              <a:ext cx="319088" cy="0"/>
            </a:xfrm>
            <a:prstGeom prst="line">
              <a:avLst/>
            </a:prstGeom>
            <a:noFill/>
            <a:ln w="19050" cap="rnd" cmpd="sng" algn="ctr">
              <a:solidFill>
                <a:schemeClr val="accent1"/>
              </a:solidFill>
              <a:prstDash val="solid"/>
              <a:headEnd type="oval"/>
            </a:ln>
            <a:effectLst/>
          </p:spPr>
        </p:cxnSp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AD89004A-B4D5-E5FC-4BD4-26CC43E92A95}"/>
                </a:ext>
              </a:extLst>
            </p:cNvPr>
            <p:cNvSpPr/>
            <p:nvPr userDrawn="1"/>
          </p:nvSpPr>
          <p:spPr>
            <a:xfrm>
              <a:off x="-2559903" y="512179"/>
              <a:ext cx="2189042" cy="151083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Text level down</a:t>
              </a:r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32022233-BAF6-0FBC-FC7C-1941779D63F7}"/>
                </a:ext>
              </a:extLst>
            </p:cNvPr>
            <p:cNvSpPr/>
            <p:nvPr userDrawn="1"/>
          </p:nvSpPr>
          <p:spPr>
            <a:xfrm>
              <a:off x="-2559903" y="819562"/>
              <a:ext cx="2189043" cy="142202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1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cs typeface="Calibri" panose="020F0502020204030204" pitchFamily="34" charset="0"/>
                </a:rPr>
                <a:t>Text level up</a:t>
              </a:r>
            </a:p>
          </p:txBody>
        </p: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152F55C1-F1E9-6B05-D83D-81507DE567AA}"/>
                </a:ext>
              </a:extLst>
            </p:cNvPr>
            <p:cNvGrpSpPr/>
            <p:nvPr userDrawn="1"/>
          </p:nvGrpSpPr>
          <p:grpSpPr>
            <a:xfrm>
              <a:off x="-2916763" y="769168"/>
              <a:ext cx="268738" cy="248381"/>
              <a:chOff x="-2916763" y="769168"/>
              <a:chExt cx="268738" cy="248381"/>
            </a:xfrm>
          </p:grpSpPr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B5E1FED9-7683-8A4F-1591-27730327B1D1}"/>
                  </a:ext>
                </a:extLst>
              </p:cNvPr>
              <p:cNvSpPr/>
              <p:nvPr userDrawn="1"/>
            </p:nvSpPr>
            <p:spPr>
              <a:xfrm>
                <a:off x="-2916763" y="769168"/>
                <a:ext cx="268738" cy="24838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DADA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5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31" name="Groep 30">
                <a:extLst>
                  <a:ext uri="{FF2B5EF4-FFF2-40B4-BE49-F238E27FC236}">
                    <a16:creationId xmlns:a16="http://schemas.microsoft.com/office/drawing/2014/main" id="{BE48EAC4-A151-EAD5-FD57-6D5EF7CCC352}"/>
                  </a:ext>
                </a:extLst>
              </p:cNvPr>
              <p:cNvGrpSpPr/>
              <p:nvPr userDrawn="1"/>
            </p:nvGrpSpPr>
            <p:grpSpPr>
              <a:xfrm>
                <a:off x="-2866744" y="827071"/>
                <a:ext cx="168701" cy="132575"/>
                <a:chOff x="-2866744" y="827071"/>
                <a:chExt cx="168701" cy="132575"/>
              </a:xfrm>
            </p:grpSpPr>
            <p:cxnSp>
              <p:nvCxnSpPr>
                <p:cNvPr id="33" name="Rechte verbindingslijn 32">
                  <a:extLst>
                    <a:ext uri="{FF2B5EF4-FFF2-40B4-BE49-F238E27FC236}">
                      <a16:creationId xmlns:a16="http://schemas.microsoft.com/office/drawing/2014/main" id="{55ABF10F-CF91-B9AF-6688-67DA47271CCA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827071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34" name="Rechte verbindingslijn 33">
                  <a:extLst>
                    <a:ext uri="{FF2B5EF4-FFF2-40B4-BE49-F238E27FC236}">
                      <a16:creationId xmlns:a16="http://schemas.microsoft.com/office/drawing/2014/main" id="{1367BCBE-3206-50C6-F7F1-FBFF13AFA23E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959646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35" name="Rechte verbindingslijn 34">
                  <a:extLst>
                    <a:ext uri="{FF2B5EF4-FFF2-40B4-BE49-F238E27FC236}">
                      <a16:creationId xmlns:a16="http://schemas.microsoft.com/office/drawing/2014/main" id="{1887FE1A-DEDB-1C17-7A06-9CEF4073D49E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926503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36" name="Rechte verbindingslijn 35">
                  <a:extLst>
                    <a:ext uri="{FF2B5EF4-FFF2-40B4-BE49-F238E27FC236}">
                      <a16:creationId xmlns:a16="http://schemas.microsoft.com/office/drawing/2014/main" id="{9BB9AD66-42B5-5052-D1FB-0E4C1372D8C7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893359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37" name="Rechte verbindingslijn 36">
                  <a:extLst>
                    <a:ext uri="{FF2B5EF4-FFF2-40B4-BE49-F238E27FC236}">
                      <a16:creationId xmlns:a16="http://schemas.microsoft.com/office/drawing/2014/main" id="{9DB1E250-1A25-2F8A-B33E-34D8269DA44E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860215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</p:grpSp>
          <p:sp>
            <p:nvSpPr>
              <p:cNvPr id="32" name="Pijl: rechts 31">
                <a:extLst>
                  <a:ext uri="{FF2B5EF4-FFF2-40B4-BE49-F238E27FC236}">
                    <a16:creationId xmlns:a16="http://schemas.microsoft.com/office/drawing/2014/main" id="{254B755B-11BF-B6B8-A495-3097582DC4DE}"/>
                  </a:ext>
                </a:extLst>
              </p:cNvPr>
              <p:cNvSpPr/>
              <p:nvPr userDrawn="1"/>
            </p:nvSpPr>
            <p:spPr>
              <a:xfrm>
                <a:off x="-2866744" y="858737"/>
                <a:ext cx="70676" cy="67902"/>
              </a:xfrm>
              <a:prstGeom prst="rightArrow">
                <a:avLst>
                  <a:gd name="adj1" fmla="val 25329"/>
                  <a:gd name="adj2" fmla="val 63628"/>
                </a:avLst>
              </a:prstGeom>
              <a:solidFill>
                <a:srgbClr val="4A7D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21" name="Groep 20">
              <a:extLst>
                <a:ext uri="{FF2B5EF4-FFF2-40B4-BE49-F238E27FC236}">
                  <a16:creationId xmlns:a16="http://schemas.microsoft.com/office/drawing/2014/main" id="{540E0342-3F00-BB73-74C4-18810003E098}"/>
                </a:ext>
              </a:extLst>
            </p:cNvPr>
            <p:cNvGrpSpPr/>
            <p:nvPr userDrawn="1"/>
          </p:nvGrpSpPr>
          <p:grpSpPr>
            <a:xfrm>
              <a:off x="-2916763" y="460171"/>
              <a:ext cx="268738" cy="248381"/>
              <a:chOff x="-2916763" y="460171"/>
              <a:chExt cx="268738" cy="248381"/>
            </a:xfrm>
          </p:grpSpPr>
          <p:sp>
            <p:nvSpPr>
              <p:cNvPr id="22" name="Rechthoek 21">
                <a:extLst>
                  <a:ext uri="{FF2B5EF4-FFF2-40B4-BE49-F238E27FC236}">
                    <a16:creationId xmlns:a16="http://schemas.microsoft.com/office/drawing/2014/main" id="{CD51B86B-78F5-7AD1-6D46-DF7D9A6C27D5}"/>
                  </a:ext>
                </a:extLst>
              </p:cNvPr>
              <p:cNvSpPr/>
              <p:nvPr userDrawn="1"/>
            </p:nvSpPr>
            <p:spPr>
              <a:xfrm>
                <a:off x="-2916763" y="460171"/>
                <a:ext cx="268738" cy="248381"/>
              </a:xfrm>
              <a:prstGeom prst="rect">
                <a:avLst/>
              </a:prstGeom>
              <a:solidFill>
                <a:srgbClr val="FFFFFF"/>
              </a:solidFill>
              <a:ln w="3175">
                <a:solidFill>
                  <a:srgbClr val="DADAD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GB" sz="1050" b="0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23" name="Groep 22">
                <a:extLst>
                  <a:ext uri="{FF2B5EF4-FFF2-40B4-BE49-F238E27FC236}">
                    <a16:creationId xmlns:a16="http://schemas.microsoft.com/office/drawing/2014/main" id="{B1F516D8-3879-66A2-55AB-CB304D412756}"/>
                  </a:ext>
                </a:extLst>
              </p:cNvPr>
              <p:cNvGrpSpPr/>
              <p:nvPr userDrawn="1"/>
            </p:nvGrpSpPr>
            <p:grpSpPr>
              <a:xfrm>
                <a:off x="-2866744" y="518074"/>
                <a:ext cx="168701" cy="132575"/>
                <a:chOff x="-2866744" y="518074"/>
                <a:chExt cx="168701" cy="132575"/>
              </a:xfrm>
            </p:grpSpPr>
            <p:cxnSp>
              <p:nvCxnSpPr>
                <p:cNvPr id="25" name="Rechte verbindingslijn 24">
                  <a:extLst>
                    <a:ext uri="{FF2B5EF4-FFF2-40B4-BE49-F238E27FC236}">
                      <a16:creationId xmlns:a16="http://schemas.microsoft.com/office/drawing/2014/main" id="{55313D63-62F6-4ED8-4CE1-DEC8F077FF15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518074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26" name="Rechte verbindingslijn 25">
                  <a:extLst>
                    <a:ext uri="{FF2B5EF4-FFF2-40B4-BE49-F238E27FC236}">
                      <a16:creationId xmlns:a16="http://schemas.microsoft.com/office/drawing/2014/main" id="{0A93B689-D16A-5584-AD77-DB98BD596320}"/>
                    </a:ext>
                  </a:extLst>
                </p:cNvPr>
                <p:cNvCxnSpPr/>
                <p:nvPr userDrawn="1"/>
              </p:nvCxnSpPr>
              <p:spPr>
                <a:xfrm>
                  <a:off x="-2866744" y="650649"/>
                  <a:ext cx="168701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27" name="Rechte verbindingslijn 26">
                  <a:extLst>
                    <a:ext uri="{FF2B5EF4-FFF2-40B4-BE49-F238E27FC236}">
                      <a16:creationId xmlns:a16="http://schemas.microsoft.com/office/drawing/2014/main" id="{67AB20C9-B1F9-EC8B-808E-BF87470483B3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617506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28" name="Rechte verbindingslijn 27">
                  <a:extLst>
                    <a:ext uri="{FF2B5EF4-FFF2-40B4-BE49-F238E27FC236}">
                      <a16:creationId xmlns:a16="http://schemas.microsoft.com/office/drawing/2014/main" id="{ED653223-7AC2-4C9F-B934-7D03C7BD4456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584362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  <p:cxnSp>
              <p:nvCxnSpPr>
                <p:cNvPr id="29" name="Rechte verbindingslijn 28">
                  <a:extLst>
                    <a:ext uri="{FF2B5EF4-FFF2-40B4-BE49-F238E27FC236}">
                      <a16:creationId xmlns:a16="http://schemas.microsoft.com/office/drawing/2014/main" id="{8266471F-0EC6-1AB1-014F-9A470724C50E}"/>
                    </a:ext>
                  </a:extLst>
                </p:cNvPr>
                <p:cNvCxnSpPr/>
                <p:nvPr userDrawn="1"/>
              </p:nvCxnSpPr>
              <p:spPr>
                <a:xfrm>
                  <a:off x="-2773990" y="551218"/>
                  <a:ext cx="75947" cy="0"/>
                </a:xfrm>
                <a:prstGeom prst="line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rgbClr val="9D9FA1"/>
                  </a:solidFill>
                  <a:prstDash val="solid"/>
                </a:ln>
                <a:effectLst/>
              </p:spPr>
            </p:cxnSp>
          </p:grpSp>
          <p:sp>
            <p:nvSpPr>
              <p:cNvPr id="24" name="Pijl: rechts 23">
                <a:extLst>
                  <a:ext uri="{FF2B5EF4-FFF2-40B4-BE49-F238E27FC236}">
                    <a16:creationId xmlns:a16="http://schemas.microsoft.com/office/drawing/2014/main" id="{232832F5-EBD0-CB62-BB0A-CBA8AFB8E06E}"/>
                  </a:ext>
                </a:extLst>
              </p:cNvPr>
              <p:cNvSpPr/>
              <p:nvPr userDrawn="1"/>
            </p:nvSpPr>
            <p:spPr>
              <a:xfrm flipH="1">
                <a:off x="-2866744" y="549740"/>
                <a:ext cx="70676" cy="67902"/>
              </a:xfrm>
              <a:prstGeom prst="rightArrow">
                <a:avLst>
                  <a:gd name="adj1" fmla="val 25329"/>
                  <a:gd name="adj2" fmla="val 63628"/>
                </a:avLst>
              </a:prstGeom>
              <a:solidFill>
                <a:srgbClr val="4A7D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/>
                <a:endParaRPr lang="en-GB" sz="1000" b="1" noProof="0" dirty="0">
                  <a:solidFill>
                    <a:srgbClr val="211F26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52" name="Tekstvak 51">
            <a:extLst>
              <a:ext uri="{FF2B5EF4-FFF2-40B4-BE49-F238E27FC236}">
                <a16:creationId xmlns:a16="http://schemas.microsoft.com/office/drawing/2014/main" id="{942B21D1-FB28-45F6-C505-8F60BF07ABDC}"/>
              </a:ext>
            </a:extLst>
          </p:cNvPr>
          <p:cNvSpPr txBox="1"/>
          <p:nvPr userDrawn="1"/>
        </p:nvSpPr>
        <p:spPr>
          <a:xfrm>
            <a:off x="4524770" y="1405342"/>
            <a:ext cx="3142461" cy="233867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 dirty="0">
                <a:solidFill>
                  <a:schemeClr val="accent1"/>
                </a:solidFill>
              </a:rPr>
              <a:t>Insert / edit an image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If necessary, delete the existing image</a:t>
            </a:r>
            <a:br>
              <a:rPr lang="en-GB" sz="1200"/>
            </a:br>
            <a:r>
              <a:rPr lang="en-GB" sz="1200"/>
              <a:t>by using the ‘</a:t>
            </a:r>
            <a:r>
              <a:rPr lang="en-GB" sz="1200" b="1"/>
              <a:t>Backspace key</a:t>
            </a:r>
            <a:r>
              <a:rPr lang="en-GB" sz="1200"/>
              <a:t>’. </a:t>
            </a:r>
            <a:br>
              <a:rPr lang="en-GB" sz="1200"/>
            </a:br>
            <a:r>
              <a:rPr lang="en-GB" sz="1200"/>
              <a:t>Click on the pictogram to insert a new image. 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Select the image and click on ‘</a:t>
            </a:r>
            <a:r>
              <a:rPr lang="en-GB" sz="1200" b="1"/>
              <a:t>Insert</a:t>
            </a:r>
            <a:r>
              <a:rPr lang="en-GB" sz="1200"/>
              <a:t>’. To scale or drag the image, go to the tab ‘</a:t>
            </a:r>
            <a:r>
              <a:rPr lang="en-GB" sz="1200" b="1"/>
              <a:t>Picture Tools - Format</a:t>
            </a:r>
            <a:r>
              <a:rPr lang="en-GB" sz="1200"/>
              <a:t>’ and click on</a:t>
            </a:r>
            <a:br>
              <a:rPr lang="en-GB" sz="1200"/>
            </a:br>
            <a:r>
              <a:rPr lang="en-GB" sz="1200"/>
              <a:t>the button ‘</a:t>
            </a:r>
            <a:r>
              <a:rPr lang="en-GB" sz="1200" b="1"/>
              <a:t>Crop</a:t>
            </a:r>
            <a:r>
              <a:rPr lang="en-GB" sz="1200"/>
              <a:t>’. Scale the image itself with</a:t>
            </a:r>
            <a:br>
              <a:rPr lang="en-GB" sz="1200"/>
            </a:br>
            <a:r>
              <a:rPr lang="en-GB" sz="1200"/>
              <a:t>the spheres and scale the image frame with the brackets.</a:t>
            </a:r>
            <a:br>
              <a:rPr lang="en-GB" sz="1200"/>
            </a:br>
            <a:r>
              <a:rPr lang="en-GB" sz="1200"/>
              <a:t>Click with the right mouse button on the image and choose ‘</a:t>
            </a:r>
            <a:r>
              <a:rPr lang="en-GB" sz="1200" b="1"/>
              <a:t>Send to back</a:t>
            </a:r>
            <a:r>
              <a:rPr lang="en-GB" sz="1200"/>
              <a:t>’.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</p:txBody>
      </p:sp>
      <p:sp>
        <p:nvSpPr>
          <p:cNvPr id="53" name="Tekstvak 52">
            <a:extLst>
              <a:ext uri="{FF2B5EF4-FFF2-40B4-BE49-F238E27FC236}">
                <a16:creationId xmlns:a16="http://schemas.microsoft.com/office/drawing/2014/main" id="{B35480EF-0AC9-79E8-E11C-5B38D9B49942}"/>
              </a:ext>
            </a:extLst>
          </p:cNvPr>
          <p:cNvSpPr txBox="1"/>
          <p:nvPr userDrawn="1"/>
        </p:nvSpPr>
        <p:spPr>
          <a:xfrm>
            <a:off x="4524770" y="3883994"/>
            <a:ext cx="3170051" cy="195555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 dirty="0">
                <a:solidFill>
                  <a:schemeClr val="accent1"/>
                </a:solidFill>
              </a:rPr>
              <a:t>Charts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If necessary, delete the existing chart</a:t>
            </a:r>
            <a:br>
              <a:rPr lang="en-GB" sz="1200"/>
            </a:br>
            <a:r>
              <a:rPr lang="en-GB" sz="1200"/>
              <a:t>by using the ‘</a:t>
            </a:r>
            <a:r>
              <a:rPr lang="en-GB" sz="1200" b="1"/>
              <a:t>Backspace key</a:t>
            </a:r>
            <a:r>
              <a:rPr lang="en-GB" sz="1200"/>
              <a:t>’. Click on</a:t>
            </a:r>
            <a:br>
              <a:rPr lang="en-GB" sz="1200"/>
            </a:br>
            <a:r>
              <a:rPr lang="en-GB" sz="1200"/>
              <a:t>the pictogram to insert a new chart. Select the preferred chart</a:t>
            </a:r>
            <a:br>
              <a:rPr lang="en-GB" sz="1200"/>
            </a:br>
            <a:r>
              <a:rPr lang="en-GB" sz="1200"/>
              <a:t>and click on  ‘</a:t>
            </a:r>
            <a:r>
              <a:rPr lang="en-GB" sz="1200" b="1"/>
              <a:t>Insert</a:t>
            </a:r>
            <a:r>
              <a:rPr lang="en-GB" sz="1200"/>
              <a:t>’.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When you want to change the lay-out of the chart, select the preferred part of the chart and go to the tab ‘</a:t>
            </a:r>
            <a:r>
              <a:rPr lang="en-GB" sz="1200" b="1"/>
              <a:t>Format</a:t>
            </a:r>
            <a:r>
              <a:rPr lang="en-GB" sz="1200"/>
              <a:t>’.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endParaRPr lang="en-GB" sz="1200" dirty="0"/>
          </a:p>
        </p:txBody>
      </p:sp>
      <p:sp>
        <p:nvSpPr>
          <p:cNvPr id="54" name="Tekstvak 53">
            <a:extLst>
              <a:ext uri="{FF2B5EF4-FFF2-40B4-BE49-F238E27FC236}">
                <a16:creationId xmlns:a16="http://schemas.microsoft.com/office/drawing/2014/main" id="{E94CC5A9-0BC0-8F16-4CAC-450228BFC2B3}"/>
              </a:ext>
            </a:extLst>
          </p:cNvPr>
          <p:cNvSpPr txBox="1"/>
          <p:nvPr userDrawn="1"/>
        </p:nvSpPr>
        <p:spPr>
          <a:xfrm>
            <a:off x="8636511" y="1405342"/>
            <a:ext cx="2740090" cy="52823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>
                <a:solidFill>
                  <a:schemeClr val="accent1"/>
                </a:solidFill>
              </a:rPr>
              <a:t>To edit chart data</a:t>
            </a:r>
            <a:r>
              <a:rPr lang="en-GB" sz="1200"/>
              <a:t>, click with the right mouse button on the chart</a:t>
            </a:r>
            <a:br>
              <a:rPr lang="en-GB" sz="1200"/>
            </a:br>
            <a:r>
              <a:rPr lang="en-GB" sz="1200"/>
              <a:t>and choose ‘</a:t>
            </a:r>
            <a:r>
              <a:rPr lang="en-GB" sz="1200" b="1"/>
              <a:t>Edit data</a:t>
            </a:r>
            <a:r>
              <a:rPr lang="en-GB" sz="1200"/>
              <a:t>’.</a:t>
            </a:r>
            <a:endParaRPr lang="en-GB" sz="1200" dirty="0"/>
          </a:p>
        </p:txBody>
      </p:sp>
      <p:sp>
        <p:nvSpPr>
          <p:cNvPr id="55" name="Tekstvak 54">
            <a:extLst>
              <a:ext uri="{FF2B5EF4-FFF2-40B4-BE49-F238E27FC236}">
                <a16:creationId xmlns:a16="http://schemas.microsoft.com/office/drawing/2014/main" id="{69553521-5437-0636-15FE-B3B4EB7E34D5}"/>
              </a:ext>
            </a:extLst>
          </p:cNvPr>
          <p:cNvSpPr txBox="1"/>
          <p:nvPr userDrawn="1"/>
        </p:nvSpPr>
        <p:spPr>
          <a:xfrm>
            <a:off x="8636510" y="2060420"/>
            <a:ext cx="2647049" cy="265298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 b="1" dirty="0">
                <a:solidFill>
                  <a:schemeClr val="accent1"/>
                </a:solidFill>
              </a:rPr>
              <a:t>Insert / edit table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If necessary, delete the existing table</a:t>
            </a:r>
            <a:br>
              <a:rPr lang="en-GB" sz="1200"/>
            </a:br>
            <a:r>
              <a:rPr lang="en-GB" sz="1200"/>
              <a:t>by using the ‘</a:t>
            </a:r>
            <a:r>
              <a:rPr lang="en-GB" sz="1200" b="1"/>
              <a:t>Backspace key</a:t>
            </a:r>
            <a:r>
              <a:rPr lang="en-GB" sz="1200"/>
              <a:t>’. Click on</a:t>
            </a:r>
            <a:br>
              <a:rPr lang="en-GB" sz="1200"/>
            </a:br>
            <a:r>
              <a:rPr lang="en-GB" sz="1200"/>
              <a:t>the pictogram to insert a new table. 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Select the preferred number of rows</a:t>
            </a:r>
            <a:br>
              <a:rPr lang="en-GB" sz="1200"/>
            </a:br>
            <a:r>
              <a:rPr lang="en-GB" sz="1200"/>
              <a:t>and columns and click on ‘</a:t>
            </a:r>
            <a:r>
              <a:rPr lang="en-GB" sz="1200" b="1"/>
              <a:t>OK</a:t>
            </a:r>
            <a:r>
              <a:rPr lang="en-GB" sz="1200"/>
              <a:t>’.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To edit, select the preferred number of rows and/or columns of the table and go to the tab ‘</a:t>
            </a:r>
            <a:r>
              <a:rPr lang="en-GB" sz="1200" b="1"/>
              <a:t>Layout</a:t>
            </a:r>
            <a:r>
              <a:rPr lang="en-GB" sz="1200"/>
              <a:t>’.</a:t>
            </a:r>
          </a:p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200"/>
              <a:t>At the section ‘</a:t>
            </a:r>
            <a:r>
              <a:rPr lang="en-GB" sz="1200" b="1"/>
              <a:t>Rows and columns</a:t>
            </a:r>
            <a:r>
              <a:rPr lang="en-GB" sz="1200"/>
              <a:t>’ you can delete or add rows and columns. Choose from the variety of options:</a:t>
            </a:r>
            <a:endParaRPr lang="en-GB" sz="1200" dirty="0"/>
          </a:p>
        </p:txBody>
      </p:sp>
      <p:grpSp>
        <p:nvGrpSpPr>
          <p:cNvPr id="56" name="Groep 55">
            <a:extLst>
              <a:ext uri="{FF2B5EF4-FFF2-40B4-BE49-F238E27FC236}">
                <a16:creationId xmlns:a16="http://schemas.microsoft.com/office/drawing/2014/main" id="{69C90939-7884-FAF6-D1AA-896588063133}"/>
              </a:ext>
            </a:extLst>
          </p:cNvPr>
          <p:cNvGrpSpPr/>
          <p:nvPr userDrawn="1"/>
        </p:nvGrpSpPr>
        <p:grpSpPr>
          <a:xfrm>
            <a:off x="8453193" y="4996916"/>
            <a:ext cx="3013682" cy="673634"/>
            <a:chOff x="-3415313" y="4996916"/>
            <a:chExt cx="3013682" cy="673634"/>
          </a:xfrm>
        </p:grpSpPr>
        <p:grpSp>
          <p:nvGrpSpPr>
            <p:cNvPr id="57" name="Groep 56">
              <a:extLst>
                <a:ext uri="{FF2B5EF4-FFF2-40B4-BE49-F238E27FC236}">
                  <a16:creationId xmlns:a16="http://schemas.microsoft.com/office/drawing/2014/main" id="{2C3AAA81-5347-FE29-905D-2E640D361F0C}"/>
                </a:ext>
              </a:extLst>
            </p:cNvPr>
            <p:cNvGrpSpPr/>
            <p:nvPr userDrawn="1"/>
          </p:nvGrpSpPr>
          <p:grpSpPr>
            <a:xfrm>
              <a:off x="-3415313" y="5041534"/>
              <a:ext cx="761481" cy="529523"/>
              <a:chOff x="-3492543" y="5041534"/>
              <a:chExt cx="761481" cy="529523"/>
            </a:xfrm>
          </p:grpSpPr>
          <p:grpSp>
            <p:nvGrpSpPr>
              <p:cNvPr id="167" name="Groep 166">
                <a:extLst>
                  <a:ext uri="{FF2B5EF4-FFF2-40B4-BE49-F238E27FC236}">
                    <a16:creationId xmlns:a16="http://schemas.microsoft.com/office/drawing/2014/main" id="{F38DE36C-3B3F-2431-CA5F-533F3B2A71C3}"/>
                  </a:ext>
                </a:extLst>
              </p:cNvPr>
              <p:cNvGrpSpPr/>
              <p:nvPr userDrawn="1"/>
            </p:nvGrpSpPr>
            <p:grpSpPr>
              <a:xfrm>
                <a:off x="-3307743" y="5041534"/>
                <a:ext cx="485596" cy="437045"/>
                <a:chOff x="-3307743" y="4999319"/>
                <a:chExt cx="644991" cy="580504"/>
              </a:xfrm>
            </p:grpSpPr>
            <p:grpSp>
              <p:nvGrpSpPr>
                <p:cNvPr id="169" name="Groep 168">
                  <a:extLst>
                    <a:ext uri="{FF2B5EF4-FFF2-40B4-BE49-F238E27FC236}">
                      <a16:creationId xmlns:a16="http://schemas.microsoft.com/office/drawing/2014/main" id="{096B315A-6478-A585-4206-B024D10E537F}"/>
                    </a:ext>
                  </a:extLst>
                </p:cNvPr>
                <p:cNvGrpSpPr/>
                <p:nvPr userDrawn="1"/>
              </p:nvGrpSpPr>
              <p:grpSpPr>
                <a:xfrm>
                  <a:off x="-3307743" y="4999319"/>
                  <a:ext cx="516835" cy="439373"/>
                  <a:chOff x="-3307743" y="4999319"/>
                  <a:chExt cx="516835" cy="439373"/>
                </a:xfrm>
              </p:grpSpPr>
              <p:cxnSp>
                <p:nvCxnSpPr>
                  <p:cNvPr id="171" name="Rechte verbindingslijn 170">
                    <a:extLst>
                      <a:ext uri="{FF2B5EF4-FFF2-40B4-BE49-F238E27FC236}">
                        <a16:creationId xmlns:a16="http://schemas.microsoft.com/office/drawing/2014/main" id="{7B041ED1-09D0-0035-D14B-571379705442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141843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2" name="Rechte verbindingslijn 171">
                    <a:extLst>
                      <a:ext uri="{FF2B5EF4-FFF2-40B4-BE49-F238E27FC236}">
                        <a16:creationId xmlns:a16="http://schemas.microsoft.com/office/drawing/2014/main" id="{341A5237-EC1F-98D4-1B9F-EEB64B19FBFE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290267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Rechte verbindingslijn 172">
                    <a:extLst>
                      <a:ext uri="{FF2B5EF4-FFF2-40B4-BE49-F238E27FC236}">
                        <a16:creationId xmlns:a16="http://schemas.microsoft.com/office/drawing/2014/main" id="{38CBB927-1C98-975E-6399-8936F8AE5C0F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2969743" y="4999319"/>
                    <a:ext cx="1394" cy="43937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Rechte verbindingslijn 173">
                    <a:extLst>
                      <a:ext uri="{FF2B5EF4-FFF2-40B4-BE49-F238E27FC236}">
                        <a16:creationId xmlns:a16="http://schemas.microsoft.com/office/drawing/2014/main" id="{CEA89868-DA2F-DA4F-B651-3FD03750563B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flipH="1">
                    <a:off x="-3142021" y="4999319"/>
                    <a:ext cx="1394" cy="43937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5" name="Rechthoek 174">
                    <a:extLst>
                      <a:ext uri="{FF2B5EF4-FFF2-40B4-BE49-F238E27FC236}">
                        <a16:creationId xmlns:a16="http://schemas.microsoft.com/office/drawing/2014/main" id="{DEB15E1A-7D9E-D018-354A-C50CE49EAD7D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304719" y="4999319"/>
                    <a:ext cx="513811" cy="439373"/>
                  </a:xfrm>
                  <a:prstGeom prst="rect">
                    <a:avLst/>
                  </a:prstGeom>
                  <a:noFill/>
                  <a:ln w="12700">
                    <a:solidFill>
                      <a:srgbClr val="6C6C6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70" name="Vrije vorm: vorm 169">
                  <a:extLst>
                    <a:ext uri="{FF2B5EF4-FFF2-40B4-BE49-F238E27FC236}">
                      <a16:creationId xmlns:a16="http://schemas.microsoft.com/office/drawing/2014/main" id="{91E19B82-47E6-2DCE-8E64-3B133B908D85}"/>
                    </a:ext>
                  </a:extLst>
                </p:cNvPr>
                <p:cNvSpPr/>
                <p:nvPr userDrawn="1"/>
              </p:nvSpPr>
              <p:spPr>
                <a:xfrm rot="2700000">
                  <a:off x="-3022752" y="5219823"/>
                  <a:ext cx="360000" cy="360000"/>
                </a:xfrm>
                <a:custGeom>
                  <a:avLst/>
                  <a:gdLst>
                    <a:gd name="connsiteX0" fmla="*/ 7908 w 360000"/>
                    <a:gd name="connsiteY0" fmla="*/ 160908 h 360000"/>
                    <a:gd name="connsiteX1" fmla="*/ 27000 w 360000"/>
                    <a:gd name="connsiteY1" fmla="*/ 153000 h 360000"/>
                    <a:gd name="connsiteX2" fmla="*/ 153000 w 360000"/>
                    <a:gd name="connsiteY2" fmla="*/ 153000 h 360000"/>
                    <a:gd name="connsiteX3" fmla="*/ 153000 w 360000"/>
                    <a:gd name="connsiteY3" fmla="*/ 27000 h 360000"/>
                    <a:gd name="connsiteX4" fmla="*/ 180000 w 360000"/>
                    <a:gd name="connsiteY4" fmla="*/ 0 h 360000"/>
                    <a:gd name="connsiteX5" fmla="*/ 207000 w 360000"/>
                    <a:gd name="connsiteY5" fmla="*/ 27000 h 360000"/>
                    <a:gd name="connsiteX6" fmla="*/ 207000 w 360000"/>
                    <a:gd name="connsiteY6" fmla="*/ 153000 h 360000"/>
                    <a:gd name="connsiteX7" fmla="*/ 333000 w 360000"/>
                    <a:gd name="connsiteY7" fmla="*/ 153000 h 360000"/>
                    <a:gd name="connsiteX8" fmla="*/ 360000 w 360000"/>
                    <a:gd name="connsiteY8" fmla="*/ 180000 h 360000"/>
                    <a:gd name="connsiteX9" fmla="*/ 333000 w 360000"/>
                    <a:gd name="connsiteY9" fmla="*/ 207000 h 360000"/>
                    <a:gd name="connsiteX10" fmla="*/ 207000 w 360000"/>
                    <a:gd name="connsiteY10" fmla="*/ 207000 h 360000"/>
                    <a:gd name="connsiteX11" fmla="*/ 207000 w 360000"/>
                    <a:gd name="connsiteY11" fmla="*/ 333000 h 360000"/>
                    <a:gd name="connsiteX12" fmla="*/ 180000 w 360000"/>
                    <a:gd name="connsiteY12" fmla="*/ 360000 h 360000"/>
                    <a:gd name="connsiteX13" fmla="*/ 153000 w 360000"/>
                    <a:gd name="connsiteY13" fmla="*/ 333000 h 360000"/>
                    <a:gd name="connsiteX14" fmla="*/ 153000 w 360000"/>
                    <a:gd name="connsiteY14" fmla="*/ 207000 h 360000"/>
                    <a:gd name="connsiteX15" fmla="*/ 27000 w 360000"/>
                    <a:gd name="connsiteY15" fmla="*/ 207000 h 360000"/>
                    <a:gd name="connsiteX16" fmla="*/ 0 w 360000"/>
                    <a:gd name="connsiteY16" fmla="*/ 180000 h 360000"/>
                    <a:gd name="connsiteX17" fmla="*/ 7908 w 360000"/>
                    <a:gd name="connsiteY17" fmla="*/ 160908 h 36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360000" h="360000">
                      <a:moveTo>
                        <a:pt x="7908" y="160908"/>
                      </a:moveTo>
                      <a:cubicBezTo>
                        <a:pt x="12794" y="156022"/>
                        <a:pt x="19544" y="153000"/>
                        <a:pt x="27000" y="153000"/>
                      </a:cubicBezTo>
                      <a:lnTo>
                        <a:pt x="153000" y="153000"/>
                      </a:lnTo>
                      <a:lnTo>
                        <a:pt x="153000" y="27000"/>
                      </a:lnTo>
                      <a:cubicBezTo>
                        <a:pt x="153000" y="12088"/>
                        <a:pt x="165088" y="0"/>
                        <a:pt x="180000" y="0"/>
                      </a:cubicBezTo>
                      <a:cubicBezTo>
                        <a:pt x="194912" y="0"/>
                        <a:pt x="207000" y="12088"/>
                        <a:pt x="207000" y="27000"/>
                      </a:cubicBezTo>
                      <a:lnTo>
                        <a:pt x="207000" y="153000"/>
                      </a:lnTo>
                      <a:lnTo>
                        <a:pt x="333000" y="153000"/>
                      </a:lnTo>
                      <a:cubicBezTo>
                        <a:pt x="347912" y="153000"/>
                        <a:pt x="360000" y="165088"/>
                        <a:pt x="360000" y="180000"/>
                      </a:cubicBezTo>
                      <a:cubicBezTo>
                        <a:pt x="360000" y="194912"/>
                        <a:pt x="347912" y="207000"/>
                        <a:pt x="333000" y="207000"/>
                      </a:cubicBezTo>
                      <a:lnTo>
                        <a:pt x="207000" y="207000"/>
                      </a:lnTo>
                      <a:lnTo>
                        <a:pt x="207000" y="333000"/>
                      </a:lnTo>
                      <a:cubicBezTo>
                        <a:pt x="207000" y="347912"/>
                        <a:pt x="194912" y="360000"/>
                        <a:pt x="180000" y="360000"/>
                      </a:cubicBezTo>
                      <a:cubicBezTo>
                        <a:pt x="165088" y="360000"/>
                        <a:pt x="153000" y="347912"/>
                        <a:pt x="153000" y="333000"/>
                      </a:cubicBezTo>
                      <a:lnTo>
                        <a:pt x="153000" y="207000"/>
                      </a:lnTo>
                      <a:lnTo>
                        <a:pt x="27000" y="207000"/>
                      </a:lnTo>
                      <a:cubicBezTo>
                        <a:pt x="12088" y="207000"/>
                        <a:pt x="0" y="194912"/>
                        <a:pt x="0" y="180000"/>
                      </a:cubicBezTo>
                      <a:cubicBezTo>
                        <a:pt x="0" y="172544"/>
                        <a:pt x="3022" y="165794"/>
                        <a:pt x="7908" y="160908"/>
                      </a:cubicBezTo>
                      <a:close/>
                    </a:path>
                  </a:pathLst>
                </a:custGeom>
                <a:solidFill>
                  <a:srgbClr val="F0615F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dirty="0"/>
                </a:p>
              </p:txBody>
            </p:sp>
          </p:grpSp>
          <p:sp>
            <p:nvSpPr>
              <p:cNvPr id="168" name="Tekstvak 167">
                <a:extLst>
                  <a:ext uri="{FF2B5EF4-FFF2-40B4-BE49-F238E27FC236}">
                    <a16:creationId xmlns:a16="http://schemas.microsoft.com/office/drawing/2014/main" id="{A5E9D975-081C-2108-1608-500E5E2F45D3}"/>
                  </a:ext>
                </a:extLst>
              </p:cNvPr>
              <p:cNvSpPr txBox="1"/>
              <p:nvPr userDrawn="1"/>
            </p:nvSpPr>
            <p:spPr>
              <a:xfrm>
                <a:off x="-3492543" y="5440654"/>
                <a:ext cx="761481" cy="13040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algn="ctr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Delete</a:t>
                </a:r>
              </a:p>
            </p:txBody>
          </p:sp>
        </p:grpSp>
        <p:grpSp>
          <p:nvGrpSpPr>
            <p:cNvPr id="58" name="Groep 57">
              <a:extLst>
                <a:ext uri="{FF2B5EF4-FFF2-40B4-BE49-F238E27FC236}">
                  <a16:creationId xmlns:a16="http://schemas.microsoft.com/office/drawing/2014/main" id="{D69922BA-1F12-4F83-3ADF-1E6282DA27B9}"/>
                </a:ext>
              </a:extLst>
            </p:cNvPr>
            <p:cNvGrpSpPr/>
            <p:nvPr userDrawn="1"/>
          </p:nvGrpSpPr>
          <p:grpSpPr>
            <a:xfrm>
              <a:off x="-2582156" y="4996916"/>
              <a:ext cx="572112" cy="673634"/>
              <a:chOff x="-2709168" y="4996916"/>
              <a:chExt cx="572112" cy="673634"/>
            </a:xfrm>
          </p:grpSpPr>
          <p:grpSp>
            <p:nvGrpSpPr>
              <p:cNvPr id="157" name="Groep 156">
                <a:extLst>
                  <a:ext uri="{FF2B5EF4-FFF2-40B4-BE49-F238E27FC236}">
                    <a16:creationId xmlns:a16="http://schemas.microsoft.com/office/drawing/2014/main" id="{E5341CC1-C9AA-93EA-2E46-BA7A6A5B2726}"/>
                  </a:ext>
                </a:extLst>
              </p:cNvPr>
              <p:cNvGrpSpPr/>
              <p:nvPr userDrawn="1"/>
            </p:nvGrpSpPr>
            <p:grpSpPr>
              <a:xfrm>
                <a:off x="-2609993" y="4996916"/>
                <a:ext cx="389111" cy="375410"/>
                <a:chOff x="-2542178" y="4940055"/>
                <a:chExt cx="516835" cy="498637"/>
              </a:xfrm>
            </p:grpSpPr>
            <p:sp>
              <p:nvSpPr>
                <p:cNvPr id="159" name="Rechthoek 158">
                  <a:extLst>
                    <a:ext uri="{FF2B5EF4-FFF2-40B4-BE49-F238E27FC236}">
                      <a16:creationId xmlns:a16="http://schemas.microsoft.com/office/drawing/2014/main" id="{83E8D790-B508-53FE-6A4D-B8EF2F714117}"/>
                    </a:ext>
                  </a:extLst>
                </p:cNvPr>
                <p:cNvSpPr/>
                <p:nvPr userDrawn="1"/>
              </p:nvSpPr>
              <p:spPr>
                <a:xfrm>
                  <a:off x="-2538526" y="5145278"/>
                  <a:ext cx="510738" cy="150388"/>
                </a:xfrm>
                <a:prstGeom prst="rect">
                  <a:avLst/>
                </a:prstGeom>
                <a:solidFill>
                  <a:srgbClr val="C3D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dirty="0">
                    <a:latin typeface="+mj-lt"/>
                  </a:endParaRPr>
                </a:p>
              </p:txBody>
            </p:sp>
            <p:grpSp>
              <p:nvGrpSpPr>
                <p:cNvPr id="160" name="Groep 159">
                  <a:extLst>
                    <a:ext uri="{FF2B5EF4-FFF2-40B4-BE49-F238E27FC236}">
                      <a16:creationId xmlns:a16="http://schemas.microsoft.com/office/drawing/2014/main" id="{5BDDF1FC-F66D-4287-4D63-18A5C9B16A4A}"/>
                    </a:ext>
                  </a:extLst>
                </p:cNvPr>
                <p:cNvGrpSpPr/>
                <p:nvPr userDrawn="1"/>
              </p:nvGrpSpPr>
              <p:grpSpPr>
                <a:xfrm>
                  <a:off x="-2542178" y="4999319"/>
                  <a:ext cx="516835" cy="439373"/>
                  <a:chOff x="-3307743" y="4999319"/>
                  <a:chExt cx="516835" cy="439373"/>
                </a:xfrm>
              </p:grpSpPr>
              <p:cxnSp>
                <p:nvCxnSpPr>
                  <p:cNvPr id="162" name="Rechte verbindingslijn 161">
                    <a:extLst>
                      <a:ext uri="{FF2B5EF4-FFF2-40B4-BE49-F238E27FC236}">
                        <a16:creationId xmlns:a16="http://schemas.microsoft.com/office/drawing/2014/main" id="{48E1306A-F7C8-B970-3FDD-83179F783F2D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141843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3" name="Rechte verbindingslijn 162">
                    <a:extLst>
                      <a:ext uri="{FF2B5EF4-FFF2-40B4-BE49-F238E27FC236}">
                        <a16:creationId xmlns:a16="http://schemas.microsoft.com/office/drawing/2014/main" id="{BA90FAC9-F226-B190-633D-CC5417250DBA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290267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Rechte verbindingslijn 163">
                    <a:extLst>
                      <a:ext uri="{FF2B5EF4-FFF2-40B4-BE49-F238E27FC236}">
                        <a16:creationId xmlns:a16="http://schemas.microsoft.com/office/drawing/2014/main" id="{EA01A823-3F22-367C-726D-13BC8AFF5D63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69743" y="5295569"/>
                    <a:ext cx="0" cy="14312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Rechte verbindingslijn 164">
                    <a:extLst>
                      <a:ext uri="{FF2B5EF4-FFF2-40B4-BE49-F238E27FC236}">
                        <a16:creationId xmlns:a16="http://schemas.microsoft.com/office/drawing/2014/main" id="{896016D0-B3A8-E434-6314-C35409228EA0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142021" y="5295569"/>
                    <a:ext cx="0" cy="14312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6" name="Rechthoek 165">
                    <a:extLst>
                      <a:ext uri="{FF2B5EF4-FFF2-40B4-BE49-F238E27FC236}">
                        <a16:creationId xmlns:a16="http://schemas.microsoft.com/office/drawing/2014/main" id="{4297EFE0-C086-B558-6A8D-4ADBB44F2449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304719" y="4999319"/>
                    <a:ext cx="513811" cy="439373"/>
                  </a:xfrm>
                  <a:prstGeom prst="rect">
                    <a:avLst/>
                  </a:prstGeom>
                  <a:noFill/>
                  <a:ln w="12700">
                    <a:solidFill>
                      <a:srgbClr val="6C6C6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61" name="Pijl: rechts 160">
                  <a:extLst>
                    <a:ext uri="{FF2B5EF4-FFF2-40B4-BE49-F238E27FC236}">
                      <a16:creationId xmlns:a16="http://schemas.microsoft.com/office/drawing/2014/main" id="{C3BC162B-728A-71BF-04E4-391E25AC4E87}"/>
                    </a:ext>
                  </a:extLst>
                </p:cNvPr>
                <p:cNvSpPr/>
                <p:nvPr userDrawn="1"/>
              </p:nvSpPr>
              <p:spPr>
                <a:xfrm rot="16200000">
                  <a:off x="-2415001" y="4945522"/>
                  <a:ext cx="278551" cy="267618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58" name="Tekstvak 157">
                <a:extLst>
                  <a:ext uri="{FF2B5EF4-FFF2-40B4-BE49-F238E27FC236}">
                    <a16:creationId xmlns:a16="http://schemas.microsoft.com/office/drawing/2014/main" id="{B6F9D589-690F-8E4F-3FED-5FB1BD5A706C}"/>
                  </a:ext>
                </a:extLst>
              </p:cNvPr>
              <p:cNvSpPr txBox="1"/>
              <p:nvPr userDrawn="1"/>
            </p:nvSpPr>
            <p:spPr>
              <a:xfrm>
                <a:off x="-2709168" y="5460793"/>
                <a:ext cx="572112" cy="209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algn="ctr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Insert Above</a:t>
                </a:r>
              </a:p>
            </p:txBody>
          </p:sp>
        </p:grpSp>
        <p:grpSp>
          <p:nvGrpSpPr>
            <p:cNvPr id="59" name="Groep 58">
              <a:extLst>
                <a:ext uri="{FF2B5EF4-FFF2-40B4-BE49-F238E27FC236}">
                  <a16:creationId xmlns:a16="http://schemas.microsoft.com/office/drawing/2014/main" id="{21FB9B28-3525-0FB2-8947-6AD6FBF6B559}"/>
                </a:ext>
              </a:extLst>
            </p:cNvPr>
            <p:cNvGrpSpPr/>
            <p:nvPr userDrawn="1"/>
          </p:nvGrpSpPr>
          <p:grpSpPr>
            <a:xfrm>
              <a:off x="-2036147" y="5039725"/>
              <a:ext cx="572112" cy="630825"/>
              <a:chOff x="-2099568" y="5039725"/>
              <a:chExt cx="572112" cy="630825"/>
            </a:xfrm>
          </p:grpSpPr>
          <p:grpSp>
            <p:nvGrpSpPr>
              <p:cNvPr id="147" name="Groep 146">
                <a:extLst>
                  <a:ext uri="{FF2B5EF4-FFF2-40B4-BE49-F238E27FC236}">
                    <a16:creationId xmlns:a16="http://schemas.microsoft.com/office/drawing/2014/main" id="{563586E6-3C12-69A9-5B89-30C61930C77E}"/>
                  </a:ext>
                </a:extLst>
              </p:cNvPr>
              <p:cNvGrpSpPr/>
              <p:nvPr userDrawn="1"/>
            </p:nvGrpSpPr>
            <p:grpSpPr>
              <a:xfrm rot="10800000">
                <a:off x="-2004261" y="5039725"/>
                <a:ext cx="389111" cy="375410"/>
                <a:chOff x="-2542178" y="4940055"/>
                <a:chExt cx="516835" cy="498637"/>
              </a:xfrm>
            </p:grpSpPr>
            <p:sp>
              <p:nvSpPr>
                <p:cNvPr id="149" name="Rechthoek 148">
                  <a:extLst>
                    <a:ext uri="{FF2B5EF4-FFF2-40B4-BE49-F238E27FC236}">
                      <a16:creationId xmlns:a16="http://schemas.microsoft.com/office/drawing/2014/main" id="{F45CF6A0-5230-85A6-3D1C-0833B8D0E216}"/>
                    </a:ext>
                  </a:extLst>
                </p:cNvPr>
                <p:cNvSpPr/>
                <p:nvPr userDrawn="1"/>
              </p:nvSpPr>
              <p:spPr>
                <a:xfrm>
                  <a:off x="-2538526" y="5145278"/>
                  <a:ext cx="510738" cy="135578"/>
                </a:xfrm>
                <a:prstGeom prst="rect">
                  <a:avLst/>
                </a:prstGeom>
                <a:solidFill>
                  <a:srgbClr val="C3D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dirty="0">
                    <a:latin typeface="+mj-lt"/>
                  </a:endParaRPr>
                </a:p>
              </p:txBody>
            </p:sp>
            <p:grpSp>
              <p:nvGrpSpPr>
                <p:cNvPr id="150" name="Groep 149">
                  <a:extLst>
                    <a:ext uri="{FF2B5EF4-FFF2-40B4-BE49-F238E27FC236}">
                      <a16:creationId xmlns:a16="http://schemas.microsoft.com/office/drawing/2014/main" id="{03C4BF03-8763-A4A8-8EF7-0E15C655588C}"/>
                    </a:ext>
                  </a:extLst>
                </p:cNvPr>
                <p:cNvGrpSpPr/>
                <p:nvPr userDrawn="1"/>
              </p:nvGrpSpPr>
              <p:grpSpPr>
                <a:xfrm>
                  <a:off x="-2542178" y="4999319"/>
                  <a:ext cx="516835" cy="439373"/>
                  <a:chOff x="-3307743" y="4999319"/>
                  <a:chExt cx="516835" cy="439373"/>
                </a:xfrm>
              </p:grpSpPr>
              <p:cxnSp>
                <p:nvCxnSpPr>
                  <p:cNvPr id="152" name="Rechte verbindingslijn 151">
                    <a:extLst>
                      <a:ext uri="{FF2B5EF4-FFF2-40B4-BE49-F238E27FC236}">
                        <a16:creationId xmlns:a16="http://schemas.microsoft.com/office/drawing/2014/main" id="{03A7258E-61B3-4B17-2645-165B61EDB330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141843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3" name="Rechte verbindingslijn 152">
                    <a:extLst>
                      <a:ext uri="{FF2B5EF4-FFF2-40B4-BE49-F238E27FC236}">
                        <a16:creationId xmlns:a16="http://schemas.microsoft.com/office/drawing/2014/main" id="{BE7BFAA0-7377-9E57-8AAC-265C4E16FE8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307743" y="5290267"/>
                    <a:ext cx="51683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Rechte verbindingslijn 153">
                    <a:extLst>
                      <a:ext uri="{FF2B5EF4-FFF2-40B4-BE49-F238E27FC236}">
                        <a16:creationId xmlns:a16="http://schemas.microsoft.com/office/drawing/2014/main" id="{ED6D1F70-A454-3E44-894A-AB82C1F8CEA9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2969743" y="5295569"/>
                    <a:ext cx="0" cy="14312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Rechte verbindingslijn 154">
                    <a:extLst>
                      <a:ext uri="{FF2B5EF4-FFF2-40B4-BE49-F238E27FC236}">
                        <a16:creationId xmlns:a16="http://schemas.microsoft.com/office/drawing/2014/main" id="{B55C00E0-175B-44CF-AFC4-BB0E636529F5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>
                    <a:off x="-3142021" y="5295569"/>
                    <a:ext cx="0" cy="143123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6" name="Rechthoek 155">
                    <a:extLst>
                      <a:ext uri="{FF2B5EF4-FFF2-40B4-BE49-F238E27FC236}">
                        <a16:creationId xmlns:a16="http://schemas.microsoft.com/office/drawing/2014/main" id="{86EFD789-0714-78AF-B200-647E20E6AA03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304719" y="4999319"/>
                    <a:ext cx="513811" cy="439373"/>
                  </a:xfrm>
                  <a:prstGeom prst="rect">
                    <a:avLst/>
                  </a:prstGeom>
                  <a:noFill/>
                  <a:ln w="12700">
                    <a:solidFill>
                      <a:srgbClr val="6C6C6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51" name="Pijl: rechts 150">
                  <a:extLst>
                    <a:ext uri="{FF2B5EF4-FFF2-40B4-BE49-F238E27FC236}">
                      <a16:creationId xmlns:a16="http://schemas.microsoft.com/office/drawing/2014/main" id="{D0A1FF93-E2C0-42B4-33B1-B184E6DD30A8}"/>
                    </a:ext>
                  </a:extLst>
                </p:cNvPr>
                <p:cNvSpPr/>
                <p:nvPr userDrawn="1"/>
              </p:nvSpPr>
              <p:spPr>
                <a:xfrm rot="16200000">
                  <a:off x="-2415001" y="4945522"/>
                  <a:ext cx="278551" cy="267618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48" name="Tekstvak 147">
                <a:extLst>
                  <a:ext uri="{FF2B5EF4-FFF2-40B4-BE49-F238E27FC236}">
                    <a16:creationId xmlns:a16="http://schemas.microsoft.com/office/drawing/2014/main" id="{9BEAF6A4-1DD8-577B-7995-C7C7AEC01720}"/>
                  </a:ext>
                </a:extLst>
              </p:cNvPr>
              <p:cNvSpPr txBox="1"/>
              <p:nvPr userDrawn="1"/>
            </p:nvSpPr>
            <p:spPr>
              <a:xfrm>
                <a:off x="-2099568" y="5460793"/>
                <a:ext cx="572112" cy="209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algn="ctr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Insert Below</a:t>
                </a:r>
              </a:p>
            </p:txBody>
          </p:sp>
        </p:grpSp>
        <p:grpSp>
          <p:nvGrpSpPr>
            <p:cNvPr id="60" name="Groep 59">
              <a:extLst>
                <a:ext uri="{FF2B5EF4-FFF2-40B4-BE49-F238E27FC236}">
                  <a16:creationId xmlns:a16="http://schemas.microsoft.com/office/drawing/2014/main" id="{05C1E4EE-002A-2FD0-27D5-6F85B5879B13}"/>
                </a:ext>
              </a:extLst>
            </p:cNvPr>
            <p:cNvGrpSpPr/>
            <p:nvPr userDrawn="1"/>
          </p:nvGrpSpPr>
          <p:grpSpPr>
            <a:xfrm>
              <a:off x="-1497156" y="5039725"/>
              <a:ext cx="572112" cy="630825"/>
              <a:chOff x="-1501387" y="5039725"/>
              <a:chExt cx="572112" cy="630825"/>
            </a:xfrm>
          </p:grpSpPr>
          <p:grpSp>
            <p:nvGrpSpPr>
              <p:cNvPr id="137" name="Groep 136">
                <a:extLst>
                  <a:ext uri="{FF2B5EF4-FFF2-40B4-BE49-F238E27FC236}">
                    <a16:creationId xmlns:a16="http://schemas.microsoft.com/office/drawing/2014/main" id="{66F87FDD-C687-9655-2325-63E5662E7AE7}"/>
                  </a:ext>
                </a:extLst>
              </p:cNvPr>
              <p:cNvGrpSpPr/>
              <p:nvPr userDrawn="1"/>
            </p:nvGrpSpPr>
            <p:grpSpPr>
              <a:xfrm rot="10800000">
                <a:off x="-1453772" y="5039725"/>
                <a:ext cx="426738" cy="332849"/>
                <a:chOff x="-2542179" y="4996586"/>
                <a:chExt cx="566814" cy="442106"/>
              </a:xfrm>
            </p:grpSpPr>
            <p:sp>
              <p:nvSpPr>
                <p:cNvPr id="139" name="Rechthoek 138">
                  <a:extLst>
                    <a:ext uri="{FF2B5EF4-FFF2-40B4-BE49-F238E27FC236}">
                      <a16:creationId xmlns:a16="http://schemas.microsoft.com/office/drawing/2014/main" id="{E472691F-C948-C6A0-56B3-4E2C48681C45}"/>
                    </a:ext>
                  </a:extLst>
                </p:cNvPr>
                <p:cNvSpPr/>
                <p:nvPr userDrawn="1"/>
              </p:nvSpPr>
              <p:spPr>
                <a:xfrm>
                  <a:off x="-2375154" y="4996588"/>
                  <a:ext cx="165824" cy="435881"/>
                </a:xfrm>
                <a:prstGeom prst="rect">
                  <a:avLst/>
                </a:prstGeom>
                <a:solidFill>
                  <a:srgbClr val="C3D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dirty="0">
                    <a:latin typeface="+mj-lt"/>
                  </a:endParaRPr>
                </a:p>
              </p:txBody>
            </p:sp>
            <p:grpSp>
              <p:nvGrpSpPr>
                <p:cNvPr id="140" name="Groep 139">
                  <a:extLst>
                    <a:ext uri="{FF2B5EF4-FFF2-40B4-BE49-F238E27FC236}">
                      <a16:creationId xmlns:a16="http://schemas.microsoft.com/office/drawing/2014/main" id="{C94921D4-3C33-A4E6-7013-48E2E8E896AE}"/>
                    </a:ext>
                  </a:extLst>
                </p:cNvPr>
                <p:cNvGrpSpPr/>
                <p:nvPr userDrawn="1"/>
              </p:nvGrpSpPr>
              <p:grpSpPr>
                <a:xfrm>
                  <a:off x="-2542179" y="4996586"/>
                  <a:ext cx="516836" cy="442106"/>
                  <a:chOff x="-3307744" y="4996586"/>
                  <a:chExt cx="516836" cy="442106"/>
                </a:xfrm>
              </p:grpSpPr>
              <p:cxnSp>
                <p:nvCxnSpPr>
                  <p:cNvPr id="142" name="Rechte verbindingslijn 141">
                    <a:extLst>
                      <a:ext uri="{FF2B5EF4-FFF2-40B4-BE49-F238E27FC236}">
                        <a16:creationId xmlns:a16="http://schemas.microsoft.com/office/drawing/2014/main" id="{848426C1-6BBC-E5B9-15B4-2FE8AE60E8B1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H="1">
                    <a:off x="-3307744" y="5141843"/>
                    <a:ext cx="162288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Rechte verbindingslijn 142">
                    <a:extLst>
                      <a:ext uri="{FF2B5EF4-FFF2-40B4-BE49-F238E27FC236}">
                        <a16:creationId xmlns:a16="http://schemas.microsoft.com/office/drawing/2014/main" id="{5CC19F89-3934-7D25-E0E4-41E1AB0F1142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H="1">
                    <a:off x="-3307744" y="5290267"/>
                    <a:ext cx="16702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4" name="Rechte verbindingslijn 143">
                    <a:extLst>
                      <a:ext uri="{FF2B5EF4-FFF2-40B4-BE49-F238E27FC236}">
                        <a16:creationId xmlns:a16="http://schemas.microsoft.com/office/drawing/2014/main" id="{3B1E3273-EC7A-0D80-E334-0A2A393CC16A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-2969743" y="5001324"/>
                    <a:ext cx="0" cy="437367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5" name="Rechte verbindingslijn 144">
                    <a:extLst>
                      <a:ext uri="{FF2B5EF4-FFF2-40B4-BE49-F238E27FC236}">
                        <a16:creationId xmlns:a16="http://schemas.microsoft.com/office/drawing/2014/main" id="{47F04FA1-B5A7-19B6-018F-EBD9C0BC0686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-3142021" y="4996586"/>
                    <a:ext cx="0" cy="442105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6" name="Rechthoek 145">
                    <a:extLst>
                      <a:ext uri="{FF2B5EF4-FFF2-40B4-BE49-F238E27FC236}">
                        <a16:creationId xmlns:a16="http://schemas.microsoft.com/office/drawing/2014/main" id="{A8257DF3-E15A-E5A7-339C-FFE9FC27DD4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304719" y="4999319"/>
                    <a:ext cx="513811" cy="439373"/>
                  </a:xfrm>
                  <a:prstGeom prst="rect">
                    <a:avLst/>
                  </a:prstGeom>
                  <a:noFill/>
                  <a:ln w="12700">
                    <a:solidFill>
                      <a:srgbClr val="6C6C6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41" name="Pijl: rechts 140">
                  <a:extLst>
                    <a:ext uri="{FF2B5EF4-FFF2-40B4-BE49-F238E27FC236}">
                      <a16:creationId xmlns:a16="http://schemas.microsoft.com/office/drawing/2014/main" id="{09A3A0CF-8D84-FCFE-157B-4964FDB6FF26}"/>
                    </a:ext>
                  </a:extLst>
                </p:cNvPr>
                <p:cNvSpPr/>
                <p:nvPr userDrawn="1"/>
              </p:nvSpPr>
              <p:spPr>
                <a:xfrm>
                  <a:off x="-2253916" y="5077408"/>
                  <a:ext cx="278551" cy="267618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138" name="Tekstvak 137">
                <a:extLst>
                  <a:ext uri="{FF2B5EF4-FFF2-40B4-BE49-F238E27FC236}">
                    <a16:creationId xmlns:a16="http://schemas.microsoft.com/office/drawing/2014/main" id="{E66E2574-B09E-33E3-0389-B3A378133B2E}"/>
                  </a:ext>
                </a:extLst>
              </p:cNvPr>
              <p:cNvSpPr txBox="1"/>
              <p:nvPr userDrawn="1"/>
            </p:nvSpPr>
            <p:spPr>
              <a:xfrm>
                <a:off x="-1501387" y="5460793"/>
                <a:ext cx="572112" cy="209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algn="ctr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Insert</a:t>
                </a:r>
                <a:b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Left</a:t>
                </a:r>
              </a:p>
            </p:txBody>
          </p:sp>
        </p:grpSp>
        <p:grpSp>
          <p:nvGrpSpPr>
            <p:cNvPr id="61" name="Groep 60">
              <a:extLst>
                <a:ext uri="{FF2B5EF4-FFF2-40B4-BE49-F238E27FC236}">
                  <a16:creationId xmlns:a16="http://schemas.microsoft.com/office/drawing/2014/main" id="{D88D62D3-F6A1-F2C1-1E6B-384A939E7950}"/>
                </a:ext>
              </a:extLst>
            </p:cNvPr>
            <p:cNvGrpSpPr/>
            <p:nvPr userDrawn="1"/>
          </p:nvGrpSpPr>
          <p:grpSpPr>
            <a:xfrm>
              <a:off x="-973743" y="5039725"/>
              <a:ext cx="572112" cy="630825"/>
              <a:chOff x="-961551" y="5039725"/>
              <a:chExt cx="572112" cy="630825"/>
            </a:xfrm>
          </p:grpSpPr>
          <p:grpSp>
            <p:nvGrpSpPr>
              <p:cNvPr id="62" name="Groep 61">
                <a:extLst>
                  <a:ext uri="{FF2B5EF4-FFF2-40B4-BE49-F238E27FC236}">
                    <a16:creationId xmlns:a16="http://schemas.microsoft.com/office/drawing/2014/main" id="{AFA55433-865D-ABAD-59CF-15EA466193FB}"/>
                  </a:ext>
                </a:extLst>
              </p:cNvPr>
              <p:cNvGrpSpPr/>
              <p:nvPr userDrawn="1"/>
            </p:nvGrpSpPr>
            <p:grpSpPr>
              <a:xfrm rot="10800000" flipH="1">
                <a:off x="-868825" y="5039725"/>
                <a:ext cx="426738" cy="332849"/>
                <a:chOff x="-2542179" y="4996586"/>
                <a:chExt cx="566814" cy="442106"/>
              </a:xfrm>
            </p:grpSpPr>
            <p:sp>
              <p:nvSpPr>
                <p:cNvPr id="128" name="Rechthoek 127">
                  <a:extLst>
                    <a:ext uri="{FF2B5EF4-FFF2-40B4-BE49-F238E27FC236}">
                      <a16:creationId xmlns:a16="http://schemas.microsoft.com/office/drawing/2014/main" id="{6FCC3DF9-7009-F78B-DC42-F1186B240BDC}"/>
                    </a:ext>
                  </a:extLst>
                </p:cNvPr>
                <p:cNvSpPr/>
                <p:nvPr userDrawn="1"/>
              </p:nvSpPr>
              <p:spPr>
                <a:xfrm>
                  <a:off x="-2375154" y="4996588"/>
                  <a:ext cx="165824" cy="435881"/>
                </a:xfrm>
                <a:prstGeom prst="rect">
                  <a:avLst/>
                </a:prstGeom>
                <a:solidFill>
                  <a:srgbClr val="C3D6E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GB" sz="1600" cap="all" baseline="0" dirty="0">
                    <a:latin typeface="+mj-lt"/>
                  </a:endParaRPr>
                </a:p>
              </p:txBody>
            </p:sp>
            <p:grpSp>
              <p:nvGrpSpPr>
                <p:cNvPr id="129" name="Groep 128">
                  <a:extLst>
                    <a:ext uri="{FF2B5EF4-FFF2-40B4-BE49-F238E27FC236}">
                      <a16:creationId xmlns:a16="http://schemas.microsoft.com/office/drawing/2014/main" id="{A5752DBE-EDF9-203C-9155-3E3C3AF7C22E}"/>
                    </a:ext>
                  </a:extLst>
                </p:cNvPr>
                <p:cNvGrpSpPr/>
                <p:nvPr userDrawn="1"/>
              </p:nvGrpSpPr>
              <p:grpSpPr>
                <a:xfrm>
                  <a:off x="-2542179" y="4996586"/>
                  <a:ext cx="516836" cy="442106"/>
                  <a:chOff x="-3307744" y="4996586"/>
                  <a:chExt cx="516836" cy="442106"/>
                </a:xfrm>
              </p:grpSpPr>
              <p:cxnSp>
                <p:nvCxnSpPr>
                  <p:cNvPr id="132" name="Rechte verbindingslijn 131">
                    <a:extLst>
                      <a:ext uri="{FF2B5EF4-FFF2-40B4-BE49-F238E27FC236}">
                        <a16:creationId xmlns:a16="http://schemas.microsoft.com/office/drawing/2014/main" id="{BAF1B971-F63F-59CD-D192-8E2AEFB12D70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H="1">
                    <a:off x="-3307744" y="5141843"/>
                    <a:ext cx="162288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Rechte verbindingslijn 132">
                    <a:extLst>
                      <a:ext uri="{FF2B5EF4-FFF2-40B4-BE49-F238E27FC236}">
                        <a16:creationId xmlns:a16="http://schemas.microsoft.com/office/drawing/2014/main" id="{3C815745-3D7C-145E-0AF0-0C7E9CAE4CEC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H="1">
                    <a:off x="-3307744" y="5290267"/>
                    <a:ext cx="167025" cy="0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Rechte verbindingslijn 133">
                    <a:extLst>
                      <a:ext uri="{FF2B5EF4-FFF2-40B4-BE49-F238E27FC236}">
                        <a16:creationId xmlns:a16="http://schemas.microsoft.com/office/drawing/2014/main" id="{3B7D8012-5AE3-BD44-2111-132F086C419E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-2969743" y="5001324"/>
                    <a:ext cx="0" cy="437367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Rechte verbindingslijn 134">
                    <a:extLst>
                      <a:ext uri="{FF2B5EF4-FFF2-40B4-BE49-F238E27FC236}">
                        <a16:creationId xmlns:a16="http://schemas.microsoft.com/office/drawing/2014/main" id="{87D738E5-D418-2D47-8C2B-BE3DA99A74C4}"/>
                      </a:ext>
                    </a:extLst>
                  </p:cNvPr>
                  <p:cNvCxnSpPr>
                    <a:cxnSpLocks/>
                  </p:cNvCxnSpPr>
                  <p:nvPr userDrawn="1"/>
                </p:nvCxnSpPr>
                <p:spPr>
                  <a:xfrm rot="10800000" flipV="1">
                    <a:off x="-3142021" y="4996586"/>
                    <a:ext cx="0" cy="442105"/>
                  </a:xfrm>
                  <a:prstGeom prst="line">
                    <a:avLst/>
                  </a:prstGeom>
                  <a:ln>
                    <a:solidFill>
                      <a:srgbClr val="817F7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6" name="Rechthoek 135">
                    <a:extLst>
                      <a:ext uri="{FF2B5EF4-FFF2-40B4-BE49-F238E27FC236}">
                        <a16:creationId xmlns:a16="http://schemas.microsoft.com/office/drawing/2014/main" id="{14FB0E6B-0F71-5335-4DA7-B521E125A15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-3304719" y="4999319"/>
                    <a:ext cx="513811" cy="439373"/>
                  </a:xfrm>
                  <a:prstGeom prst="rect">
                    <a:avLst/>
                  </a:prstGeom>
                  <a:noFill/>
                  <a:ln w="12700">
                    <a:solidFill>
                      <a:srgbClr val="6C6C6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GB" sz="2400" dirty="0">
                      <a:solidFill>
                        <a:schemeClr val="accent1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131" name="Pijl: rechts 130">
                  <a:extLst>
                    <a:ext uri="{FF2B5EF4-FFF2-40B4-BE49-F238E27FC236}">
                      <a16:creationId xmlns:a16="http://schemas.microsoft.com/office/drawing/2014/main" id="{E491A3B0-BFDA-5BC4-27DE-B3530D11EB71}"/>
                    </a:ext>
                  </a:extLst>
                </p:cNvPr>
                <p:cNvSpPr/>
                <p:nvPr userDrawn="1"/>
              </p:nvSpPr>
              <p:spPr>
                <a:xfrm>
                  <a:off x="-2253916" y="5077408"/>
                  <a:ext cx="278551" cy="267618"/>
                </a:xfrm>
                <a:prstGeom prst="rightArrow">
                  <a:avLst>
                    <a:gd name="adj1" fmla="val 25329"/>
                    <a:gd name="adj2" fmla="val 63628"/>
                  </a:avLst>
                </a:prstGeom>
                <a:solidFill>
                  <a:srgbClr val="4A7DB1"/>
                </a:solidFill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l"/>
                  <a:endParaRPr lang="en-GB" sz="1000" b="1" noProof="0" dirty="0">
                    <a:solidFill>
                      <a:srgbClr val="211F26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63" name="Tekstvak 62">
                <a:extLst>
                  <a:ext uri="{FF2B5EF4-FFF2-40B4-BE49-F238E27FC236}">
                    <a16:creationId xmlns:a16="http://schemas.microsoft.com/office/drawing/2014/main" id="{C49E5959-5875-0343-BB6A-25DF85468832}"/>
                  </a:ext>
                </a:extLst>
              </p:cNvPr>
              <p:cNvSpPr txBox="1"/>
              <p:nvPr userDrawn="1"/>
            </p:nvSpPr>
            <p:spPr>
              <a:xfrm>
                <a:off x="-961551" y="5460793"/>
                <a:ext cx="572112" cy="2097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marL="0" algn="ctr" defTabSz="1217512" rtl="0" eaLnBrk="1" latinLnBrk="0" hangingPunct="1">
                  <a:lnSpc>
                    <a:spcPct val="9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Insert</a:t>
                </a:r>
                <a:b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</a:br>
                <a:r>
                  <a:rPr lang="en-GB" sz="900" b="0" kern="1200" noProof="0" dirty="0">
                    <a:solidFill>
                      <a:srgbClr val="211F26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rPr>
                  <a:t>Right</a:t>
                </a:r>
              </a:p>
            </p:txBody>
          </p:sp>
        </p:grpSp>
      </p:grpSp>
      <p:sp>
        <p:nvSpPr>
          <p:cNvPr id="176" name="Tekstvak 175">
            <a:extLst>
              <a:ext uri="{FF2B5EF4-FFF2-40B4-BE49-F238E27FC236}">
                <a16:creationId xmlns:a16="http://schemas.microsoft.com/office/drawing/2014/main" id="{C0D9FE13-FD3C-882B-D4A0-69CDCD448674}"/>
              </a:ext>
            </a:extLst>
          </p:cNvPr>
          <p:cNvSpPr txBox="1"/>
          <p:nvPr userDrawn="1"/>
        </p:nvSpPr>
        <p:spPr>
          <a:xfrm>
            <a:off x="733604" y="6193322"/>
            <a:ext cx="1825625" cy="5545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000" b="1" dirty="0">
                <a:solidFill>
                  <a:schemeClr val="accent1"/>
                </a:solidFill>
              </a:rPr>
              <a:t>To edit the footer</a:t>
            </a:r>
            <a:r>
              <a:rPr lang="en-GB" sz="1000" dirty="0"/>
              <a:t>, slide number and date: Go to the tab ‘Insert’ and click on ‘Header &amp; Footer’. Click on “Apply to all” to apply the changes to every slide. </a:t>
            </a:r>
          </a:p>
        </p:txBody>
      </p:sp>
    </p:spTree>
    <p:extLst>
      <p:ext uri="{BB962C8B-B14F-4D97-AF65-F5344CB8AC3E}">
        <p14:creationId xmlns:p14="http://schemas.microsoft.com/office/powerpoint/2010/main" val="42080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instruc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9D5A26-B4B5-47D7-AE48-D5B9A7EF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A864317-6C6E-4970-8602-A0B2E6A8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E939907-F15D-4115-88E8-76C634F9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B5DC5B-6873-43DB-ADC7-B15ACCE0DFDB}" type="slidenum">
              <a:rPr lang="en-GB" noProof="0" smtClean="0"/>
              <a:t>‹#›</a:t>
            </a:fld>
            <a:endParaRPr lang="en-GB" noProof="0" dirty="0"/>
          </a:p>
        </p:txBody>
      </p:sp>
      <p:pic>
        <p:nvPicPr>
          <p:cNvPr id="130" name="Graphic 129">
            <a:extLst>
              <a:ext uri="{FF2B5EF4-FFF2-40B4-BE49-F238E27FC236}">
                <a16:creationId xmlns:a16="http://schemas.microsoft.com/office/drawing/2014/main" id="{C6C35B67-49EB-9D63-74BD-2420B53B6D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A62A7221-6870-6B34-CF9E-AA33993F2BB8}"/>
              </a:ext>
            </a:extLst>
          </p:cNvPr>
          <p:cNvSpPr txBox="1"/>
          <p:nvPr userDrawn="1"/>
        </p:nvSpPr>
        <p:spPr>
          <a:xfrm>
            <a:off x="719138" y="720000"/>
            <a:ext cx="10750354" cy="369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3200" b="1"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GB" dirty="0"/>
              <a:t>Video instructions</a:t>
            </a:r>
          </a:p>
        </p:txBody>
      </p:sp>
      <p:sp>
        <p:nvSpPr>
          <p:cNvPr id="302" name="Rechthoek 301">
            <a:extLst>
              <a:ext uri="{FF2B5EF4-FFF2-40B4-BE49-F238E27FC236}">
                <a16:creationId xmlns:a16="http://schemas.microsoft.com/office/drawing/2014/main" id="{6D9D396F-A278-48DD-2070-DD17DA6E7879}"/>
              </a:ext>
            </a:extLst>
          </p:cNvPr>
          <p:cNvSpPr>
            <a:spLocks/>
          </p:cNvSpPr>
          <p:nvPr userDrawn="1"/>
        </p:nvSpPr>
        <p:spPr>
          <a:xfrm>
            <a:off x="3429585" y="1412874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Working with text levels</a:t>
            </a:r>
          </a:p>
        </p:txBody>
      </p:sp>
      <p:sp>
        <p:nvSpPr>
          <p:cNvPr id="303" name="Rechthoek 302">
            <a:extLst>
              <a:ext uri="{FF2B5EF4-FFF2-40B4-BE49-F238E27FC236}">
                <a16:creationId xmlns:a16="http://schemas.microsoft.com/office/drawing/2014/main" id="{696FE7B6-543E-94A8-3FAC-D2DCA1D9E282}"/>
              </a:ext>
            </a:extLst>
          </p:cNvPr>
          <p:cNvSpPr>
            <a:spLocks/>
          </p:cNvSpPr>
          <p:nvPr userDrawn="1"/>
        </p:nvSpPr>
        <p:spPr>
          <a:xfrm>
            <a:off x="6140033" y="1412874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Working with images</a:t>
            </a:r>
          </a:p>
        </p:txBody>
      </p:sp>
      <p:sp>
        <p:nvSpPr>
          <p:cNvPr id="304" name="Rechthoek 303">
            <a:extLst>
              <a:ext uri="{FF2B5EF4-FFF2-40B4-BE49-F238E27FC236}">
                <a16:creationId xmlns:a16="http://schemas.microsoft.com/office/drawing/2014/main" id="{F877680A-0821-F7CD-C5DA-5CF6E3277E96}"/>
              </a:ext>
            </a:extLst>
          </p:cNvPr>
          <p:cNvSpPr>
            <a:spLocks/>
          </p:cNvSpPr>
          <p:nvPr userDrawn="1"/>
        </p:nvSpPr>
        <p:spPr>
          <a:xfrm>
            <a:off x="8850481" y="1412874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Working with charts</a:t>
            </a:r>
          </a:p>
        </p:txBody>
      </p:sp>
      <p:sp>
        <p:nvSpPr>
          <p:cNvPr id="306" name="Rechthoek 305">
            <a:extLst>
              <a:ext uri="{FF2B5EF4-FFF2-40B4-BE49-F238E27FC236}">
                <a16:creationId xmlns:a16="http://schemas.microsoft.com/office/drawing/2014/main" id="{B8862407-02F8-AE51-72F8-659029B413CA}"/>
              </a:ext>
            </a:extLst>
          </p:cNvPr>
          <p:cNvSpPr>
            <a:spLocks/>
          </p:cNvSpPr>
          <p:nvPr userDrawn="1"/>
        </p:nvSpPr>
        <p:spPr>
          <a:xfrm>
            <a:off x="3429585" y="3654901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Working with tables</a:t>
            </a:r>
          </a:p>
        </p:txBody>
      </p:sp>
      <p:sp>
        <p:nvSpPr>
          <p:cNvPr id="307" name="Rechthoek 306">
            <a:extLst>
              <a:ext uri="{FF2B5EF4-FFF2-40B4-BE49-F238E27FC236}">
                <a16:creationId xmlns:a16="http://schemas.microsoft.com/office/drawing/2014/main" id="{EF4A0575-2288-F002-2C4B-246848F802F8}"/>
              </a:ext>
            </a:extLst>
          </p:cNvPr>
          <p:cNvSpPr>
            <a:spLocks/>
          </p:cNvSpPr>
          <p:nvPr userDrawn="1"/>
        </p:nvSpPr>
        <p:spPr>
          <a:xfrm>
            <a:off x="6140033" y="3654901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Working with videos</a:t>
            </a:r>
          </a:p>
        </p:txBody>
      </p:sp>
      <p:sp>
        <p:nvSpPr>
          <p:cNvPr id="308" name="Rechthoek 307">
            <a:extLst>
              <a:ext uri="{FF2B5EF4-FFF2-40B4-BE49-F238E27FC236}">
                <a16:creationId xmlns:a16="http://schemas.microsoft.com/office/drawing/2014/main" id="{5E753735-6A53-0001-0C4B-07F733411DB1}"/>
              </a:ext>
            </a:extLst>
          </p:cNvPr>
          <p:cNvSpPr>
            <a:spLocks/>
          </p:cNvSpPr>
          <p:nvPr userDrawn="1"/>
        </p:nvSpPr>
        <p:spPr>
          <a:xfrm>
            <a:off x="8850481" y="3654901"/>
            <a:ext cx="2619008" cy="2150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548000" rIns="144000" bIns="14400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400" dirty="0"/>
              <a:t>Want to know more? </a:t>
            </a:r>
            <a:br>
              <a:rPr lang="en-GB" sz="1400" dirty="0"/>
            </a:br>
            <a:r>
              <a:rPr lang="en-GB" sz="1400" dirty="0"/>
              <a:t>Ask us! </a:t>
            </a:r>
          </a:p>
        </p:txBody>
      </p:sp>
      <p:sp>
        <p:nvSpPr>
          <p:cNvPr id="309" name="Tekstvak 308">
            <a:extLst>
              <a:ext uri="{FF2B5EF4-FFF2-40B4-BE49-F238E27FC236}">
                <a16:creationId xmlns:a16="http://schemas.microsoft.com/office/drawing/2014/main" id="{7699BE50-6295-0EE3-4CC4-BFEF1A217BDA}"/>
              </a:ext>
            </a:extLst>
          </p:cNvPr>
          <p:cNvSpPr txBox="1"/>
          <p:nvPr userDrawn="1"/>
        </p:nvSpPr>
        <p:spPr>
          <a:xfrm>
            <a:off x="1196101" y="2660995"/>
            <a:ext cx="1651820" cy="65482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 dirty="0"/>
              <a:t>Open this slide </a:t>
            </a:r>
            <a:br>
              <a:rPr lang="en-GB" sz="1400" dirty="0"/>
            </a:br>
            <a:r>
              <a:rPr lang="en-GB" sz="1400" dirty="0"/>
              <a:t>in Slide Show </a:t>
            </a:r>
            <a:br>
              <a:rPr lang="en-GB" sz="1400" dirty="0"/>
            </a:br>
            <a:r>
              <a:rPr lang="en-GB" sz="1400" dirty="0"/>
              <a:t>(Shift + F5)</a:t>
            </a:r>
          </a:p>
        </p:txBody>
      </p:sp>
      <p:sp>
        <p:nvSpPr>
          <p:cNvPr id="310" name="Tekstvak 309">
            <a:extLst>
              <a:ext uri="{FF2B5EF4-FFF2-40B4-BE49-F238E27FC236}">
                <a16:creationId xmlns:a16="http://schemas.microsoft.com/office/drawing/2014/main" id="{C4F63576-9D52-6B16-9DC5-30C6B86AD780}"/>
              </a:ext>
            </a:extLst>
          </p:cNvPr>
          <p:cNvSpPr txBox="1"/>
          <p:nvPr userDrawn="1"/>
        </p:nvSpPr>
        <p:spPr>
          <a:xfrm>
            <a:off x="1196101" y="4630957"/>
            <a:ext cx="1651820" cy="77137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1400"/>
              <a:t>Click on one </a:t>
            </a:r>
            <a:br>
              <a:rPr lang="en-GB" sz="1400"/>
            </a:br>
            <a:r>
              <a:rPr lang="en-GB" sz="1400"/>
              <a:t>of the buttons </a:t>
            </a:r>
            <a:br>
              <a:rPr lang="en-GB" sz="1400"/>
            </a:br>
            <a:r>
              <a:rPr lang="en-GB" sz="1400"/>
              <a:t>on the right using your mouse</a:t>
            </a:r>
            <a:endParaRPr lang="en-GB" sz="1400" dirty="0"/>
          </a:p>
        </p:txBody>
      </p:sp>
      <p:pic>
        <p:nvPicPr>
          <p:cNvPr id="312" name="Graphic 311">
            <a:extLst>
              <a:ext uri="{FF2B5EF4-FFF2-40B4-BE49-F238E27FC236}">
                <a16:creationId xmlns:a16="http://schemas.microsoft.com/office/drawing/2014/main" id="{83C9DDC6-C377-C01C-C12F-C39709887C7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10874" y="2065893"/>
            <a:ext cx="422274" cy="422274"/>
          </a:xfrm>
          <a:prstGeom prst="rect">
            <a:avLst/>
          </a:prstGeom>
        </p:spPr>
      </p:pic>
      <p:pic>
        <p:nvPicPr>
          <p:cNvPr id="314" name="Graphic 313">
            <a:extLst>
              <a:ext uri="{FF2B5EF4-FFF2-40B4-BE49-F238E27FC236}">
                <a16:creationId xmlns:a16="http://schemas.microsoft.com/office/drawing/2014/main" id="{F6264D98-DBA4-F096-3C64-82BBF7E7E73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4782" y="4056262"/>
            <a:ext cx="428366" cy="428366"/>
          </a:xfrm>
          <a:prstGeom prst="rect">
            <a:avLst/>
          </a:prstGeom>
        </p:spPr>
      </p:pic>
      <p:pic>
        <p:nvPicPr>
          <p:cNvPr id="316" name="Graphic 315">
            <a:extLst>
              <a:ext uri="{FF2B5EF4-FFF2-40B4-BE49-F238E27FC236}">
                <a16:creationId xmlns:a16="http://schemas.microsoft.com/office/drawing/2014/main" id="{BA02A4B4-D4BC-3A15-2F42-79B3B4900E1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10534" y="2003885"/>
            <a:ext cx="657110" cy="657110"/>
          </a:xfrm>
          <a:prstGeom prst="rect">
            <a:avLst/>
          </a:prstGeom>
        </p:spPr>
      </p:pic>
      <p:pic>
        <p:nvPicPr>
          <p:cNvPr id="318" name="Graphic 317">
            <a:extLst>
              <a:ext uri="{FF2B5EF4-FFF2-40B4-BE49-F238E27FC236}">
                <a16:creationId xmlns:a16="http://schemas.microsoft.com/office/drawing/2014/main" id="{FD6E28B3-2336-CB72-41CB-E4FB7457775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3838" y="2114219"/>
            <a:ext cx="511398" cy="511398"/>
          </a:xfrm>
          <a:prstGeom prst="rect">
            <a:avLst/>
          </a:prstGeom>
        </p:spPr>
      </p:pic>
      <p:pic>
        <p:nvPicPr>
          <p:cNvPr id="320" name="Graphic 319">
            <a:extLst>
              <a:ext uri="{FF2B5EF4-FFF2-40B4-BE49-F238E27FC236}">
                <a16:creationId xmlns:a16="http://schemas.microsoft.com/office/drawing/2014/main" id="{9AA0048A-094A-7B0B-9E95-1A991248E298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483390" y="4319130"/>
            <a:ext cx="511397" cy="511397"/>
          </a:xfrm>
          <a:prstGeom prst="rect">
            <a:avLst/>
          </a:prstGeom>
        </p:spPr>
      </p:pic>
      <p:pic>
        <p:nvPicPr>
          <p:cNvPr id="322" name="Graphic 321">
            <a:extLst>
              <a:ext uri="{FF2B5EF4-FFF2-40B4-BE49-F238E27FC236}">
                <a16:creationId xmlns:a16="http://schemas.microsoft.com/office/drawing/2014/main" id="{CD2337D8-F906-C37A-6F65-77EA6C4F8E8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163787" y="4264806"/>
            <a:ext cx="571500" cy="571500"/>
          </a:xfrm>
          <a:prstGeom prst="rect">
            <a:avLst/>
          </a:prstGeom>
        </p:spPr>
      </p:pic>
      <p:pic>
        <p:nvPicPr>
          <p:cNvPr id="324" name="Graphic 323">
            <a:extLst>
              <a:ext uri="{FF2B5EF4-FFF2-40B4-BE49-F238E27FC236}">
                <a16:creationId xmlns:a16="http://schemas.microsoft.com/office/drawing/2014/main" id="{951A37EA-A420-52FC-51B8-29442ECF61F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901240" y="2108128"/>
            <a:ext cx="517489" cy="517489"/>
          </a:xfrm>
          <a:prstGeom prst="rect">
            <a:avLst/>
          </a:prstGeom>
        </p:spPr>
      </p:pic>
      <p:pic>
        <p:nvPicPr>
          <p:cNvPr id="326" name="Graphic 325">
            <a:extLst>
              <a:ext uri="{FF2B5EF4-FFF2-40B4-BE49-F238E27FC236}">
                <a16:creationId xmlns:a16="http://schemas.microsoft.com/office/drawing/2014/main" id="{FF573345-59DA-C6F8-0B46-3D1E28CFCE48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846917" y="4258715"/>
            <a:ext cx="571812" cy="571812"/>
          </a:xfrm>
          <a:prstGeom prst="rect">
            <a:avLst/>
          </a:prstGeom>
        </p:spPr>
      </p:pic>
      <p:grpSp>
        <p:nvGrpSpPr>
          <p:cNvPr id="327" name="HYPERLINKS KNOPPEN">
            <a:extLst>
              <a:ext uri="{FF2B5EF4-FFF2-40B4-BE49-F238E27FC236}">
                <a16:creationId xmlns:a16="http://schemas.microsoft.com/office/drawing/2014/main" id="{DA73EF69-FD65-768D-9CAA-B6556C71610F}"/>
              </a:ext>
            </a:extLst>
          </p:cNvPr>
          <p:cNvGrpSpPr/>
          <p:nvPr userDrawn="1"/>
        </p:nvGrpSpPr>
        <p:grpSpPr>
          <a:xfrm>
            <a:off x="3427799" y="1423041"/>
            <a:ext cx="8043476" cy="4372276"/>
            <a:chOff x="4304436" y="1956567"/>
            <a:chExt cx="8043476" cy="4372276"/>
          </a:xfrm>
        </p:grpSpPr>
        <p:sp>
          <p:nvSpPr>
            <p:cNvPr id="328" name="HYPERLINK1">
              <a:hlinkClick r:id="rId20"/>
              <a:extLst>
                <a:ext uri="{FF2B5EF4-FFF2-40B4-BE49-F238E27FC236}">
                  <a16:creationId xmlns:a16="http://schemas.microsoft.com/office/drawing/2014/main" id="{975BD621-FDF0-4D76-D854-C2C08724D8D4}"/>
                </a:ext>
              </a:extLst>
            </p:cNvPr>
            <p:cNvSpPr/>
            <p:nvPr userDrawn="1"/>
          </p:nvSpPr>
          <p:spPr>
            <a:xfrm>
              <a:off x="4306220" y="1956567"/>
              <a:ext cx="2619010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29" name="HYPERLINK2">
              <a:hlinkClick r:id="rId21"/>
              <a:extLst>
                <a:ext uri="{FF2B5EF4-FFF2-40B4-BE49-F238E27FC236}">
                  <a16:creationId xmlns:a16="http://schemas.microsoft.com/office/drawing/2014/main" id="{766828C0-0FDC-8248-2318-85E519DE78A6}"/>
                </a:ext>
              </a:extLst>
            </p:cNvPr>
            <p:cNvSpPr/>
            <p:nvPr userDrawn="1"/>
          </p:nvSpPr>
          <p:spPr>
            <a:xfrm>
              <a:off x="7016669" y="1956568"/>
              <a:ext cx="2619010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0" name="HYPERLINK3">
              <a:hlinkClick r:id="rId22"/>
              <a:extLst>
                <a:ext uri="{FF2B5EF4-FFF2-40B4-BE49-F238E27FC236}">
                  <a16:creationId xmlns:a16="http://schemas.microsoft.com/office/drawing/2014/main" id="{E51061DE-B314-3BC9-4A9C-4CDBEDA15902}"/>
                </a:ext>
              </a:extLst>
            </p:cNvPr>
            <p:cNvSpPr/>
            <p:nvPr userDrawn="1"/>
          </p:nvSpPr>
          <p:spPr>
            <a:xfrm>
              <a:off x="9735690" y="1956569"/>
              <a:ext cx="2612222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1" name="HYPERLINK4">
              <a:hlinkClick r:id="rId23"/>
              <a:extLst>
                <a:ext uri="{FF2B5EF4-FFF2-40B4-BE49-F238E27FC236}">
                  <a16:creationId xmlns:a16="http://schemas.microsoft.com/office/drawing/2014/main" id="{1883F9C2-8114-C0AE-A1AC-E1B31A53662D}"/>
                </a:ext>
              </a:extLst>
            </p:cNvPr>
            <p:cNvSpPr/>
            <p:nvPr userDrawn="1"/>
          </p:nvSpPr>
          <p:spPr>
            <a:xfrm>
              <a:off x="4304436" y="4178254"/>
              <a:ext cx="2619008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2" name="HYPERLINK5">
              <a:hlinkClick r:id="rId24"/>
              <a:extLst>
                <a:ext uri="{FF2B5EF4-FFF2-40B4-BE49-F238E27FC236}">
                  <a16:creationId xmlns:a16="http://schemas.microsoft.com/office/drawing/2014/main" id="{076974EE-2E76-7E90-82AB-C972379814FF}"/>
                </a:ext>
              </a:extLst>
            </p:cNvPr>
            <p:cNvSpPr/>
            <p:nvPr userDrawn="1"/>
          </p:nvSpPr>
          <p:spPr>
            <a:xfrm>
              <a:off x="7016670" y="4198596"/>
              <a:ext cx="2619901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33" name="HYPERLINK6">
              <a:hlinkClick r:id="rId25"/>
              <a:extLst>
                <a:ext uri="{FF2B5EF4-FFF2-40B4-BE49-F238E27FC236}">
                  <a16:creationId xmlns:a16="http://schemas.microsoft.com/office/drawing/2014/main" id="{C7552260-058A-EE6D-09A1-47E7CBF62AA2}"/>
                </a:ext>
              </a:extLst>
            </p:cNvPr>
            <p:cNvSpPr/>
            <p:nvPr userDrawn="1"/>
          </p:nvSpPr>
          <p:spPr>
            <a:xfrm>
              <a:off x="9727118" y="4189272"/>
              <a:ext cx="2620794" cy="2130247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0000" tIns="180000" rIns="180000" bIns="180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GB" sz="1600" cap="all" baseline="0" noProof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0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TNO Sustainabilit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01" name="Vrije vorm: vorm 100">
            <a:extLst>
              <a:ext uri="{FF2B5EF4-FFF2-40B4-BE49-F238E27FC236}">
                <a16:creationId xmlns:a16="http://schemas.microsoft.com/office/drawing/2014/main" id="{537EE3E7-E6A1-2A71-DD63-989DA6DC30E2}"/>
              </a:ext>
            </a:extLst>
          </p:cNvPr>
          <p:cNvSpPr/>
          <p:nvPr/>
        </p:nvSpPr>
        <p:spPr>
          <a:xfrm>
            <a:off x="0" y="3352619"/>
            <a:ext cx="3018394" cy="1601948"/>
          </a:xfrm>
          <a:custGeom>
            <a:avLst/>
            <a:gdLst>
              <a:gd name="connsiteX0" fmla="*/ 3018394 w 3018394"/>
              <a:gd name="connsiteY0" fmla="*/ 0 h 1601948"/>
              <a:gd name="connsiteX1" fmla="*/ 3018394 w 3018394"/>
              <a:gd name="connsiteY1" fmla="*/ 75719 h 1601948"/>
              <a:gd name="connsiteX2" fmla="*/ 769532 w 3018394"/>
              <a:gd name="connsiteY2" fmla="*/ 823934 h 1601948"/>
              <a:gd name="connsiteX3" fmla="*/ 19912 w 3018394"/>
              <a:gd name="connsiteY3" fmla="*/ 1573121 h 1601948"/>
              <a:gd name="connsiteX4" fmla="*/ 0 w 3018394"/>
              <a:gd name="connsiteY4" fmla="*/ 1601948 h 1601948"/>
              <a:gd name="connsiteX5" fmla="*/ 0 w 3018394"/>
              <a:gd name="connsiteY5" fmla="*/ 1477374 h 1601948"/>
              <a:gd name="connsiteX6" fmla="*/ 129896 w 3018394"/>
              <a:gd name="connsiteY6" fmla="*/ 1316645 h 1601948"/>
              <a:gd name="connsiteX7" fmla="*/ 724101 w 3018394"/>
              <a:gd name="connsiteY7" fmla="*/ 763358 h 1601948"/>
              <a:gd name="connsiteX8" fmla="*/ 3018394 w 3018394"/>
              <a:gd name="connsiteY8" fmla="*/ 0 h 16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8394" h="1601948">
                <a:moveTo>
                  <a:pt x="3018394" y="0"/>
                </a:moveTo>
                <a:lnTo>
                  <a:pt x="3018394" y="75719"/>
                </a:lnTo>
                <a:cubicBezTo>
                  <a:pt x="2199436" y="75719"/>
                  <a:pt x="1421800" y="334463"/>
                  <a:pt x="769532" y="823934"/>
                </a:cubicBezTo>
                <a:cubicBezTo>
                  <a:pt x="485477" y="1037137"/>
                  <a:pt x="233224" y="1289174"/>
                  <a:pt x="19912" y="1573121"/>
                </a:cubicBezTo>
                <a:lnTo>
                  <a:pt x="0" y="1601948"/>
                </a:lnTo>
                <a:lnTo>
                  <a:pt x="0" y="1477374"/>
                </a:lnTo>
                <a:lnTo>
                  <a:pt x="129896" y="1316645"/>
                </a:lnTo>
                <a:cubicBezTo>
                  <a:pt x="307672" y="1111924"/>
                  <a:pt x="506760" y="926507"/>
                  <a:pt x="724101" y="763358"/>
                </a:cubicBezTo>
                <a:cubicBezTo>
                  <a:pt x="1389565" y="263936"/>
                  <a:pt x="2182886" y="0"/>
                  <a:pt x="3018394" y="0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99990">
                <a:srgbClr val="55A32E">
                  <a:alpha val="1176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3" name="Vrije vorm: vorm 92">
            <a:extLst>
              <a:ext uri="{FF2B5EF4-FFF2-40B4-BE49-F238E27FC236}">
                <a16:creationId xmlns:a16="http://schemas.microsoft.com/office/drawing/2014/main" id="{88DE1C13-9FF9-BA9E-37BD-12D6F3BF9301}"/>
              </a:ext>
            </a:extLst>
          </p:cNvPr>
          <p:cNvSpPr/>
          <p:nvPr/>
        </p:nvSpPr>
        <p:spPr>
          <a:xfrm>
            <a:off x="1" y="3668477"/>
            <a:ext cx="2285873" cy="3189523"/>
          </a:xfrm>
          <a:custGeom>
            <a:avLst/>
            <a:gdLst>
              <a:gd name="connsiteX0" fmla="*/ 0 w 2285873"/>
              <a:gd name="connsiteY0" fmla="*/ 0 h 3189523"/>
              <a:gd name="connsiteX1" fmla="*/ 249321 w 2285873"/>
              <a:gd name="connsiteY1" fmla="*/ 118354 h 3189523"/>
              <a:gd name="connsiteX2" fmla="*/ 771371 w 2285873"/>
              <a:gd name="connsiteY2" fmla="*/ 448907 h 3189523"/>
              <a:gd name="connsiteX3" fmla="*/ 1535703 w 2285873"/>
              <a:gd name="connsiteY3" fmla="*/ 1213671 h 3189523"/>
              <a:gd name="connsiteX4" fmla="*/ 2250018 w 2285873"/>
              <a:gd name="connsiteY4" fmla="*/ 2890582 h 3189523"/>
              <a:gd name="connsiteX5" fmla="*/ 2285873 w 2285873"/>
              <a:gd name="connsiteY5" fmla="*/ 3189523 h 3189523"/>
              <a:gd name="connsiteX6" fmla="*/ 2209657 w 2285873"/>
              <a:gd name="connsiteY6" fmla="*/ 3189523 h 3189523"/>
              <a:gd name="connsiteX7" fmla="*/ 2175265 w 2285873"/>
              <a:gd name="connsiteY7" fmla="*/ 2902807 h 3189523"/>
              <a:gd name="connsiteX8" fmla="*/ 1475127 w 2285873"/>
              <a:gd name="connsiteY8" fmla="*/ 1259102 h 3189523"/>
              <a:gd name="connsiteX9" fmla="*/ 725940 w 2285873"/>
              <a:gd name="connsiteY9" fmla="*/ 509482 h 3189523"/>
              <a:gd name="connsiteX10" fmla="*/ 214198 w 2285873"/>
              <a:gd name="connsiteY10" fmla="*/ 185447 h 3189523"/>
              <a:gd name="connsiteX11" fmla="*/ 0 w 2285873"/>
              <a:gd name="connsiteY11" fmla="*/ 83764 h 318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5873" h="3189523">
                <a:moveTo>
                  <a:pt x="0" y="0"/>
                </a:moveTo>
                <a:lnTo>
                  <a:pt x="249321" y="118354"/>
                </a:lnTo>
                <a:cubicBezTo>
                  <a:pt x="430459" y="213501"/>
                  <a:pt x="604924" y="323835"/>
                  <a:pt x="771371" y="448907"/>
                </a:cubicBezTo>
                <a:cubicBezTo>
                  <a:pt x="1061051" y="666545"/>
                  <a:pt x="1318172" y="923882"/>
                  <a:pt x="1535703" y="1213671"/>
                </a:cubicBezTo>
                <a:cubicBezTo>
                  <a:pt x="1910270" y="1712769"/>
                  <a:pt x="2152376" y="2283787"/>
                  <a:pt x="2250018" y="2890582"/>
                </a:cubicBezTo>
                <a:lnTo>
                  <a:pt x="2285873" y="3189523"/>
                </a:lnTo>
                <a:lnTo>
                  <a:pt x="2209657" y="3189523"/>
                </a:lnTo>
                <a:lnTo>
                  <a:pt x="2175265" y="2902807"/>
                </a:lnTo>
                <a:cubicBezTo>
                  <a:pt x="2079550" y="2308024"/>
                  <a:pt x="1842230" y="1748303"/>
                  <a:pt x="1475127" y="1259102"/>
                </a:cubicBezTo>
                <a:cubicBezTo>
                  <a:pt x="1261924" y="975047"/>
                  <a:pt x="1009887" y="722794"/>
                  <a:pt x="725940" y="509482"/>
                </a:cubicBezTo>
                <a:cubicBezTo>
                  <a:pt x="562765" y="386871"/>
                  <a:pt x="391748" y="278714"/>
                  <a:pt x="214198" y="185447"/>
                </a:cubicBezTo>
                <a:lnTo>
                  <a:pt x="0" y="83764"/>
                </a:lnTo>
                <a:close/>
              </a:path>
            </a:pathLst>
          </a:custGeom>
          <a:gradFill>
            <a:gsLst>
              <a:gs pos="0">
                <a:srgbClr val="F3FAF0"/>
              </a:gs>
              <a:gs pos="99990">
                <a:srgbClr val="55A32E">
                  <a:alpha val="1176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136AF172-1313-5BD3-0B5B-CCF80891B460}"/>
              </a:ext>
            </a:extLst>
          </p:cNvPr>
          <p:cNvSpPr/>
          <p:nvPr/>
        </p:nvSpPr>
        <p:spPr>
          <a:xfrm>
            <a:off x="-10376" y="323850"/>
            <a:ext cx="3823822" cy="3823821"/>
          </a:xfrm>
          <a:custGeom>
            <a:avLst/>
            <a:gdLst>
              <a:gd name="connsiteX0" fmla="*/ 3823822 w 3823822"/>
              <a:gd name="connsiteY0" fmla="*/ 3823822 h 3823821"/>
              <a:gd name="connsiteX1" fmla="*/ 3748103 w 3823822"/>
              <a:gd name="connsiteY1" fmla="*/ 3823822 h 3823821"/>
              <a:gd name="connsiteX2" fmla="*/ 2999888 w 3823822"/>
              <a:gd name="connsiteY2" fmla="*/ 1574960 h 3823821"/>
              <a:gd name="connsiteX3" fmla="*/ 2248862 w 3823822"/>
              <a:gd name="connsiteY3" fmla="*/ 823934 h 3823821"/>
              <a:gd name="connsiteX4" fmla="*/ 0 w 3823822"/>
              <a:gd name="connsiteY4" fmla="*/ 75719 h 3823821"/>
              <a:gd name="connsiteX5" fmla="*/ 0 w 3823822"/>
              <a:gd name="connsiteY5" fmla="*/ 0 h 3823821"/>
              <a:gd name="connsiteX6" fmla="*/ 2294293 w 3823822"/>
              <a:gd name="connsiteY6" fmla="*/ 763358 h 3823821"/>
              <a:gd name="connsiteX7" fmla="*/ 3060464 w 3823822"/>
              <a:gd name="connsiteY7" fmla="*/ 1529421 h 3823821"/>
              <a:gd name="connsiteX8" fmla="*/ 3823822 w 3823822"/>
              <a:gd name="connsiteY8" fmla="*/ 3823822 h 382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3822" h="3823821">
                <a:moveTo>
                  <a:pt x="3823822" y="3823822"/>
                </a:moveTo>
                <a:lnTo>
                  <a:pt x="3748103" y="3823822"/>
                </a:lnTo>
                <a:cubicBezTo>
                  <a:pt x="3748103" y="3004864"/>
                  <a:pt x="3489360" y="2227228"/>
                  <a:pt x="2999888" y="1574960"/>
                </a:cubicBezTo>
                <a:cubicBezTo>
                  <a:pt x="2786252" y="1290256"/>
                  <a:pt x="2533566" y="1037678"/>
                  <a:pt x="2248862" y="823934"/>
                </a:cubicBezTo>
                <a:cubicBezTo>
                  <a:pt x="1596595" y="334463"/>
                  <a:pt x="818958" y="75719"/>
                  <a:pt x="0" y="75719"/>
                </a:cubicBezTo>
                <a:lnTo>
                  <a:pt x="0" y="0"/>
                </a:lnTo>
                <a:cubicBezTo>
                  <a:pt x="835508" y="0"/>
                  <a:pt x="1628829" y="263936"/>
                  <a:pt x="2294293" y="763358"/>
                </a:cubicBezTo>
                <a:cubicBezTo>
                  <a:pt x="2584731" y="981321"/>
                  <a:pt x="2842501" y="1239091"/>
                  <a:pt x="3060464" y="1529421"/>
                </a:cubicBezTo>
                <a:cubicBezTo>
                  <a:pt x="3559886" y="2194993"/>
                  <a:pt x="3823822" y="2988314"/>
                  <a:pt x="3823822" y="3823822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5BF1FD37-CCA2-7C05-BD6B-4E074374BA9D}"/>
              </a:ext>
            </a:extLst>
          </p:cNvPr>
          <p:cNvSpPr/>
          <p:nvPr/>
        </p:nvSpPr>
        <p:spPr>
          <a:xfrm>
            <a:off x="0" y="1819762"/>
            <a:ext cx="3823822" cy="3823821"/>
          </a:xfrm>
          <a:custGeom>
            <a:avLst/>
            <a:gdLst>
              <a:gd name="connsiteX0" fmla="*/ 3823822 w 3823822"/>
              <a:gd name="connsiteY0" fmla="*/ 3823822 h 3823821"/>
              <a:gd name="connsiteX1" fmla="*/ 3748103 w 3823822"/>
              <a:gd name="connsiteY1" fmla="*/ 3823822 h 3823821"/>
              <a:gd name="connsiteX2" fmla="*/ 2998482 w 3823822"/>
              <a:gd name="connsiteY2" fmla="*/ 1573121 h 3823821"/>
              <a:gd name="connsiteX3" fmla="*/ 2250592 w 3823822"/>
              <a:gd name="connsiteY3" fmla="*/ 825232 h 3823821"/>
              <a:gd name="connsiteX4" fmla="*/ 0 w 3823822"/>
              <a:gd name="connsiteY4" fmla="*/ 75719 h 3823821"/>
              <a:gd name="connsiteX5" fmla="*/ 0 w 3823822"/>
              <a:gd name="connsiteY5" fmla="*/ 0 h 3823821"/>
              <a:gd name="connsiteX6" fmla="*/ 2296132 w 3823822"/>
              <a:gd name="connsiteY6" fmla="*/ 764764 h 3823821"/>
              <a:gd name="connsiteX7" fmla="*/ 3059058 w 3823822"/>
              <a:gd name="connsiteY7" fmla="*/ 1527690 h 3823821"/>
              <a:gd name="connsiteX8" fmla="*/ 3823822 w 3823822"/>
              <a:gd name="connsiteY8" fmla="*/ 3823822 h 382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3822" h="3823821">
                <a:moveTo>
                  <a:pt x="3823822" y="3823822"/>
                </a:moveTo>
                <a:lnTo>
                  <a:pt x="3748103" y="3823822"/>
                </a:lnTo>
                <a:cubicBezTo>
                  <a:pt x="3748103" y="3003999"/>
                  <a:pt x="3488927" y="2225821"/>
                  <a:pt x="2998482" y="1573121"/>
                </a:cubicBezTo>
                <a:cubicBezTo>
                  <a:pt x="2785495" y="1289715"/>
                  <a:pt x="2533891" y="1038111"/>
                  <a:pt x="2250592" y="825232"/>
                </a:cubicBezTo>
                <a:cubicBezTo>
                  <a:pt x="1598001" y="334895"/>
                  <a:pt x="819823" y="75719"/>
                  <a:pt x="0" y="75719"/>
                </a:cubicBezTo>
                <a:lnTo>
                  <a:pt x="0" y="0"/>
                </a:lnTo>
                <a:cubicBezTo>
                  <a:pt x="836373" y="0"/>
                  <a:pt x="1630344" y="264476"/>
                  <a:pt x="2296132" y="764764"/>
                </a:cubicBezTo>
                <a:cubicBezTo>
                  <a:pt x="2585163" y="981970"/>
                  <a:pt x="2841852" y="1238551"/>
                  <a:pt x="3059058" y="1527690"/>
                </a:cubicBezTo>
                <a:cubicBezTo>
                  <a:pt x="3559346" y="2193478"/>
                  <a:pt x="3823822" y="2987557"/>
                  <a:pt x="3823822" y="3823822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1" name="Vrije vorm: vorm 90">
            <a:extLst>
              <a:ext uri="{FF2B5EF4-FFF2-40B4-BE49-F238E27FC236}">
                <a16:creationId xmlns:a16="http://schemas.microsoft.com/office/drawing/2014/main" id="{C38E1B9C-2671-4A03-5AC3-87CC8B2681A3}"/>
              </a:ext>
            </a:extLst>
          </p:cNvPr>
          <p:cNvSpPr/>
          <p:nvPr userDrawn="1"/>
        </p:nvSpPr>
        <p:spPr>
          <a:xfrm>
            <a:off x="0" y="1835886"/>
            <a:ext cx="1541869" cy="3068978"/>
          </a:xfrm>
          <a:custGeom>
            <a:avLst/>
            <a:gdLst>
              <a:gd name="connsiteX0" fmla="*/ 0 w 1541869"/>
              <a:gd name="connsiteY0" fmla="*/ 0 h 3068978"/>
              <a:gd name="connsiteX1" fmla="*/ 12340 w 1541869"/>
              <a:gd name="connsiteY1" fmla="*/ 8514 h 3068978"/>
              <a:gd name="connsiteX2" fmla="*/ 778511 w 1541869"/>
              <a:gd name="connsiteY2" fmla="*/ 774577 h 3068978"/>
              <a:gd name="connsiteX3" fmla="*/ 1541869 w 1541869"/>
              <a:gd name="connsiteY3" fmla="*/ 3068978 h 3068978"/>
              <a:gd name="connsiteX4" fmla="*/ 1466150 w 1541869"/>
              <a:gd name="connsiteY4" fmla="*/ 3068978 h 3068978"/>
              <a:gd name="connsiteX5" fmla="*/ 717935 w 1541869"/>
              <a:gd name="connsiteY5" fmla="*/ 820116 h 3068978"/>
              <a:gd name="connsiteX6" fmla="*/ 174324 w 1541869"/>
              <a:gd name="connsiteY6" fmla="*/ 236529 h 3068978"/>
              <a:gd name="connsiteX7" fmla="*/ 0 w 1541869"/>
              <a:gd name="connsiteY7" fmla="*/ 95803 h 306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1869" h="3068978">
                <a:moveTo>
                  <a:pt x="0" y="0"/>
                </a:moveTo>
                <a:lnTo>
                  <a:pt x="12340" y="8514"/>
                </a:lnTo>
                <a:cubicBezTo>
                  <a:pt x="302778" y="226477"/>
                  <a:pt x="560548" y="484247"/>
                  <a:pt x="778511" y="774577"/>
                </a:cubicBezTo>
                <a:cubicBezTo>
                  <a:pt x="1277934" y="1440149"/>
                  <a:pt x="1541869" y="2233470"/>
                  <a:pt x="1541869" y="3068978"/>
                </a:cubicBezTo>
                <a:lnTo>
                  <a:pt x="1466150" y="3068978"/>
                </a:lnTo>
                <a:cubicBezTo>
                  <a:pt x="1466150" y="2250020"/>
                  <a:pt x="1207406" y="1472384"/>
                  <a:pt x="717935" y="820116"/>
                </a:cubicBezTo>
                <a:cubicBezTo>
                  <a:pt x="557708" y="606588"/>
                  <a:pt x="375515" y="411070"/>
                  <a:pt x="174324" y="236529"/>
                </a:cubicBezTo>
                <a:lnTo>
                  <a:pt x="0" y="95803"/>
                </a:ln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56" name="Groep 155">
            <a:extLst>
              <a:ext uri="{FF2B5EF4-FFF2-40B4-BE49-F238E27FC236}">
                <a16:creationId xmlns:a16="http://schemas.microsoft.com/office/drawing/2014/main" id="{DE4FA4CD-86B8-5D2F-9BE5-D06D5830A4E3}"/>
              </a:ext>
            </a:extLst>
          </p:cNvPr>
          <p:cNvGrpSpPr/>
          <p:nvPr userDrawn="1"/>
        </p:nvGrpSpPr>
        <p:grpSpPr>
          <a:xfrm>
            <a:off x="1436100" y="268654"/>
            <a:ext cx="151965" cy="151965"/>
            <a:chOff x="1436100" y="268654"/>
            <a:chExt cx="151965" cy="151965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2D68D67D-3A99-0080-B1F5-23ABF58C749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4E5C3AE7-6AAB-6EA4-9D49-942D82E1682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5" name="Vrije vorm: vorm 44">
            <a:extLst>
              <a:ext uri="{FF2B5EF4-FFF2-40B4-BE49-F238E27FC236}">
                <a16:creationId xmlns:a16="http://schemas.microsoft.com/office/drawing/2014/main" id="{C4C69539-A594-FD56-6A35-58FF5FCE785E}"/>
              </a:ext>
            </a:extLst>
          </p:cNvPr>
          <p:cNvSpPr/>
          <p:nvPr/>
        </p:nvSpPr>
        <p:spPr>
          <a:xfrm>
            <a:off x="2955752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8" name="Vrije vorm: vorm 57">
            <a:extLst>
              <a:ext uri="{FF2B5EF4-FFF2-40B4-BE49-F238E27FC236}">
                <a16:creationId xmlns:a16="http://schemas.microsoft.com/office/drawing/2014/main" id="{D090E259-762B-0CF2-4F6D-1D780A48E7CC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59" name="Vrije vorm: vorm 58">
            <a:extLst>
              <a:ext uri="{FF2B5EF4-FFF2-40B4-BE49-F238E27FC236}">
                <a16:creationId xmlns:a16="http://schemas.microsoft.com/office/drawing/2014/main" id="{0D38E2A2-3088-7EED-DB4A-EAA535911290}"/>
              </a:ext>
            </a:extLst>
          </p:cNvPr>
          <p:cNvSpPr/>
          <p:nvPr/>
        </p:nvSpPr>
        <p:spPr>
          <a:xfrm>
            <a:off x="3715579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7 h 167268"/>
              <a:gd name="connsiteX7" fmla="*/ 84105 w 167268"/>
              <a:gd name="connsiteY7" fmla="*/ 50175 h 167268"/>
              <a:gd name="connsiteX8" fmla="*/ 117320 w 167268"/>
              <a:gd name="connsiteY8" fmla="*/ 83869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8"/>
                  <a:pt x="50281" y="101863"/>
                  <a:pt x="50412" y="83387"/>
                </a:cubicBezTo>
                <a:cubicBezTo>
                  <a:pt x="50544" y="64912"/>
                  <a:pt x="65634" y="50042"/>
                  <a:pt x="84105" y="50175"/>
                </a:cubicBezTo>
                <a:cubicBezTo>
                  <a:pt x="102588" y="50309"/>
                  <a:pt x="117451" y="65393"/>
                  <a:pt x="117320" y="83869"/>
                </a:cubicBezTo>
                <a:cubicBezTo>
                  <a:pt x="117260" y="92657"/>
                  <a:pt x="113736" y="101068"/>
                  <a:pt x="107523" y="107284"/>
                </a:cubicBezTo>
                <a:cubicBezTo>
                  <a:pt x="101178" y="113593"/>
                  <a:pt x="92576" y="117119"/>
                  <a:pt x="83627" y="117081"/>
                </a:cubicBezTo>
                <a:close/>
              </a:path>
            </a:pathLst>
          </a:custGeom>
          <a:solidFill>
            <a:schemeClr val="accent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9" name="Groep 178">
            <a:extLst>
              <a:ext uri="{FF2B5EF4-FFF2-40B4-BE49-F238E27FC236}">
                <a16:creationId xmlns:a16="http://schemas.microsoft.com/office/drawing/2014/main" id="{C575942B-F4ED-A097-3F6C-66CFF5E59E26}"/>
              </a:ext>
            </a:extLst>
          </p:cNvPr>
          <p:cNvGrpSpPr/>
          <p:nvPr userDrawn="1"/>
        </p:nvGrpSpPr>
        <p:grpSpPr>
          <a:xfrm>
            <a:off x="1436100" y="6347260"/>
            <a:ext cx="151965" cy="151965"/>
            <a:chOff x="1436100" y="6347260"/>
            <a:chExt cx="151965" cy="151965"/>
          </a:xfrm>
        </p:grpSpPr>
        <p:sp>
          <p:nvSpPr>
            <p:cNvPr id="146" name="Vrije vorm: vorm 145">
              <a:extLst>
                <a:ext uri="{FF2B5EF4-FFF2-40B4-BE49-F238E27FC236}">
                  <a16:creationId xmlns:a16="http://schemas.microsoft.com/office/drawing/2014/main" id="{37AD87F1-07C6-9CC6-D5AA-74F12BF3245E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47" name="Vrije vorm: vorm 146">
              <a:extLst>
                <a:ext uri="{FF2B5EF4-FFF2-40B4-BE49-F238E27FC236}">
                  <a16:creationId xmlns:a16="http://schemas.microsoft.com/office/drawing/2014/main" id="{DE56784E-09B2-7D5E-6A60-1DFCF78DEF8F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49" name="Vrije vorm: vorm 148">
            <a:extLst>
              <a:ext uri="{FF2B5EF4-FFF2-40B4-BE49-F238E27FC236}">
                <a16:creationId xmlns:a16="http://schemas.microsoft.com/office/drawing/2014/main" id="{65BD0B66-BE91-1D3C-EE40-4FBD0E849A73}"/>
              </a:ext>
            </a:extLst>
          </p:cNvPr>
          <p:cNvSpPr/>
          <p:nvPr/>
        </p:nvSpPr>
        <p:spPr>
          <a:xfrm>
            <a:off x="2955752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/>
        </p:nvSpPr>
        <p:spPr>
          <a:xfrm>
            <a:off x="3726432" y="1025088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accent2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935084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33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39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5" dur="100" fill="hold"/>
                                        <p:tgtEl>
                                          <p:spTgt spid="14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51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101" grpId="0" animBg="1"/>
      <p:bldP spid="93" grpId="0" animBg="1"/>
      <p:bldP spid="10" grpId="0" animBg="1"/>
      <p:bldP spid="11" grpId="0" animBg="1"/>
      <p:bldP spid="91" grpId="0" animBg="1"/>
      <p:bldP spid="45" grpId="0" animBg="1"/>
      <p:bldP spid="45" grpId="1" animBg="1"/>
      <p:bldP spid="133" grpId="0" animBg="1"/>
      <p:bldP spid="133" grpId="1" animBg="1"/>
      <p:bldP spid="149" grpId="0" animBg="1"/>
      <p:bldP spid="149" grpId="1" animBg="1"/>
      <p:bldP spid="185" grpId="0" animBg="1"/>
      <p:bldP spid="185" grpId="1" animBg="1"/>
      <p:bldP spid="190" grpId="0" animBg="1"/>
    </p:bldLst>
  </p:timing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Digita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B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rgbClr val="66BE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68632D5D-A90B-D2B1-47A3-4C3307001C3E}"/>
              </a:ext>
            </a:extLst>
          </p:cNvPr>
          <p:cNvSpPr/>
          <p:nvPr/>
        </p:nvSpPr>
        <p:spPr>
          <a:xfrm>
            <a:off x="2271909" y="1104462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49659C9C-DC5D-D0BB-EA8D-E6CF1126029A}"/>
              </a:ext>
            </a:extLst>
          </p:cNvPr>
          <p:cNvSpPr/>
          <p:nvPr/>
        </p:nvSpPr>
        <p:spPr>
          <a:xfrm>
            <a:off x="1512083" y="344636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2" name="Vrije vorm: vorm 11">
            <a:extLst>
              <a:ext uri="{FF2B5EF4-FFF2-40B4-BE49-F238E27FC236}">
                <a16:creationId xmlns:a16="http://schemas.microsoft.com/office/drawing/2014/main" id="{18923D7B-20D6-582F-7E76-D16285387676}"/>
              </a:ext>
            </a:extLst>
          </p:cNvPr>
          <p:cNvSpPr/>
          <p:nvPr/>
        </p:nvSpPr>
        <p:spPr>
          <a:xfrm>
            <a:off x="3031735" y="344636"/>
            <a:ext cx="10854" cy="1519651"/>
          </a:xfrm>
          <a:custGeom>
            <a:avLst/>
            <a:gdLst>
              <a:gd name="connsiteX0" fmla="*/ -7 w 11947"/>
              <a:gd name="connsiteY0" fmla="*/ 1672676 h 1672682"/>
              <a:gd name="connsiteX1" fmla="*/ -7 w 11947"/>
              <a:gd name="connsiteY1" fmla="*/ -7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1672676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>
                    <a:alpha val="0"/>
                  </a:srgbClr>
                </a:gs>
                <a:gs pos="50000">
                  <a:srgbClr val="F0F9FA">
                    <a:alpha val="49804"/>
                  </a:srgbClr>
                </a:gs>
                <a:gs pos="100000">
                  <a:srgbClr val="F0F9FA"/>
                </a:gs>
              </a:gsLst>
              <a:lin ang="162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6" name="Vrije vorm: vorm 15">
            <a:extLst>
              <a:ext uri="{FF2B5EF4-FFF2-40B4-BE49-F238E27FC236}">
                <a16:creationId xmlns:a16="http://schemas.microsoft.com/office/drawing/2014/main" id="{9F2F2BDE-BC7F-5559-3A53-CFB8D21D5D99}"/>
              </a:ext>
            </a:extLst>
          </p:cNvPr>
          <p:cNvSpPr/>
          <p:nvPr/>
        </p:nvSpPr>
        <p:spPr>
          <a:xfrm>
            <a:off x="1512083" y="1864288"/>
            <a:ext cx="2279477" cy="2279477"/>
          </a:xfrm>
          <a:custGeom>
            <a:avLst/>
            <a:gdLst>
              <a:gd name="connsiteX0" fmla="*/ 2509018 w 2509024"/>
              <a:gd name="connsiteY0" fmla="*/ 2509018 h 2509024"/>
              <a:gd name="connsiteX1" fmla="*/ -7 w 2509024"/>
              <a:gd name="connsiteY1" fmla="*/ -7 h 250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09024" h="2509024">
                <a:moveTo>
                  <a:pt x="2509018" y="2509018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7" name="Vrije vorm: vorm 16">
            <a:extLst>
              <a:ext uri="{FF2B5EF4-FFF2-40B4-BE49-F238E27FC236}">
                <a16:creationId xmlns:a16="http://schemas.microsoft.com/office/drawing/2014/main" id="{C34EA49E-24FF-F55B-05DF-359E2FFA6D09}"/>
              </a:ext>
            </a:extLst>
          </p:cNvPr>
          <p:cNvSpPr/>
          <p:nvPr/>
        </p:nvSpPr>
        <p:spPr>
          <a:xfrm>
            <a:off x="3791561" y="4143765"/>
            <a:ext cx="10854" cy="2279477"/>
          </a:xfrm>
          <a:custGeom>
            <a:avLst/>
            <a:gdLst>
              <a:gd name="connsiteX0" fmla="*/ -7 w 11947"/>
              <a:gd name="connsiteY0" fmla="*/ -7 h 2509024"/>
              <a:gd name="connsiteX1" fmla="*/ -7 w 11947"/>
              <a:gd name="connsiteY1" fmla="*/ 2509018 h 2509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2509024">
                <a:moveTo>
                  <a:pt x="-7" y="-7"/>
                </a:moveTo>
                <a:lnTo>
                  <a:pt x="-7" y="2509018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" name="Vrije vorm: vorm 17">
            <a:extLst>
              <a:ext uri="{FF2B5EF4-FFF2-40B4-BE49-F238E27FC236}">
                <a16:creationId xmlns:a16="http://schemas.microsoft.com/office/drawing/2014/main" id="{E9506D2E-1797-B67D-71E3-C13E2047392C}"/>
              </a:ext>
            </a:extLst>
          </p:cNvPr>
          <p:cNvSpPr/>
          <p:nvPr/>
        </p:nvSpPr>
        <p:spPr>
          <a:xfrm>
            <a:off x="752257" y="1104462"/>
            <a:ext cx="10854" cy="1519651"/>
          </a:xfrm>
          <a:custGeom>
            <a:avLst/>
            <a:gdLst>
              <a:gd name="connsiteX0" fmla="*/ -7 w 11947"/>
              <a:gd name="connsiteY0" fmla="*/ 1672676 h 1672682"/>
              <a:gd name="connsiteX1" fmla="*/ -7 w 11947"/>
              <a:gd name="connsiteY1" fmla="*/ -7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1672676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62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5" name="Vrije vorm: vorm 24">
            <a:extLst>
              <a:ext uri="{FF2B5EF4-FFF2-40B4-BE49-F238E27FC236}">
                <a16:creationId xmlns:a16="http://schemas.microsoft.com/office/drawing/2014/main" id="{45C43DA7-476C-9559-7ABF-CDA744749DC3}"/>
              </a:ext>
            </a:extLst>
          </p:cNvPr>
          <p:cNvSpPr/>
          <p:nvPr/>
        </p:nvSpPr>
        <p:spPr>
          <a:xfrm>
            <a:off x="1512083" y="3383940"/>
            <a:ext cx="759825" cy="759825"/>
          </a:xfrm>
          <a:custGeom>
            <a:avLst/>
            <a:gdLst>
              <a:gd name="connsiteX0" fmla="*/ -7 w 836341"/>
              <a:gd name="connsiteY0" fmla="*/ -7 h 836341"/>
              <a:gd name="connsiteX1" fmla="*/ 836335 w 836341"/>
              <a:gd name="connsiteY1" fmla="*/ 836334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-7" y="-7"/>
                </a:moveTo>
                <a:lnTo>
                  <a:pt x="836335" y="836334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27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7" name="Vrije vorm: vorm 26">
            <a:extLst>
              <a:ext uri="{FF2B5EF4-FFF2-40B4-BE49-F238E27FC236}">
                <a16:creationId xmlns:a16="http://schemas.microsoft.com/office/drawing/2014/main" id="{2439F630-76E2-3A05-C0B6-F3A14A03CF59}"/>
              </a:ext>
            </a:extLst>
          </p:cNvPr>
          <p:cNvSpPr/>
          <p:nvPr/>
        </p:nvSpPr>
        <p:spPr>
          <a:xfrm>
            <a:off x="752257" y="2624114"/>
            <a:ext cx="759825" cy="759825"/>
          </a:xfrm>
          <a:custGeom>
            <a:avLst/>
            <a:gdLst>
              <a:gd name="connsiteX0" fmla="*/ 836335 w 836341"/>
              <a:gd name="connsiteY0" fmla="*/ 836334 h 836341"/>
              <a:gd name="connsiteX1" fmla="*/ -7 w 836341"/>
              <a:gd name="connsiteY1" fmla="*/ -7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836335" y="836334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9" name="Vrije vorm: vorm 28">
            <a:extLst>
              <a:ext uri="{FF2B5EF4-FFF2-40B4-BE49-F238E27FC236}">
                <a16:creationId xmlns:a16="http://schemas.microsoft.com/office/drawing/2014/main" id="{7814B93F-116E-8067-DE96-90093825AF0F}"/>
              </a:ext>
            </a:extLst>
          </p:cNvPr>
          <p:cNvSpPr/>
          <p:nvPr/>
        </p:nvSpPr>
        <p:spPr>
          <a:xfrm>
            <a:off x="752257" y="4143765"/>
            <a:ext cx="759825" cy="759825"/>
          </a:xfrm>
          <a:custGeom>
            <a:avLst/>
            <a:gdLst>
              <a:gd name="connsiteX0" fmla="*/ 836335 w 836341"/>
              <a:gd name="connsiteY0" fmla="*/ 836334 h 836341"/>
              <a:gd name="connsiteX1" fmla="*/ -7 w 836341"/>
              <a:gd name="connsiteY1" fmla="*/ -7 h 83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36341" h="836341">
                <a:moveTo>
                  <a:pt x="836335" y="836334"/>
                </a:moveTo>
                <a:lnTo>
                  <a:pt x="-7" y="-7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135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1" name="Vrije vorm: vorm 30">
            <a:extLst>
              <a:ext uri="{FF2B5EF4-FFF2-40B4-BE49-F238E27FC236}">
                <a16:creationId xmlns:a16="http://schemas.microsoft.com/office/drawing/2014/main" id="{BD0B5104-BF46-6CE9-8695-CAD68929F25B}"/>
              </a:ext>
            </a:extLst>
          </p:cNvPr>
          <p:cNvSpPr/>
          <p:nvPr/>
        </p:nvSpPr>
        <p:spPr>
          <a:xfrm>
            <a:off x="2271909" y="4143765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32" name="Vrije vorm: vorm 31">
            <a:extLst>
              <a:ext uri="{FF2B5EF4-FFF2-40B4-BE49-F238E27FC236}">
                <a16:creationId xmlns:a16="http://schemas.microsoft.com/office/drawing/2014/main" id="{F5768EF8-0301-EFC2-92CF-967EF3B1B81A}"/>
              </a:ext>
            </a:extLst>
          </p:cNvPr>
          <p:cNvSpPr/>
          <p:nvPr/>
        </p:nvSpPr>
        <p:spPr>
          <a:xfrm>
            <a:off x="1512083" y="4903591"/>
            <a:ext cx="10854" cy="1519651"/>
          </a:xfrm>
          <a:custGeom>
            <a:avLst/>
            <a:gdLst>
              <a:gd name="connsiteX0" fmla="*/ -7 w 11947"/>
              <a:gd name="connsiteY0" fmla="*/ -7 h 1672682"/>
              <a:gd name="connsiteX1" fmla="*/ -7 w 11947"/>
              <a:gd name="connsiteY1" fmla="*/ 1672676 h 1672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947" h="1672682">
                <a:moveTo>
                  <a:pt x="-7" y="-7"/>
                </a:moveTo>
                <a:lnTo>
                  <a:pt x="-7" y="1672676"/>
                </a:lnTo>
              </a:path>
            </a:pathLst>
          </a:custGeom>
          <a:noFill/>
          <a:ln w="83617" cap="flat">
            <a:gradFill>
              <a:gsLst>
                <a:gs pos="0">
                  <a:srgbClr val="F0F9FA"/>
                </a:gs>
                <a:gs pos="50000">
                  <a:srgbClr val="F0F9FA">
                    <a:alpha val="49804"/>
                  </a:srgbClr>
                </a:gs>
                <a:gs pos="100000">
                  <a:srgbClr val="F0F9FA">
                    <a:alpha val="0"/>
                  </a:srgbClr>
                </a:gs>
              </a:gsLst>
              <a:lin ang="5400000" scaled="1"/>
            </a:gradFill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56" name="Groep 155">
            <a:extLst>
              <a:ext uri="{FF2B5EF4-FFF2-40B4-BE49-F238E27FC236}">
                <a16:creationId xmlns:a16="http://schemas.microsoft.com/office/drawing/2014/main" id="{DE4FA4CD-86B8-5D2F-9BE5-D06D5830A4E3}"/>
              </a:ext>
            </a:extLst>
          </p:cNvPr>
          <p:cNvGrpSpPr/>
          <p:nvPr userDrawn="1"/>
        </p:nvGrpSpPr>
        <p:grpSpPr>
          <a:xfrm>
            <a:off x="1436100" y="268654"/>
            <a:ext cx="151965" cy="151965"/>
            <a:chOff x="1436100" y="268654"/>
            <a:chExt cx="151965" cy="151965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2D68D67D-3A99-0080-B1F5-23ABF58C749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4E5C3AE7-6AAB-6EA4-9D49-942D82E1682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5" name="Groep 154">
            <a:extLst>
              <a:ext uri="{FF2B5EF4-FFF2-40B4-BE49-F238E27FC236}">
                <a16:creationId xmlns:a16="http://schemas.microsoft.com/office/drawing/2014/main" id="{0221F5E5-E3DD-E6D5-76D9-9912C5026246}"/>
              </a:ext>
            </a:extLst>
          </p:cNvPr>
          <p:cNvGrpSpPr/>
          <p:nvPr userDrawn="1"/>
        </p:nvGrpSpPr>
        <p:grpSpPr>
          <a:xfrm>
            <a:off x="2955752" y="268654"/>
            <a:ext cx="151965" cy="151965"/>
            <a:chOff x="2955752" y="268654"/>
            <a:chExt cx="151965" cy="151965"/>
          </a:xfrm>
        </p:grpSpPr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A618F5AB-7911-F8D7-1D03-1E3F48595249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C4C69539-A594-FD56-6A35-58FF5FCE785E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4" name="Groep 173">
            <a:extLst>
              <a:ext uri="{FF2B5EF4-FFF2-40B4-BE49-F238E27FC236}">
                <a16:creationId xmlns:a16="http://schemas.microsoft.com/office/drawing/2014/main" id="{28019D78-9898-BF7B-6646-ECCF0ACA1DB8}"/>
              </a:ext>
            </a:extLst>
          </p:cNvPr>
          <p:cNvGrpSpPr/>
          <p:nvPr userDrawn="1"/>
        </p:nvGrpSpPr>
        <p:grpSpPr>
          <a:xfrm>
            <a:off x="676275" y="5587435"/>
            <a:ext cx="151965" cy="151965"/>
            <a:chOff x="676275" y="5587435"/>
            <a:chExt cx="151965" cy="151965"/>
          </a:xfrm>
        </p:grpSpPr>
        <p:sp>
          <p:nvSpPr>
            <p:cNvPr id="132" name="Vrije vorm: vorm 131">
              <a:extLst>
                <a:ext uri="{FF2B5EF4-FFF2-40B4-BE49-F238E27FC236}">
                  <a16:creationId xmlns:a16="http://schemas.microsoft.com/office/drawing/2014/main" id="{0BAFE9C3-BE22-B38D-708F-E80A7E743E01}"/>
                </a:ext>
              </a:extLst>
            </p:cNvPr>
            <p:cNvSpPr/>
            <p:nvPr/>
          </p:nvSpPr>
          <p:spPr>
            <a:xfrm>
              <a:off x="676275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3" name="Vrije vorm: vorm 132">
              <a:extLst>
                <a:ext uri="{FF2B5EF4-FFF2-40B4-BE49-F238E27FC236}">
                  <a16:creationId xmlns:a16="http://schemas.microsoft.com/office/drawing/2014/main" id="{C60C56A3-815B-AE9B-03C5-7AF6E64A4793}"/>
                </a:ext>
              </a:extLst>
            </p:cNvPr>
            <p:cNvSpPr/>
            <p:nvPr/>
          </p:nvSpPr>
          <p:spPr>
            <a:xfrm>
              <a:off x="676275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9" name="Groep 178">
            <a:extLst>
              <a:ext uri="{FF2B5EF4-FFF2-40B4-BE49-F238E27FC236}">
                <a16:creationId xmlns:a16="http://schemas.microsoft.com/office/drawing/2014/main" id="{C575942B-F4ED-A097-3F6C-66CFF5E59E26}"/>
              </a:ext>
            </a:extLst>
          </p:cNvPr>
          <p:cNvGrpSpPr/>
          <p:nvPr userDrawn="1"/>
        </p:nvGrpSpPr>
        <p:grpSpPr>
          <a:xfrm>
            <a:off x="1436100" y="6347260"/>
            <a:ext cx="151965" cy="151965"/>
            <a:chOff x="1436100" y="6347260"/>
            <a:chExt cx="151965" cy="151965"/>
          </a:xfrm>
        </p:grpSpPr>
        <p:sp>
          <p:nvSpPr>
            <p:cNvPr id="146" name="Vrije vorm: vorm 145">
              <a:extLst>
                <a:ext uri="{FF2B5EF4-FFF2-40B4-BE49-F238E27FC236}">
                  <a16:creationId xmlns:a16="http://schemas.microsoft.com/office/drawing/2014/main" id="{37AD87F1-07C6-9CC6-D5AA-74F12BF3245E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7" name="Vrije vorm: vorm 146">
              <a:extLst>
                <a:ext uri="{FF2B5EF4-FFF2-40B4-BE49-F238E27FC236}">
                  <a16:creationId xmlns:a16="http://schemas.microsoft.com/office/drawing/2014/main" id="{DE56784E-09B2-7D5E-6A60-1DFCF78DEF8F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8" name="Groep 177">
            <a:extLst>
              <a:ext uri="{FF2B5EF4-FFF2-40B4-BE49-F238E27FC236}">
                <a16:creationId xmlns:a16="http://schemas.microsoft.com/office/drawing/2014/main" id="{1F73781F-BBE0-E7F9-3F98-C90A89CBF082}"/>
              </a:ext>
            </a:extLst>
          </p:cNvPr>
          <p:cNvGrpSpPr/>
          <p:nvPr userDrawn="1"/>
        </p:nvGrpSpPr>
        <p:grpSpPr>
          <a:xfrm>
            <a:off x="2955752" y="6347260"/>
            <a:ext cx="151965" cy="151965"/>
            <a:chOff x="2955752" y="6347260"/>
            <a:chExt cx="151965" cy="151965"/>
          </a:xfrm>
        </p:grpSpPr>
        <p:sp>
          <p:nvSpPr>
            <p:cNvPr id="148" name="Vrije vorm: vorm 147">
              <a:extLst>
                <a:ext uri="{FF2B5EF4-FFF2-40B4-BE49-F238E27FC236}">
                  <a16:creationId xmlns:a16="http://schemas.microsoft.com/office/drawing/2014/main" id="{BEA268CC-E146-B8CC-7A32-1A7A2DBA8F20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9" name="Vrije vorm: vorm 148">
              <a:extLst>
                <a:ext uri="{FF2B5EF4-FFF2-40B4-BE49-F238E27FC236}">
                  <a16:creationId xmlns:a16="http://schemas.microsoft.com/office/drawing/2014/main" id="{65BD0B66-BE91-1D3C-EE40-4FBD0E849A73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 userDrawn="1"/>
        </p:nvSpPr>
        <p:spPr>
          <a:xfrm>
            <a:off x="3726432" y="1028263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 userDrawn="1"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2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5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7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7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8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24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30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2" presetClass="entr" presetSubtype="1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2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3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84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10" grpId="0" animBg="1"/>
      <p:bldP spid="11" grpId="0" animBg="1"/>
      <p:bldP spid="12" grpId="0" animBg="1"/>
      <p:bldP spid="16" grpId="0" animBg="1"/>
      <p:bldP spid="17" grpId="0" animBg="1"/>
      <p:bldP spid="18" grpId="0" animBg="1"/>
      <p:bldP spid="25" grpId="0" animBg="1"/>
      <p:bldP spid="27" grpId="0" animBg="1"/>
      <p:bldP spid="29" grpId="0" animBg="1"/>
      <p:bldP spid="31" grpId="0" animBg="1"/>
      <p:bldP spid="32" grpId="0" animBg="1"/>
      <p:bldP spid="185" grpId="0" animBg="1"/>
      <p:bldP spid="185" grpId="1" animBg="1"/>
      <p:bldP spid="190" grpId="0" animBg="1"/>
    </p:bldLst>
  </p:timing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Health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5C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rgbClr val="F5C8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87" name="Tijdelijke aanduiding voor tekst 411">
            <a:extLst>
              <a:ext uri="{FF2B5EF4-FFF2-40B4-BE49-F238E27FC236}">
                <a16:creationId xmlns:a16="http://schemas.microsoft.com/office/drawing/2014/main" id="{2DD235E8-9887-7DB1-1767-962D38F47A0D}"/>
              </a:ext>
            </a:extLst>
          </p:cNvPr>
          <p:cNvSpPr txBox="1">
            <a:spLocks/>
          </p:cNvSpPr>
          <p:nvPr userDrawn="1"/>
        </p:nvSpPr>
        <p:spPr>
          <a:xfrm>
            <a:off x="-22812" y="357116"/>
            <a:ext cx="1588678" cy="4539078"/>
          </a:xfrm>
          <a:custGeom>
            <a:avLst/>
            <a:gdLst>
              <a:gd name="connsiteX0" fmla="*/ 0 w 1588678"/>
              <a:gd name="connsiteY0" fmla="*/ 0 h 4539078"/>
              <a:gd name="connsiteX1" fmla="*/ 75652 w 1588678"/>
              <a:gd name="connsiteY1" fmla="*/ 0 h 4539078"/>
              <a:gd name="connsiteX2" fmla="*/ 811307 w 1588678"/>
              <a:gd name="connsiteY2" fmla="*/ 722686 h 4539078"/>
              <a:gd name="connsiteX3" fmla="*/ 1588678 w 1588678"/>
              <a:gd name="connsiteY3" fmla="*/ 1513026 h 4539078"/>
              <a:gd name="connsiteX4" fmla="*/ 811307 w 1588678"/>
              <a:gd name="connsiteY4" fmla="*/ 2303366 h 4539078"/>
              <a:gd name="connsiteX5" fmla="*/ 75652 w 1588678"/>
              <a:gd name="connsiteY5" fmla="*/ 3026052 h 4539078"/>
              <a:gd name="connsiteX6" fmla="*/ 811307 w 1588678"/>
              <a:gd name="connsiteY6" fmla="*/ 3748738 h 4539078"/>
              <a:gd name="connsiteX7" fmla="*/ 1588678 w 1588678"/>
              <a:gd name="connsiteY7" fmla="*/ 4539078 h 4539078"/>
              <a:gd name="connsiteX8" fmla="*/ 1513026 w 1588678"/>
              <a:gd name="connsiteY8" fmla="*/ 4539078 h 4539078"/>
              <a:gd name="connsiteX9" fmla="*/ 777372 w 1588678"/>
              <a:gd name="connsiteY9" fmla="*/ 3816392 h 4539078"/>
              <a:gd name="connsiteX10" fmla="*/ 0 w 1588678"/>
              <a:gd name="connsiteY10" fmla="*/ 3026052 h 4539078"/>
              <a:gd name="connsiteX11" fmla="*/ 777372 w 1588678"/>
              <a:gd name="connsiteY11" fmla="*/ 2235712 h 4539078"/>
              <a:gd name="connsiteX12" fmla="*/ 1513026 w 1588678"/>
              <a:gd name="connsiteY12" fmla="*/ 1513026 h 4539078"/>
              <a:gd name="connsiteX13" fmla="*/ 777372 w 1588678"/>
              <a:gd name="connsiteY13" fmla="*/ 790340 h 4539078"/>
              <a:gd name="connsiteX14" fmla="*/ 0 w 1588678"/>
              <a:gd name="connsiteY14" fmla="*/ 0 h 453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588678" h="4539078">
                <a:moveTo>
                  <a:pt x="0" y="0"/>
                </a:moveTo>
                <a:lnTo>
                  <a:pt x="75652" y="0"/>
                </a:lnTo>
                <a:cubicBezTo>
                  <a:pt x="75652" y="354913"/>
                  <a:pt x="432942" y="533558"/>
                  <a:pt x="811307" y="722686"/>
                </a:cubicBezTo>
                <a:cubicBezTo>
                  <a:pt x="1193454" y="913760"/>
                  <a:pt x="1588678" y="1111750"/>
                  <a:pt x="1588678" y="1513026"/>
                </a:cubicBezTo>
                <a:cubicBezTo>
                  <a:pt x="1588678" y="1914302"/>
                  <a:pt x="1193454" y="2112292"/>
                  <a:pt x="811307" y="2303366"/>
                </a:cubicBezTo>
                <a:cubicBezTo>
                  <a:pt x="433050" y="2492494"/>
                  <a:pt x="75652" y="2670815"/>
                  <a:pt x="75652" y="3026052"/>
                </a:cubicBezTo>
                <a:cubicBezTo>
                  <a:pt x="75652" y="3381289"/>
                  <a:pt x="432942" y="3559610"/>
                  <a:pt x="811307" y="3748738"/>
                </a:cubicBezTo>
                <a:cubicBezTo>
                  <a:pt x="1193454" y="3939812"/>
                  <a:pt x="1588678" y="4137478"/>
                  <a:pt x="1588678" y="4539078"/>
                </a:cubicBezTo>
                <a:lnTo>
                  <a:pt x="1513026" y="4539078"/>
                </a:lnTo>
                <a:cubicBezTo>
                  <a:pt x="1513026" y="4184166"/>
                  <a:pt x="1155736" y="4005520"/>
                  <a:pt x="777372" y="3816392"/>
                </a:cubicBezTo>
                <a:cubicBezTo>
                  <a:pt x="395225" y="3625319"/>
                  <a:pt x="0" y="3427328"/>
                  <a:pt x="0" y="3026052"/>
                </a:cubicBezTo>
                <a:cubicBezTo>
                  <a:pt x="0" y="2624776"/>
                  <a:pt x="395225" y="2426786"/>
                  <a:pt x="777372" y="2235712"/>
                </a:cubicBezTo>
                <a:cubicBezTo>
                  <a:pt x="1155628" y="2046584"/>
                  <a:pt x="1513026" y="1868263"/>
                  <a:pt x="1513026" y="1513026"/>
                </a:cubicBezTo>
                <a:cubicBezTo>
                  <a:pt x="1513026" y="1157789"/>
                  <a:pt x="1155736" y="979468"/>
                  <a:pt x="777372" y="790340"/>
                </a:cubicBezTo>
                <a:cubicBezTo>
                  <a:pt x="395225" y="599266"/>
                  <a:pt x="0" y="40160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43" name="Vrije vorm: vorm 42">
            <a:extLst>
              <a:ext uri="{FF2B5EF4-FFF2-40B4-BE49-F238E27FC236}">
                <a16:creationId xmlns:a16="http://schemas.microsoft.com/office/drawing/2014/main" id="{4E5C3AE7-6AAB-6EA4-9D49-942D82E1682F}"/>
              </a:ext>
            </a:extLst>
          </p:cNvPr>
          <p:cNvSpPr/>
          <p:nvPr/>
        </p:nvSpPr>
        <p:spPr>
          <a:xfrm>
            <a:off x="1436100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45" name="Vrije vorm: vorm 44">
            <a:extLst>
              <a:ext uri="{FF2B5EF4-FFF2-40B4-BE49-F238E27FC236}">
                <a16:creationId xmlns:a16="http://schemas.microsoft.com/office/drawing/2014/main" id="{C4C69539-A594-FD56-6A35-58FF5FCE785E}"/>
              </a:ext>
            </a:extLst>
          </p:cNvPr>
          <p:cNvSpPr/>
          <p:nvPr/>
        </p:nvSpPr>
        <p:spPr>
          <a:xfrm>
            <a:off x="2955752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4" name="Groep 173">
            <a:extLst>
              <a:ext uri="{FF2B5EF4-FFF2-40B4-BE49-F238E27FC236}">
                <a16:creationId xmlns:a16="http://schemas.microsoft.com/office/drawing/2014/main" id="{28019D78-9898-BF7B-6646-ECCF0ACA1DB8}"/>
              </a:ext>
            </a:extLst>
          </p:cNvPr>
          <p:cNvGrpSpPr/>
          <p:nvPr userDrawn="1"/>
        </p:nvGrpSpPr>
        <p:grpSpPr>
          <a:xfrm>
            <a:off x="676275" y="5587435"/>
            <a:ext cx="151965" cy="151965"/>
            <a:chOff x="676275" y="5587435"/>
            <a:chExt cx="151965" cy="151965"/>
          </a:xfrm>
        </p:grpSpPr>
        <p:sp>
          <p:nvSpPr>
            <p:cNvPr id="132" name="Vrije vorm: vorm 131">
              <a:extLst>
                <a:ext uri="{FF2B5EF4-FFF2-40B4-BE49-F238E27FC236}">
                  <a16:creationId xmlns:a16="http://schemas.microsoft.com/office/drawing/2014/main" id="{0BAFE9C3-BE22-B38D-708F-E80A7E743E01}"/>
                </a:ext>
              </a:extLst>
            </p:cNvPr>
            <p:cNvSpPr/>
            <p:nvPr/>
          </p:nvSpPr>
          <p:spPr>
            <a:xfrm>
              <a:off x="676275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3" name="Vrije vorm: vorm 132">
              <a:extLst>
                <a:ext uri="{FF2B5EF4-FFF2-40B4-BE49-F238E27FC236}">
                  <a16:creationId xmlns:a16="http://schemas.microsoft.com/office/drawing/2014/main" id="{C60C56A3-815B-AE9B-03C5-7AF6E64A4793}"/>
                </a:ext>
              </a:extLst>
            </p:cNvPr>
            <p:cNvSpPr/>
            <p:nvPr/>
          </p:nvSpPr>
          <p:spPr>
            <a:xfrm>
              <a:off x="676275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47" name="Vrije vorm: vorm 146">
            <a:extLst>
              <a:ext uri="{FF2B5EF4-FFF2-40B4-BE49-F238E27FC236}">
                <a16:creationId xmlns:a16="http://schemas.microsoft.com/office/drawing/2014/main" id="{DE56784E-09B2-7D5E-6A60-1DFCF78DEF8F}"/>
              </a:ext>
            </a:extLst>
          </p:cNvPr>
          <p:cNvSpPr/>
          <p:nvPr/>
        </p:nvSpPr>
        <p:spPr>
          <a:xfrm>
            <a:off x="1436100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4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78" name="Groep 177">
            <a:extLst>
              <a:ext uri="{FF2B5EF4-FFF2-40B4-BE49-F238E27FC236}">
                <a16:creationId xmlns:a16="http://schemas.microsoft.com/office/drawing/2014/main" id="{1F73781F-BBE0-E7F9-3F98-C90A89CBF082}"/>
              </a:ext>
            </a:extLst>
          </p:cNvPr>
          <p:cNvGrpSpPr/>
          <p:nvPr userDrawn="1"/>
        </p:nvGrpSpPr>
        <p:grpSpPr>
          <a:xfrm>
            <a:off x="2955752" y="6347260"/>
            <a:ext cx="151965" cy="151965"/>
            <a:chOff x="2955752" y="6347260"/>
            <a:chExt cx="151965" cy="151965"/>
          </a:xfrm>
        </p:grpSpPr>
        <p:sp>
          <p:nvSpPr>
            <p:cNvPr id="148" name="Vrije vorm: vorm 147">
              <a:extLst>
                <a:ext uri="{FF2B5EF4-FFF2-40B4-BE49-F238E27FC236}">
                  <a16:creationId xmlns:a16="http://schemas.microsoft.com/office/drawing/2014/main" id="{BEA268CC-E146-B8CC-7A32-1A7A2DBA8F20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F5C814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49" name="Vrije vorm: vorm 148">
              <a:extLst>
                <a:ext uri="{FF2B5EF4-FFF2-40B4-BE49-F238E27FC236}">
                  <a16:creationId xmlns:a16="http://schemas.microsoft.com/office/drawing/2014/main" id="{65BD0B66-BE91-1D3C-EE40-4FBD0E849A73}"/>
                </a:ext>
              </a:extLst>
            </p:cNvPr>
            <p:cNvSpPr/>
            <p:nvPr/>
          </p:nvSpPr>
          <p:spPr>
            <a:xfrm>
              <a:off x="2955752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 userDrawn="1"/>
        </p:nvSpPr>
        <p:spPr>
          <a:xfrm>
            <a:off x="3726432" y="1028263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 userDrawn="1"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86" name="Tijdelijke aanduiding voor tekst 417">
            <a:extLst>
              <a:ext uri="{FF2B5EF4-FFF2-40B4-BE49-F238E27FC236}">
                <a16:creationId xmlns:a16="http://schemas.microsoft.com/office/drawing/2014/main" id="{ADC484E1-43F7-BCD9-2A0F-B8E1A1ADEDC6}"/>
              </a:ext>
            </a:extLst>
          </p:cNvPr>
          <p:cNvSpPr txBox="1">
            <a:spLocks/>
          </p:cNvSpPr>
          <p:nvPr userDrawn="1"/>
        </p:nvSpPr>
        <p:spPr>
          <a:xfrm>
            <a:off x="2246727" y="1113629"/>
            <a:ext cx="1588678" cy="5329418"/>
          </a:xfrm>
          <a:custGeom>
            <a:avLst/>
            <a:gdLst>
              <a:gd name="connsiteX0" fmla="*/ 1513026 w 1588678"/>
              <a:gd name="connsiteY0" fmla="*/ 0 h 5329418"/>
              <a:gd name="connsiteX1" fmla="*/ 1588678 w 1588678"/>
              <a:gd name="connsiteY1" fmla="*/ 0 h 5329418"/>
              <a:gd name="connsiteX2" fmla="*/ 811307 w 1588678"/>
              <a:gd name="connsiteY2" fmla="*/ 790340 h 5329418"/>
              <a:gd name="connsiteX3" fmla="*/ 75652 w 1588678"/>
              <a:gd name="connsiteY3" fmla="*/ 1513026 h 5329418"/>
              <a:gd name="connsiteX4" fmla="*/ 811307 w 1588678"/>
              <a:gd name="connsiteY4" fmla="*/ 2235712 h 5329418"/>
              <a:gd name="connsiteX5" fmla="*/ 1588678 w 1588678"/>
              <a:gd name="connsiteY5" fmla="*/ 3026052 h 5329418"/>
              <a:gd name="connsiteX6" fmla="*/ 811307 w 1588678"/>
              <a:gd name="connsiteY6" fmla="*/ 3816392 h 5329418"/>
              <a:gd name="connsiteX7" fmla="*/ 75652 w 1588678"/>
              <a:gd name="connsiteY7" fmla="*/ 4539078 h 5329418"/>
              <a:gd name="connsiteX8" fmla="*/ 811307 w 1588678"/>
              <a:gd name="connsiteY8" fmla="*/ 5261764 h 5329418"/>
              <a:gd name="connsiteX9" fmla="*/ 777372 w 1588678"/>
              <a:gd name="connsiteY9" fmla="*/ 5329418 h 5329418"/>
              <a:gd name="connsiteX10" fmla="*/ 0 w 1588678"/>
              <a:gd name="connsiteY10" fmla="*/ 4539078 h 5329418"/>
              <a:gd name="connsiteX11" fmla="*/ 777372 w 1588678"/>
              <a:gd name="connsiteY11" fmla="*/ 3748738 h 5329418"/>
              <a:gd name="connsiteX12" fmla="*/ 1513026 w 1588678"/>
              <a:gd name="connsiteY12" fmla="*/ 3026052 h 5329418"/>
              <a:gd name="connsiteX13" fmla="*/ 777372 w 1588678"/>
              <a:gd name="connsiteY13" fmla="*/ 2303366 h 5329418"/>
              <a:gd name="connsiteX14" fmla="*/ 0 w 1588678"/>
              <a:gd name="connsiteY14" fmla="*/ 1513026 h 5329418"/>
              <a:gd name="connsiteX15" fmla="*/ 777372 w 1588678"/>
              <a:gd name="connsiteY15" fmla="*/ 722686 h 5329418"/>
              <a:gd name="connsiteX16" fmla="*/ 1513026 w 1588678"/>
              <a:gd name="connsiteY16" fmla="*/ 0 h 5329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88678" h="5329418">
                <a:moveTo>
                  <a:pt x="1513026" y="0"/>
                </a:moveTo>
                <a:lnTo>
                  <a:pt x="1588678" y="0"/>
                </a:lnTo>
                <a:cubicBezTo>
                  <a:pt x="1588678" y="401600"/>
                  <a:pt x="1193454" y="599266"/>
                  <a:pt x="811307" y="790340"/>
                </a:cubicBezTo>
                <a:cubicBezTo>
                  <a:pt x="433050" y="979468"/>
                  <a:pt x="75652" y="1157789"/>
                  <a:pt x="75652" y="1513026"/>
                </a:cubicBezTo>
                <a:cubicBezTo>
                  <a:pt x="75652" y="1868263"/>
                  <a:pt x="432942" y="2046584"/>
                  <a:pt x="811307" y="2235712"/>
                </a:cubicBezTo>
                <a:cubicBezTo>
                  <a:pt x="1193454" y="2426786"/>
                  <a:pt x="1588678" y="2624776"/>
                  <a:pt x="1588678" y="3026052"/>
                </a:cubicBezTo>
                <a:cubicBezTo>
                  <a:pt x="1588678" y="3427328"/>
                  <a:pt x="1193454" y="3625319"/>
                  <a:pt x="811307" y="3816392"/>
                </a:cubicBezTo>
                <a:cubicBezTo>
                  <a:pt x="433050" y="4005520"/>
                  <a:pt x="75652" y="4183841"/>
                  <a:pt x="75652" y="4539078"/>
                </a:cubicBezTo>
                <a:cubicBezTo>
                  <a:pt x="75652" y="4894315"/>
                  <a:pt x="432942" y="5072636"/>
                  <a:pt x="811307" y="5261764"/>
                </a:cubicBezTo>
                <a:lnTo>
                  <a:pt x="777372" y="5329418"/>
                </a:lnTo>
                <a:cubicBezTo>
                  <a:pt x="395225" y="5138345"/>
                  <a:pt x="0" y="4940354"/>
                  <a:pt x="0" y="4539078"/>
                </a:cubicBezTo>
                <a:cubicBezTo>
                  <a:pt x="0" y="4137802"/>
                  <a:pt x="395225" y="3939812"/>
                  <a:pt x="777372" y="3748738"/>
                </a:cubicBezTo>
                <a:cubicBezTo>
                  <a:pt x="1155628" y="3559610"/>
                  <a:pt x="1513026" y="3381289"/>
                  <a:pt x="1513026" y="3026052"/>
                </a:cubicBezTo>
                <a:cubicBezTo>
                  <a:pt x="1513026" y="2670815"/>
                  <a:pt x="1155736" y="2492494"/>
                  <a:pt x="777372" y="2303366"/>
                </a:cubicBezTo>
                <a:cubicBezTo>
                  <a:pt x="395225" y="2112293"/>
                  <a:pt x="0" y="1914302"/>
                  <a:pt x="0" y="1513026"/>
                </a:cubicBezTo>
                <a:cubicBezTo>
                  <a:pt x="0" y="1111750"/>
                  <a:pt x="395225" y="913760"/>
                  <a:pt x="777372" y="722686"/>
                </a:cubicBezTo>
                <a:cubicBezTo>
                  <a:pt x="1155628" y="533558"/>
                  <a:pt x="1513026" y="355237"/>
                  <a:pt x="1513026" y="0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sp>
        <p:nvSpPr>
          <p:cNvPr id="88" name="Tijdelijke aanduiding voor tekst 416">
            <a:extLst>
              <a:ext uri="{FF2B5EF4-FFF2-40B4-BE49-F238E27FC236}">
                <a16:creationId xmlns:a16="http://schemas.microsoft.com/office/drawing/2014/main" id="{D47B58B3-9CFE-D1C3-CC9C-746A34AA2C29}"/>
              </a:ext>
            </a:extLst>
          </p:cNvPr>
          <p:cNvSpPr txBox="1">
            <a:spLocks/>
          </p:cNvSpPr>
          <p:nvPr userDrawn="1"/>
        </p:nvSpPr>
        <p:spPr>
          <a:xfrm>
            <a:off x="1490214" y="1098475"/>
            <a:ext cx="1588678" cy="4606732"/>
          </a:xfrm>
          <a:custGeom>
            <a:avLst/>
            <a:gdLst>
              <a:gd name="connsiteX0" fmla="*/ 811307 w 1588678"/>
              <a:gd name="connsiteY0" fmla="*/ 0 h 4606732"/>
              <a:gd name="connsiteX1" fmla="*/ 1588678 w 1588678"/>
              <a:gd name="connsiteY1" fmla="*/ 790340 h 4606732"/>
              <a:gd name="connsiteX2" fmla="*/ 811307 w 1588678"/>
              <a:gd name="connsiteY2" fmla="*/ 1580680 h 4606732"/>
              <a:gd name="connsiteX3" fmla="*/ 75652 w 1588678"/>
              <a:gd name="connsiteY3" fmla="*/ 2303366 h 4606732"/>
              <a:gd name="connsiteX4" fmla="*/ 811307 w 1588678"/>
              <a:gd name="connsiteY4" fmla="*/ 3026052 h 4606732"/>
              <a:gd name="connsiteX5" fmla="*/ 1588678 w 1588678"/>
              <a:gd name="connsiteY5" fmla="*/ 3816392 h 4606732"/>
              <a:gd name="connsiteX6" fmla="*/ 811307 w 1588678"/>
              <a:gd name="connsiteY6" fmla="*/ 4606732 h 4606732"/>
              <a:gd name="connsiteX7" fmla="*/ 777372 w 1588678"/>
              <a:gd name="connsiteY7" fmla="*/ 4539078 h 4606732"/>
              <a:gd name="connsiteX8" fmla="*/ 1513026 w 1588678"/>
              <a:gd name="connsiteY8" fmla="*/ 3816392 h 4606732"/>
              <a:gd name="connsiteX9" fmla="*/ 777372 w 1588678"/>
              <a:gd name="connsiteY9" fmla="*/ 3093706 h 4606732"/>
              <a:gd name="connsiteX10" fmla="*/ 0 w 1588678"/>
              <a:gd name="connsiteY10" fmla="*/ 2303366 h 4606732"/>
              <a:gd name="connsiteX11" fmla="*/ 777372 w 1588678"/>
              <a:gd name="connsiteY11" fmla="*/ 1513026 h 4606732"/>
              <a:gd name="connsiteX12" fmla="*/ 1513026 w 1588678"/>
              <a:gd name="connsiteY12" fmla="*/ 790340 h 4606732"/>
              <a:gd name="connsiteX13" fmla="*/ 777372 w 1588678"/>
              <a:gd name="connsiteY13" fmla="*/ 67654 h 4606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588678" h="4606732">
                <a:moveTo>
                  <a:pt x="811307" y="0"/>
                </a:moveTo>
                <a:cubicBezTo>
                  <a:pt x="1193454" y="191074"/>
                  <a:pt x="1588678" y="389064"/>
                  <a:pt x="1588678" y="790340"/>
                </a:cubicBezTo>
                <a:cubicBezTo>
                  <a:pt x="1588678" y="1191616"/>
                  <a:pt x="1193454" y="1389606"/>
                  <a:pt x="811307" y="1580680"/>
                </a:cubicBezTo>
                <a:cubicBezTo>
                  <a:pt x="433050" y="1769808"/>
                  <a:pt x="75652" y="1948129"/>
                  <a:pt x="75652" y="2303366"/>
                </a:cubicBezTo>
                <a:cubicBezTo>
                  <a:pt x="75652" y="2658603"/>
                  <a:pt x="432942" y="2836924"/>
                  <a:pt x="811307" y="3026052"/>
                </a:cubicBezTo>
                <a:cubicBezTo>
                  <a:pt x="1193454" y="3217126"/>
                  <a:pt x="1588678" y="3415116"/>
                  <a:pt x="1588678" y="3816392"/>
                </a:cubicBezTo>
                <a:cubicBezTo>
                  <a:pt x="1588678" y="4217668"/>
                  <a:pt x="1193454" y="4415659"/>
                  <a:pt x="811307" y="4606732"/>
                </a:cubicBezTo>
                <a:lnTo>
                  <a:pt x="777372" y="4539078"/>
                </a:lnTo>
                <a:cubicBezTo>
                  <a:pt x="1155628" y="4349950"/>
                  <a:pt x="1513026" y="4171629"/>
                  <a:pt x="1513026" y="3816392"/>
                </a:cubicBezTo>
                <a:cubicBezTo>
                  <a:pt x="1513026" y="3461155"/>
                  <a:pt x="1155736" y="3282834"/>
                  <a:pt x="777372" y="3093706"/>
                </a:cubicBezTo>
                <a:cubicBezTo>
                  <a:pt x="395225" y="2902633"/>
                  <a:pt x="0" y="2704642"/>
                  <a:pt x="0" y="2303366"/>
                </a:cubicBezTo>
                <a:cubicBezTo>
                  <a:pt x="0" y="1902090"/>
                  <a:pt x="395225" y="1704100"/>
                  <a:pt x="777372" y="1513026"/>
                </a:cubicBezTo>
                <a:cubicBezTo>
                  <a:pt x="1155628" y="1323898"/>
                  <a:pt x="1513026" y="1145577"/>
                  <a:pt x="1513026" y="790340"/>
                </a:cubicBezTo>
                <a:cubicBezTo>
                  <a:pt x="1513026" y="435103"/>
                  <a:pt x="1155736" y="256782"/>
                  <a:pt x="777372" y="67654"/>
                </a:cubicBezTo>
                <a:close/>
              </a:path>
            </a:pathLst>
          </a:custGeom>
          <a:gradFill>
            <a:gsLst>
              <a:gs pos="0">
                <a:srgbClr val="FFF9E0">
                  <a:alpha val="19000"/>
                </a:srgbClr>
              </a:gs>
              <a:gs pos="50000">
                <a:srgbClr val="FFF9E0">
                  <a:alpha val="49804"/>
                </a:srgbClr>
              </a:gs>
              <a:gs pos="100000">
                <a:srgbClr val="FFF9E0">
                  <a:alpha val="0"/>
                </a:srgbClr>
              </a:gs>
            </a:gsLst>
            <a:lin ang="5400000" scaled="1"/>
          </a:gradFill>
        </p:spPr>
        <p:txBody>
          <a:bodyPr wrap="square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0850" indent="-2730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4013" indent="-35401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rabicPeriod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6575" indent="-2682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None/>
              <a:defRPr sz="14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 </a:t>
            </a:r>
          </a:p>
        </p:txBody>
      </p:sp>
      <p:grpSp>
        <p:nvGrpSpPr>
          <p:cNvPr id="91" name="Groep 90">
            <a:extLst>
              <a:ext uri="{FF2B5EF4-FFF2-40B4-BE49-F238E27FC236}">
                <a16:creationId xmlns:a16="http://schemas.microsoft.com/office/drawing/2014/main" id="{F57A31A3-FE58-E4BD-543A-E6C8F5BCD89E}"/>
              </a:ext>
            </a:extLst>
          </p:cNvPr>
          <p:cNvGrpSpPr/>
          <p:nvPr userDrawn="1"/>
        </p:nvGrpSpPr>
        <p:grpSpPr>
          <a:xfrm>
            <a:off x="-66454" y="268654"/>
            <a:ext cx="151965" cy="151965"/>
            <a:chOff x="1436100" y="268654"/>
            <a:chExt cx="151965" cy="151965"/>
          </a:xfrm>
        </p:grpSpPr>
        <p:sp>
          <p:nvSpPr>
            <p:cNvPr id="92" name="Vrije vorm: vorm 91">
              <a:extLst>
                <a:ext uri="{FF2B5EF4-FFF2-40B4-BE49-F238E27FC236}">
                  <a16:creationId xmlns:a16="http://schemas.microsoft.com/office/drawing/2014/main" id="{A6C9CE4D-07F3-1842-5C4C-DA8FC80D1764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66BE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3" name="Vrije vorm: vorm 92">
              <a:extLst>
                <a:ext uri="{FF2B5EF4-FFF2-40B4-BE49-F238E27FC236}">
                  <a16:creationId xmlns:a16="http://schemas.microsoft.com/office/drawing/2014/main" id="{44177170-AD99-DC9A-118D-1583C2A228AA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36835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7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7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8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0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0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10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1000"/>
                                        <p:tgtEl>
                                          <p:spTgt spid="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10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1000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57" dur="100" fill="hold"/>
                                        <p:tgtEl>
                                          <p:spTgt spid="9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3" presetClass="entr" presetSubtype="16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6" presetClass="emph" presetSubtype="0" autoRev="1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63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9" dur="100" fill="hold"/>
                                        <p:tgtEl>
                                          <p:spTgt spid="4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0" presetID="23" presetClass="entr" presetSubtype="16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6" presetClass="emph" presetSubtype="0" autoRev="1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175" dur="100" fill="hold"/>
                                        <p:tgtEl>
                                          <p:spTgt spid="14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87" grpId="0" uiExpand="1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3" grpId="0" animBg="1"/>
      <p:bldP spid="43" grpId="1" animBg="1"/>
      <p:bldP spid="45" grpId="0" animBg="1"/>
      <p:bldP spid="45" grpId="1" animBg="1"/>
      <p:bldP spid="147" grpId="0" animBg="1"/>
      <p:bldP spid="147" grpId="1" animBg="1"/>
      <p:bldP spid="185" grpId="0" animBg="1"/>
      <p:bldP spid="185" grpId="1" animBg="1"/>
      <p:bldP spid="190" grpId="0" animBg="1"/>
      <p:bldP spid="86" grpId="0" uiExpand="1" build="p" animBg="1">
        <p:tmplLst>
          <p:tmpl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1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up)">
                      <p:cBhvr>
                        <p:cTn dur="1000"/>
                        <p:tgtEl>
                          <p:spTgt spid="8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8" grpId="0" uiExpand="1" build="p" animBg="1">
        <p:tmplLst>
          <p:tmpl>
            <p:tnLst>
              <p:par>
                <p:cTn presetID="22" presetClass="entr" presetSubtype="4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22" presetClass="entr" presetSubtype="4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1000"/>
                        <p:tgtEl>
                          <p:spTgt spid="8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afet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D7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rgbClr val="8D7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6" name="Vrije vorm: vorm 5">
            <a:extLst>
              <a:ext uri="{FF2B5EF4-FFF2-40B4-BE49-F238E27FC236}">
                <a16:creationId xmlns:a16="http://schemas.microsoft.com/office/drawing/2014/main" id="{AE0434C8-2448-7E69-74EF-3C0916E3AC85}"/>
              </a:ext>
            </a:extLst>
          </p:cNvPr>
          <p:cNvSpPr/>
          <p:nvPr/>
        </p:nvSpPr>
        <p:spPr>
          <a:xfrm>
            <a:off x="0" y="1823361"/>
            <a:ext cx="1508078" cy="76254"/>
          </a:xfrm>
          <a:custGeom>
            <a:avLst/>
            <a:gdLst>
              <a:gd name="connsiteX0" fmla="*/ 0 w 3050191"/>
              <a:gd name="connsiteY0" fmla="*/ 0 h 76254"/>
              <a:gd name="connsiteX1" fmla="*/ 3050192 w 3050191"/>
              <a:gd name="connsiteY1" fmla="*/ 0 h 76254"/>
              <a:gd name="connsiteX2" fmla="*/ 3050192 w 3050191"/>
              <a:gd name="connsiteY2" fmla="*/ 76255 h 76254"/>
              <a:gd name="connsiteX3" fmla="*/ 0 w 3050191"/>
              <a:gd name="connsiteY3" fmla="*/ 76255 h 76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191" h="76254">
                <a:moveTo>
                  <a:pt x="0" y="0"/>
                </a:moveTo>
                <a:lnTo>
                  <a:pt x="3050192" y="0"/>
                </a:lnTo>
                <a:lnTo>
                  <a:pt x="3050192" y="76255"/>
                </a:lnTo>
                <a:lnTo>
                  <a:pt x="0" y="76255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29" name="Vrije vorm: vorm 128">
            <a:extLst>
              <a:ext uri="{FF2B5EF4-FFF2-40B4-BE49-F238E27FC236}">
                <a16:creationId xmlns:a16="http://schemas.microsoft.com/office/drawing/2014/main" id="{8EC822B2-4364-D1FB-6149-3CD26B561A03}"/>
              </a:ext>
            </a:extLst>
          </p:cNvPr>
          <p:cNvSpPr/>
          <p:nvPr/>
        </p:nvSpPr>
        <p:spPr>
          <a:xfrm>
            <a:off x="0" y="4094230"/>
            <a:ext cx="745531" cy="76255"/>
          </a:xfrm>
          <a:custGeom>
            <a:avLst/>
            <a:gdLst>
              <a:gd name="connsiteX0" fmla="*/ 0 w 745531"/>
              <a:gd name="connsiteY0" fmla="*/ 0 h 76255"/>
              <a:gd name="connsiteX1" fmla="*/ 745531 w 745531"/>
              <a:gd name="connsiteY1" fmla="*/ 0 h 76255"/>
              <a:gd name="connsiteX2" fmla="*/ 745531 w 745531"/>
              <a:gd name="connsiteY2" fmla="*/ 76255 h 76255"/>
              <a:gd name="connsiteX3" fmla="*/ 0 w 745531"/>
              <a:gd name="connsiteY3" fmla="*/ 76255 h 76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531" h="76255">
                <a:moveTo>
                  <a:pt x="0" y="0"/>
                </a:moveTo>
                <a:lnTo>
                  <a:pt x="745531" y="0"/>
                </a:lnTo>
                <a:lnTo>
                  <a:pt x="745531" y="76255"/>
                </a:lnTo>
                <a:lnTo>
                  <a:pt x="0" y="76255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8" name="Vrije vorm: vorm 7">
            <a:extLst>
              <a:ext uri="{FF2B5EF4-FFF2-40B4-BE49-F238E27FC236}">
                <a16:creationId xmlns:a16="http://schemas.microsoft.com/office/drawing/2014/main" id="{79DD668C-A24B-A35D-3241-5A8D2F134F95}"/>
              </a:ext>
            </a:extLst>
          </p:cNvPr>
          <p:cNvSpPr/>
          <p:nvPr/>
        </p:nvSpPr>
        <p:spPr>
          <a:xfrm>
            <a:off x="732912" y="297365"/>
            <a:ext cx="2341458" cy="2341566"/>
          </a:xfrm>
          <a:custGeom>
            <a:avLst/>
            <a:gdLst>
              <a:gd name="connsiteX0" fmla="*/ 53814 w 2341458"/>
              <a:gd name="connsiteY0" fmla="*/ 2341567 h 2341566"/>
              <a:gd name="connsiteX1" fmla="*/ 0 w 2341458"/>
              <a:gd name="connsiteY1" fmla="*/ 2287644 h 2341566"/>
              <a:gd name="connsiteX2" fmla="*/ 2287644 w 2341458"/>
              <a:gd name="connsiteY2" fmla="*/ 0 h 2341566"/>
              <a:gd name="connsiteX3" fmla="*/ 2341458 w 2341458"/>
              <a:gd name="connsiteY3" fmla="*/ 53923 h 234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458" h="2341566">
                <a:moveTo>
                  <a:pt x="53814" y="2341567"/>
                </a:moveTo>
                <a:lnTo>
                  <a:pt x="0" y="2287644"/>
                </a:lnTo>
                <a:lnTo>
                  <a:pt x="2287644" y="0"/>
                </a:lnTo>
                <a:lnTo>
                  <a:pt x="2341458" y="53923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30" name="Vrije vorm: vorm 129">
            <a:extLst>
              <a:ext uri="{FF2B5EF4-FFF2-40B4-BE49-F238E27FC236}">
                <a16:creationId xmlns:a16="http://schemas.microsoft.com/office/drawing/2014/main" id="{77B535B1-BF6D-E247-0A1F-F378E90D4ED3}"/>
              </a:ext>
            </a:extLst>
          </p:cNvPr>
          <p:cNvSpPr/>
          <p:nvPr/>
        </p:nvSpPr>
        <p:spPr>
          <a:xfrm>
            <a:off x="-1" y="4105342"/>
            <a:ext cx="772439" cy="826399"/>
          </a:xfrm>
          <a:custGeom>
            <a:avLst/>
            <a:gdLst>
              <a:gd name="connsiteX0" fmla="*/ 718625 w 772439"/>
              <a:gd name="connsiteY0" fmla="*/ 0 h 826399"/>
              <a:gd name="connsiteX1" fmla="*/ 772439 w 772439"/>
              <a:gd name="connsiteY1" fmla="*/ 53923 h 826399"/>
              <a:gd name="connsiteX2" fmla="*/ 0 w 772439"/>
              <a:gd name="connsiteY2" fmla="*/ 826399 h 826399"/>
              <a:gd name="connsiteX3" fmla="*/ 0 w 772439"/>
              <a:gd name="connsiteY3" fmla="*/ 718591 h 8263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2439" h="826399">
                <a:moveTo>
                  <a:pt x="718625" y="0"/>
                </a:moveTo>
                <a:lnTo>
                  <a:pt x="772439" y="53923"/>
                </a:lnTo>
                <a:lnTo>
                  <a:pt x="0" y="826399"/>
                </a:lnTo>
                <a:lnTo>
                  <a:pt x="0" y="718591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13" name="Vrije vorm: vorm 12">
            <a:extLst>
              <a:ext uri="{FF2B5EF4-FFF2-40B4-BE49-F238E27FC236}">
                <a16:creationId xmlns:a16="http://schemas.microsoft.com/office/drawing/2014/main" id="{79191DC5-3F3B-854F-47F4-1AD15BAEC707}"/>
              </a:ext>
            </a:extLst>
          </p:cNvPr>
          <p:cNvSpPr/>
          <p:nvPr/>
        </p:nvSpPr>
        <p:spPr>
          <a:xfrm>
            <a:off x="718623" y="4105341"/>
            <a:ext cx="2341458" cy="2341566"/>
          </a:xfrm>
          <a:custGeom>
            <a:avLst/>
            <a:gdLst>
              <a:gd name="connsiteX0" fmla="*/ 2287644 w 2341458"/>
              <a:gd name="connsiteY0" fmla="*/ 2341567 h 2341566"/>
              <a:gd name="connsiteX1" fmla="*/ 0 w 2341458"/>
              <a:gd name="connsiteY1" fmla="*/ 53923 h 2341566"/>
              <a:gd name="connsiteX2" fmla="*/ 53814 w 2341458"/>
              <a:gd name="connsiteY2" fmla="*/ 0 h 2341566"/>
              <a:gd name="connsiteX3" fmla="*/ 2341458 w 2341458"/>
              <a:gd name="connsiteY3" fmla="*/ 2287644 h 2341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41458" h="2341566">
                <a:moveTo>
                  <a:pt x="2287644" y="2341567"/>
                </a:moveTo>
                <a:lnTo>
                  <a:pt x="0" y="53923"/>
                </a:lnTo>
                <a:lnTo>
                  <a:pt x="53814" y="0"/>
                </a:lnTo>
                <a:lnTo>
                  <a:pt x="2341458" y="2287644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4" name="Vrije vorm: vorm 13">
            <a:extLst>
              <a:ext uri="{FF2B5EF4-FFF2-40B4-BE49-F238E27FC236}">
                <a16:creationId xmlns:a16="http://schemas.microsoft.com/office/drawing/2014/main" id="{9BFA9729-F601-337B-2A6A-F2DEEE3A9753}"/>
              </a:ext>
            </a:extLst>
          </p:cNvPr>
          <p:cNvSpPr/>
          <p:nvPr/>
        </p:nvSpPr>
        <p:spPr>
          <a:xfrm>
            <a:off x="703383" y="2580245"/>
            <a:ext cx="3104005" cy="3104114"/>
          </a:xfrm>
          <a:custGeom>
            <a:avLst/>
            <a:gdLst>
              <a:gd name="connsiteX0" fmla="*/ 3050192 w 3104005"/>
              <a:gd name="connsiteY0" fmla="*/ 3104115 h 3104114"/>
              <a:gd name="connsiteX1" fmla="*/ 0 w 3104005"/>
              <a:gd name="connsiteY1" fmla="*/ 53923 h 3104114"/>
              <a:gd name="connsiteX2" fmla="*/ 53814 w 3104005"/>
              <a:gd name="connsiteY2" fmla="*/ 0 h 3104114"/>
              <a:gd name="connsiteX3" fmla="*/ 3104006 w 3104005"/>
              <a:gd name="connsiteY3" fmla="*/ 3050192 h 3104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4005" h="3104114">
                <a:moveTo>
                  <a:pt x="3050192" y="3104115"/>
                </a:moveTo>
                <a:lnTo>
                  <a:pt x="0" y="53923"/>
                </a:lnTo>
                <a:lnTo>
                  <a:pt x="53814" y="0"/>
                </a:lnTo>
                <a:lnTo>
                  <a:pt x="3104006" y="3050192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28" name="Vrije vorm: vorm 127">
            <a:extLst>
              <a:ext uri="{FF2B5EF4-FFF2-40B4-BE49-F238E27FC236}">
                <a16:creationId xmlns:a16="http://schemas.microsoft.com/office/drawing/2014/main" id="{C2D24CC4-AE89-ACAD-0126-69BF02DAAAA5}"/>
              </a:ext>
            </a:extLst>
          </p:cNvPr>
          <p:cNvSpPr/>
          <p:nvPr userDrawn="1"/>
        </p:nvSpPr>
        <p:spPr>
          <a:xfrm>
            <a:off x="0" y="3321973"/>
            <a:ext cx="783332" cy="837293"/>
          </a:xfrm>
          <a:custGeom>
            <a:avLst/>
            <a:gdLst>
              <a:gd name="connsiteX0" fmla="*/ 0 w 783332"/>
              <a:gd name="connsiteY0" fmla="*/ 0 h 837293"/>
              <a:gd name="connsiteX1" fmla="*/ 783332 w 783332"/>
              <a:gd name="connsiteY1" fmla="*/ 783369 h 837293"/>
              <a:gd name="connsiteX2" fmla="*/ 729518 w 783332"/>
              <a:gd name="connsiteY2" fmla="*/ 837293 h 837293"/>
              <a:gd name="connsiteX3" fmla="*/ 0 w 783332"/>
              <a:gd name="connsiteY3" fmla="*/ 107810 h 837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332" h="837293">
                <a:moveTo>
                  <a:pt x="0" y="0"/>
                </a:moveTo>
                <a:lnTo>
                  <a:pt x="783332" y="783369"/>
                </a:lnTo>
                <a:lnTo>
                  <a:pt x="729518" y="837293"/>
                </a:lnTo>
                <a:lnTo>
                  <a:pt x="0" y="107810"/>
                </a:lnTo>
                <a:close/>
              </a:path>
            </a:pathLst>
          </a:custGeom>
          <a:gradFill>
            <a:gsLst>
              <a:gs pos="0">
                <a:srgbClr val="F1EEFA"/>
              </a:gs>
              <a:gs pos="50000">
                <a:srgbClr val="F1EEFA">
                  <a:alpha val="49804"/>
                </a:srgbClr>
              </a:gs>
              <a:gs pos="100000">
                <a:srgbClr val="F1EEFA">
                  <a:alpha val="0"/>
                </a:srgbClr>
              </a:gs>
            </a:gsLst>
            <a:lin ang="2700000" scaled="1"/>
          </a:gradFill>
          <a:ln w="1088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GB" dirty="0"/>
          </a:p>
        </p:txBody>
      </p:sp>
      <p:sp>
        <p:nvSpPr>
          <p:cNvPr id="19" name="Vrije vorm: vorm 18">
            <a:extLst>
              <a:ext uri="{FF2B5EF4-FFF2-40B4-BE49-F238E27FC236}">
                <a16:creationId xmlns:a16="http://schemas.microsoft.com/office/drawing/2014/main" id="{8196DABD-960E-A993-D9AA-6518B8DD192C}"/>
              </a:ext>
            </a:extLst>
          </p:cNvPr>
          <p:cNvSpPr/>
          <p:nvPr/>
        </p:nvSpPr>
        <p:spPr>
          <a:xfrm>
            <a:off x="1481171" y="1817697"/>
            <a:ext cx="1578910" cy="1579018"/>
          </a:xfrm>
          <a:custGeom>
            <a:avLst/>
            <a:gdLst>
              <a:gd name="connsiteX0" fmla="*/ 1525096 w 1578910"/>
              <a:gd name="connsiteY0" fmla="*/ 1579019 h 1579018"/>
              <a:gd name="connsiteX1" fmla="*/ 0 w 1578910"/>
              <a:gd name="connsiteY1" fmla="*/ 53923 h 1579018"/>
              <a:gd name="connsiteX2" fmla="*/ 53814 w 1578910"/>
              <a:gd name="connsiteY2" fmla="*/ 0 h 1579018"/>
              <a:gd name="connsiteX3" fmla="*/ 1578910 w 1578910"/>
              <a:gd name="connsiteY3" fmla="*/ 1525096 h 157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910" h="1579018">
                <a:moveTo>
                  <a:pt x="1525096" y="1579019"/>
                </a:moveTo>
                <a:lnTo>
                  <a:pt x="0" y="53923"/>
                </a:lnTo>
                <a:lnTo>
                  <a:pt x="53814" y="0"/>
                </a:lnTo>
                <a:lnTo>
                  <a:pt x="1578910" y="1525096"/>
                </a:lnTo>
                <a:close/>
              </a:path>
            </a:pathLst>
          </a:custGeom>
          <a:gradFill>
            <a:gsLst>
              <a:gs pos="0">
                <a:srgbClr val="F1EDFA"/>
              </a:gs>
              <a:gs pos="50000">
                <a:srgbClr val="F1EDFA">
                  <a:alpha val="61961"/>
                </a:srgbClr>
              </a:gs>
              <a:gs pos="100000">
                <a:srgbClr val="F1EDFA">
                  <a:alpha val="23922"/>
                </a:srgbClr>
              </a:gs>
            </a:gsLst>
            <a:lin ang="1080000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" name="Vrije vorm: vorm 19">
            <a:extLst>
              <a:ext uri="{FF2B5EF4-FFF2-40B4-BE49-F238E27FC236}">
                <a16:creationId xmlns:a16="http://schemas.microsoft.com/office/drawing/2014/main" id="{8895D56B-C384-1A50-BEBF-9103DE5E4669}"/>
              </a:ext>
            </a:extLst>
          </p:cNvPr>
          <p:cNvSpPr/>
          <p:nvPr/>
        </p:nvSpPr>
        <p:spPr>
          <a:xfrm>
            <a:off x="1481171" y="3342793"/>
            <a:ext cx="1578910" cy="1579018"/>
          </a:xfrm>
          <a:custGeom>
            <a:avLst/>
            <a:gdLst>
              <a:gd name="connsiteX0" fmla="*/ 53814 w 1578910"/>
              <a:gd name="connsiteY0" fmla="*/ 1579019 h 1579018"/>
              <a:gd name="connsiteX1" fmla="*/ 0 w 1578910"/>
              <a:gd name="connsiteY1" fmla="*/ 1525096 h 1579018"/>
              <a:gd name="connsiteX2" fmla="*/ 1525096 w 1578910"/>
              <a:gd name="connsiteY2" fmla="*/ 0 h 1579018"/>
              <a:gd name="connsiteX3" fmla="*/ 1578910 w 1578910"/>
              <a:gd name="connsiteY3" fmla="*/ 53923 h 157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8910" h="1579018">
                <a:moveTo>
                  <a:pt x="53814" y="1579019"/>
                </a:moveTo>
                <a:lnTo>
                  <a:pt x="0" y="1525096"/>
                </a:lnTo>
                <a:lnTo>
                  <a:pt x="1525096" y="0"/>
                </a:lnTo>
                <a:lnTo>
                  <a:pt x="1578910" y="53923"/>
                </a:lnTo>
                <a:close/>
              </a:path>
            </a:pathLst>
          </a:custGeom>
          <a:gradFill>
            <a:gsLst>
              <a:gs pos="0">
                <a:srgbClr val="F1EEFA"/>
              </a:gs>
              <a:gs pos="50000">
                <a:srgbClr val="F1EEFA">
                  <a:alpha val="49804"/>
                </a:srgbClr>
              </a:gs>
              <a:gs pos="100000">
                <a:srgbClr val="F1EEFA">
                  <a:alpha val="0"/>
                </a:srgbClr>
              </a:gs>
            </a:gsLst>
            <a:lin ang="8100000" scaled="1"/>
          </a:gradFill>
          <a:ln w="10881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43" name="Vrije vorm: vorm 42">
            <a:extLst>
              <a:ext uri="{FF2B5EF4-FFF2-40B4-BE49-F238E27FC236}">
                <a16:creationId xmlns:a16="http://schemas.microsoft.com/office/drawing/2014/main" id="{4E5C3AE7-6AAB-6EA4-9D49-942D82E1682F}"/>
              </a:ext>
            </a:extLst>
          </p:cNvPr>
          <p:cNvSpPr/>
          <p:nvPr/>
        </p:nvSpPr>
        <p:spPr>
          <a:xfrm>
            <a:off x="1436100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55" name="Groep 154">
            <a:extLst>
              <a:ext uri="{FF2B5EF4-FFF2-40B4-BE49-F238E27FC236}">
                <a16:creationId xmlns:a16="http://schemas.microsoft.com/office/drawing/2014/main" id="{0221F5E5-E3DD-E6D5-76D9-9912C5026246}"/>
              </a:ext>
            </a:extLst>
          </p:cNvPr>
          <p:cNvGrpSpPr>
            <a:grpSpLocks/>
          </p:cNvGrpSpPr>
          <p:nvPr userDrawn="1"/>
        </p:nvGrpSpPr>
        <p:grpSpPr>
          <a:xfrm>
            <a:off x="2955752" y="268654"/>
            <a:ext cx="151965" cy="151965"/>
            <a:chOff x="2955752" y="268654"/>
            <a:chExt cx="151965" cy="151965"/>
          </a:xfrm>
        </p:grpSpPr>
        <p:sp>
          <p:nvSpPr>
            <p:cNvPr id="44" name="Vrije vorm: vorm 43">
              <a:extLst>
                <a:ext uri="{FF2B5EF4-FFF2-40B4-BE49-F238E27FC236}">
                  <a16:creationId xmlns:a16="http://schemas.microsoft.com/office/drawing/2014/main" id="{A618F5AB-7911-F8D7-1D03-1E3F48595249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5" name="Vrije vorm: vorm 44">
              <a:extLst>
                <a:ext uri="{FF2B5EF4-FFF2-40B4-BE49-F238E27FC236}">
                  <a16:creationId xmlns:a16="http://schemas.microsoft.com/office/drawing/2014/main" id="{C4C69539-A594-FD56-6A35-58FF5FCE785E}"/>
                </a:ext>
              </a:extLst>
            </p:cNvPr>
            <p:cNvSpPr/>
            <p:nvPr/>
          </p:nvSpPr>
          <p:spPr>
            <a:xfrm>
              <a:off x="2955752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55" name="Vrije vorm: vorm 54">
            <a:extLst>
              <a:ext uri="{FF2B5EF4-FFF2-40B4-BE49-F238E27FC236}">
                <a16:creationId xmlns:a16="http://schemas.microsoft.com/office/drawing/2014/main" id="{3EC05E37-E9A5-5895-70A3-26FBCAC9FDF8}"/>
              </a:ext>
            </a:extLst>
          </p:cNvPr>
          <p:cNvSpPr/>
          <p:nvPr/>
        </p:nvSpPr>
        <p:spPr>
          <a:xfrm>
            <a:off x="676275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9732 w 167268"/>
              <a:gd name="connsiteY6" fmla="*/ 107284 h 167268"/>
              <a:gd name="connsiteX7" fmla="*/ 59254 w 167268"/>
              <a:gd name="connsiteY7" fmla="*/ 59975 h 167268"/>
              <a:gd name="connsiteX8" fmla="*/ 59732 w 167268"/>
              <a:gd name="connsiteY8" fmla="*/ 59493 h 167268"/>
              <a:gd name="connsiteX9" fmla="*/ 107045 w 167268"/>
              <a:gd name="connsiteY9" fmla="*/ 59010 h 167268"/>
              <a:gd name="connsiteX10" fmla="*/ 107523 w 167268"/>
              <a:gd name="connsiteY10" fmla="*/ 59493 h 167268"/>
              <a:gd name="connsiteX11" fmla="*/ 108001 w 167268"/>
              <a:gd name="connsiteY11" fmla="*/ 106801 h 167268"/>
              <a:gd name="connsiteX12" fmla="*/ 107523 w 167268"/>
              <a:gd name="connsiteY12" fmla="*/ 107284 h 167268"/>
              <a:gd name="connsiteX13" fmla="*/ 83627 w 167268"/>
              <a:gd name="connsiteY13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74678" y="117093"/>
                  <a:pt x="66100" y="113572"/>
                  <a:pt x="59732" y="107284"/>
                </a:cubicBezTo>
                <a:cubicBezTo>
                  <a:pt x="46529" y="94354"/>
                  <a:pt x="46315" y="73173"/>
                  <a:pt x="59254" y="59975"/>
                </a:cubicBezTo>
                <a:cubicBezTo>
                  <a:pt x="59409" y="59813"/>
                  <a:pt x="59564" y="59652"/>
                  <a:pt x="59732" y="59493"/>
                </a:cubicBezTo>
                <a:cubicBezTo>
                  <a:pt x="72659" y="46295"/>
                  <a:pt x="93843" y="46079"/>
                  <a:pt x="107045" y="59010"/>
                </a:cubicBezTo>
                <a:cubicBezTo>
                  <a:pt x="107200" y="59169"/>
                  <a:pt x="107367" y="59330"/>
                  <a:pt x="107523" y="59493"/>
                </a:cubicBezTo>
                <a:cubicBezTo>
                  <a:pt x="120725" y="72424"/>
                  <a:pt x="120940" y="93603"/>
                  <a:pt x="108001" y="106801"/>
                </a:cubicBezTo>
                <a:cubicBezTo>
                  <a:pt x="107845" y="106963"/>
                  <a:pt x="107690" y="107125"/>
                  <a:pt x="107523" y="107284"/>
                </a:cubicBezTo>
                <a:cubicBezTo>
                  <a:pt x="101155" y="113572"/>
                  <a:pt x="92576" y="117093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71" name="Vrije vorm: vorm 70">
            <a:extLst>
              <a:ext uri="{FF2B5EF4-FFF2-40B4-BE49-F238E27FC236}">
                <a16:creationId xmlns:a16="http://schemas.microsoft.com/office/drawing/2014/main" id="{FDEAE792-505A-B947-5B3D-F2D7F7551D23}"/>
              </a:ext>
            </a:extLst>
          </p:cNvPr>
          <p:cNvSpPr/>
          <p:nvPr/>
        </p:nvSpPr>
        <p:spPr>
          <a:xfrm>
            <a:off x="2955752" y="178830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8D70CC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147" name="Vrije vorm: vorm 146">
            <a:extLst>
              <a:ext uri="{FF2B5EF4-FFF2-40B4-BE49-F238E27FC236}">
                <a16:creationId xmlns:a16="http://schemas.microsoft.com/office/drawing/2014/main" id="{DE56784E-09B2-7D5E-6A60-1DFCF78DEF8F}"/>
              </a:ext>
            </a:extLst>
          </p:cNvPr>
          <p:cNvSpPr/>
          <p:nvPr/>
        </p:nvSpPr>
        <p:spPr>
          <a:xfrm>
            <a:off x="1436100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49" name="Vrije vorm: vorm 148">
            <a:extLst>
              <a:ext uri="{FF2B5EF4-FFF2-40B4-BE49-F238E27FC236}">
                <a16:creationId xmlns:a16="http://schemas.microsoft.com/office/drawing/2014/main" id="{65BD0B66-BE91-1D3C-EE40-4FBD0E849A73}"/>
              </a:ext>
            </a:extLst>
          </p:cNvPr>
          <p:cNvSpPr/>
          <p:nvPr/>
        </p:nvSpPr>
        <p:spPr>
          <a:xfrm>
            <a:off x="2955752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/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/>
        </p:nvSpPr>
        <p:spPr>
          <a:xfrm>
            <a:off x="3715578" y="1028479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200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7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2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6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42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48" dur="100" fill="hold"/>
                                        <p:tgtEl>
                                          <p:spTgt spid="7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54" dur="100" fill="hold"/>
                                        <p:tgtEl>
                                          <p:spTgt spid="4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6" presetClass="emph" presetSubtype="0" autoRev="1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0" dur="100" fill="hold"/>
                                        <p:tgtEl>
                                          <p:spTgt spid="5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66" dur="100" fill="hold"/>
                                        <p:tgtEl>
                                          <p:spTgt spid="14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67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72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3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78" dur="100" fill="hold"/>
                                        <p:tgtEl>
                                          <p:spTgt spid="14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6" grpId="0" animBg="1"/>
      <p:bldP spid="129" grpId="0" animBg="1"/>
      <p:bldP spid="8" grpId="0" animBg="1"/>
      <p:bldP spid="130" grpId="0" animBg="1"/>
      <p:bldP spid="13" grpId="0" animBg="1"/>
      <p:bldP spid="14" grpId="0" animBg="1"/>
      <p:bldP spid="128" grpId="0" animBg="1"/>
      <p:bldP spid="19" grpId="0" animBg="1"/>
      <p:bldP spid="20" grpId="0" animBg="1"/>
      <p:bldP spid="43" grpId="0" animBg="1"/>
      <p:bldP spid="43" grpId="1" animBg="1"/>
      <p:bldP spid="55" grpId="0" animBg="1"/>
      <p:bldP spid="55" grpId="1" animBg="1"/>
      <p:bldP spid="71" grpId="0" animBg="1"/>
      <p:bldP spid="71" grpId="1" animBg="1"/>
      <p:bldP spid="133" grpId="0" animBg="1"/>
      <p:bldP spid="133" grpId="1" animBg="1"/>
      <p:bldP spid="147" grpId="0" animBg="1"/>
      <p:bldP spid="147" grpId="1" animBg="1"/>
      <p:bldP spid="149" grpId="0" animBg="1"/>
      <p:bldP spid="149" grpId="1" animBg="1"/>
      <p:bldP spid="185" grpId="0" animBg="1"/>
      <p:bldP spid="185" grpId="1" animBg="1"/>
      <p:bldP spid="190" grpId="0" animBg="1"/>
    </p:bld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Sustainabilit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hthoek 152">
            <a:extLst>
              <a:ext uri="{FF2B5EF4-FFF2-40B4-BE49-F238E27FC236}">
                <a16:creationId xmlns:a16="http://schemas.microsoft.com/office/drawing/2014/main" id="{F50AF329-6F26-2310-D7F2-4EA5444F404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EA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98" name="Vrije vorm: vorm 197">
            <a:extLst>
              <a:ext uri="{FF2B5EF4-FFF2-40B4-BE49-F238E27FC236}">
                <a16:creationId xmlns:a16="http://schemas.microsoft.com/office/drawing/2014/main" id="{857F210E-B01D-43E7-8688-7793F9C6BEF6}"/>
              </a:ext>
            </a:extLst>
          </p:cNvPr>
          <p:cNvSpPr/>
          <p:nvPr userDrawn="1"/>
        </p:nvSpPr>
        <p:spPr>
          <a:xfrm>
            <a:off x="8242567" y="3480414"/>
            <a:ext cx="612961" cy="331953"/>
          </a:xfrm>
          <a:custGeom>
            <a:avLst/>
            <a:gdLst>
              <a:gd name="connsiteX0" fmla="*/ 499893 w 612961"/>
              <a:gd name="connsiteY0" fmla="*/ 119555 h 331953"/>
              <a:gd name="connsiteX1" fmla="*/ 444083 w 612961"/>
              <a:gd name="connsiteY1" fmla="*/ 181422 h 331953"/>
              <a:gd name="connsiteX2" fmla="*/ 556725 w 612961"/>
              <a:gd name="connsiteY2" fmla="*/ 181422 h 331953"/>
              <a:gd name="connsiteX3" fmla="*/ 499893 w 612961"/>
              <a:gd name="connsiteY3" fmla="*/ 119555 h 331953"/>
              <a:gd name="connsiteX4" fmla="*/ 130391 w 612961"/>
              <a:gd name="connsiteY4" fmla="*/ 88237 h 331953"/>
              <a:gd name="connsiteX5" fmla="*/ 184323 w 612961"/>
              <a:gd name="connsiteY5" fmla="*/ 88237 h 331953"/>
              <a:gd name="connsiteX6" fmla="*/ 184323 w 612961"/>
              <a:gd name="connsiteY6" fmla="*/ 325383 h 331953"/>
              <a:gd name="connsiteX7" fmla="*/ 130391 w 612961"/>
              <a:gd name="connsiteY7" fmla="*/ 325383 h 331953"/>
              <a:gd name="connsiteX8" fmla="*/ 499893 w 612961"/>
              <a:gd name="connsiteY8" fmla="*/ 81836 h 331953"/>
              <a:gd name="connsiteX9" fmla="*/ 612961 w 612961"/>
              <a:gd name="connsiteY9" fmla="*/ 206340 h 331953"/>
              <a:gd name="connsiteX10" fmla="*/ 612961 w 612961"/>
              <a:gd name="connsiteY10" fmla="*/ 214617 h 331953"/>
              <a:gd name="connsiteX11" fmla="*/ 443142 w 612961"/>
              <a:gd name="connsiteY11" fmla="*/ 214617 h 331953"/>
              <a:gd name="connsiteX12" fmla="*/ 443142 w 612961"/>
              <a:gd name="connsiteY12" fmla="*/ 216069 h 331953"/>
              <a:gd name="connsiteX13" fmla="*/ 504074 w 612961"/>
              <a:gd name="connsiteY13" fmla="*/ 291847 h 331953"/>
              <a:gd name="connsiteX14" fmla="*/ 559455 w 612961"/>
              <a:gd name="connsiteY14" fmla="*/ 251653 h 331953"/>
              <a:gd name="connsiteX15" fmla="*/ 610656 w 612961"/>
              <a:gd name="connsiteY15" fmla="*/ 257200 h 331953"/>
              <a:gd name="connsiteX16" fmla="*/ 501342 w 612961"/>
              <a:gd name="connsiteY16" fmla="*/ 331953 h 331953"/>
              <a:gd name="connsiteX17" fmla="*/ 386396 w 612961"/>
              <a:gd name="connsiteY17" fmla="*/ 207365 h 331953"/>
              <a:gd name="connsiteX18" fmla="*/ 499893 w 612961"/>
              <a:gd name="connsiteY18" fmla="*/ 81836 h 331953"/>
              <a:gd name="connsiteX19" fmla="*/ 130391 w 612961"/>
              <a:gd name="connsiteY19" fmla="*/ 5205 h 331953"/>
              <a:gd name="connsiteX20" fmla="*/ 184323 w 612961"/>
              <a:gd name="connsiteY20" fmla="*/ 5205 h 331953"/>
              <a:gd name="connsiteX21" fmla="*/ 184323 w 612961"/>
              <a:gd name="connsiteY21" fmla="*/ 49409 h 331953"/>
              <a:gd name="connsiteX22" fmla="*/ 130391 w 612961"/>
              <a:gd name="connsiteY22" fmla="*/ 49409 h 331953"/>
              <a:gd name="connsiteX23" fmla="*/ 0 w 612961"/>
              <a:gd name="connsiteY23" fmla="*/ 5121 h 331953"/>
              <a:gd name="connsiteX24" fmla="*/ 53931 w 612961"/>
              <a:gd name="connsiteY24" fmla="*/ 5121 h 331953"/>
              <a:gd name="connsiteX25" fmla="*/ 53931 w 612961"/>
              <a:gd name="connsiteY25" fmla="*/ 325383 h 331953"/>
              <a:gd name="connsiteX26" fmla="*/ 0 w 612961"/>
              <a:gd name="connsiteY26" fmla="*/ 325383 h 331953"/>
              <a:gd name="connsiteX27" fmla="*/ 342535 w 612961"/>
              <a:gd name="connsiteY27" fmla="*/ 0 h 331953"/>
              <a:gd name="connsiteX28" fmla="*/ 388274 w 612961"/>
              <a:gd name="connsiteY28" fmla="*/ 4182 h 331953"/>
              <a:gd name="connsiteX29" fmla="*/ 388274 w 612961"/>
              <a:gd name="connsiteY29" fmla="*/ 42924 h 331953"/>
              <a:gd name="connsiteX30" fmla="*/ 356870 w 612961"/>
              <a:gd name="connsiteY30" fmla="*/ 39682 h 331953"/>
              <a:gd name="connsiteX31" fmla="*/ 317615 w 612961"/>
              <a:gd name="connsiteY31" fmla="*/ 81752 h 331953"/>
              <a:gd name="connsiteX32" fmla="*/ 317615 w 612961"/>
              <a:gd name="connsiteY32" fmla="*/ 88237 h 331953"/>
              <a:gd name="connsiteX33" fmla="*/ 375303 w 612961"/>
              <a:gd name="connsiteY33" fmla="*/ 88237 h 331953"/>
              <a:gd name="connsiteX34" fmla="*/ 375303 w 612961"/>
              <a:gd name="connsiteY34" fmla="*/ 124590 h 331953"/>
              <a:gd name="connsiteX35" fmla="*/ 318554 w 612961"/>
              <a:gd name="connsiteY35" fmla="*/ 124590 h 331953"/>
              <a:gd name="connsiteX36" fmla="*/ 318554 w 612961"/>
              <a:gd name="connsiteY36" fmla="*/ 325297 h 331953"/>
              <a:gd name="connsiteX37" fmla="*/ 266500 w 612961"/>
              <a:gd name="connsiteY37" fmla="*/ 325297 h 331953"/>
              <a:gd name="connsiteX38" fmla="*/ 266500 w 612961"/>
              <a:gd name="connsiteY38" fmla="*/ 124504 h 331953"/>
              <a:gd name="connsiteX39" fmla="*/ 227247 w 612961"/>
              <a:gd name="connsiteY39" fmla="*/ 124504 h 331953"/>
              <a:gd name="connsiteX40" fmla="*/ 227247 w 612961"/>
              <a:gd name="connsiteY40" fmla="*/ 88151 h 331953"/>
              <a:gd name="connsiteX41" fmla="*/ 266500 w 612961"/>
              <a:gd name="connsiteY41" fmla="*/ 88151 h 331953"/>
              <a:gd name="connsiteX42" fmla="*/ 266500 w 612961"/>
              <a:gd name="connsiteY42" fmla="*/ 83543 h 331953"/>
              <a:gd name="connsiteX43" fmla="*/ 342535 w 612961"/>
              <a:gd name="connsiteY43" fmla="*/ 0 h 331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12961" h="331953">
                <a:moveTo>
                  <a:pt x="499893" y="119555"/>
                </a:moveTo>
                <a:cubicBezTo>
                  <a:pt x="468999" y="119555"/>
                  <a:pt x="447326" y="141657"/>
                  <a:pt x="444083" y="181422"/>
                </a:cubicBezTo>
                <a:lnTo>
                  <a:pt x="556725" y="181422"/>
                </a:lnTo>
                <a:cubicBezTo>
                  <a:pt x="555359" y="140804"/>
                  <a:pt x="535048" y="119555"/>
                  <a:pt x="499893" y="119555"/>
                </a:cubicBezTo>
                <a:close/>
                <a:moveTo>
                  <a:pt x="130391" y="88237"/>
                </a:moveTo>
                <a:lnTo>
                  <a:pt x="184323" y="88237"/>
                </a:lnTo>
                <a:lnTo>
                  <a:pt x="184323" y="325383"/>
                </a:lnTo>
                <a:lnTo>
                  <a:pt x="130391" y="325383"/>
                </a:lnTo>
                <a:close/>
                <a:moveTo>
                  <a:pt x="499893" y="81836"/>
                </a:moveTo>
                <a:cubicBezTo>
                  <a:pt x="568757" y="81836"/>
                  <a:pt x="612961" y="129282"/>
                  <a:pt x="612961" y="206340"/>
                </a:cubicBezTo>
                <a:lnTo>
                  <a:pt x="612961" y="214617"/>
                </a:lnTo>
                <a:lnTo>
                  <a:pt x="443142" y="214617"/>
                </a:lnTo>
                <a:lnTo>
                  <a:pt x="443142" y="216069"/>
                </a:lnTo>
                <a:cubicBezTo>
                  <a:pt x="443142" y="264538"/>
                  <a:pt x="466696" y="291847"/>
                  <a:pt x="504074" y="291847"/>
                </a:cubicBezTo>
                <a:cubicBezTo>
                  <a:pt x="529929" y="291847"/>
                  <a:pt x="550751" y="277510"/>
                  <a:pt x="559455" y="251653"/>
                </a:cubicBezTo>
                <a:lnTo>
                  <a:pt x="610656" y="257200"/>
                </a:lnTo>
                <a:cubicBezTo>
                  <a:pt x="593589" y="305670"/>
                  <a:pt x="555359" y="331953"/>
                  <a:pt x="501342" y="331953"/>
                </a:cubicBezTo>
                <a:cubicBezTo>
                  <a:pt x="432051" y="331953"/>
                  <a:pt x="386396" y="282630"/>
                  <a:pt x="386396" y="207365"/>
                </a:cubicBezTo>
                <a:cubicBezTo>
                  <a:pt x="386396" y="132100"/>
                  <a:pt x="432476" y="81836"/>
                  <a:pt x="499893" y="81836"/>
                </a:cubicBezTo>
                <a:close/>
                <a:moveTo>
                  <a:pt x="130391" y="5205"/>
                </a:moveTo>
                <a:lnTo>
                  <a:pt x="184323" y="5205"/>
                </a:lnTo>
                <a:lnTo>
                  <a:pt x="184323" y="49409"/>
                </a:lnTo>
                <a:lnTo>
                  <a:pt x="130391" y="49409"/>
                </a:lnTo>
                <a:close/>
                <a:moveTo>
                  <a:pt x="0" y="5121"/>
                </a:moveTo>
                <a:lnTo>
                  <a:pt x="53931" y="5121"/>
                </a:lnTo>
                <a:lnTo>
                  <a:pt x="53931" y="325383"/>
                </a:lnTo>
                <a:lnTo>
                  <a:pt x="0" y="325383"/>
                </a:lnTo>
                <a:close/>
                <a:moveTo>
                  <a:pt x="342535" y="0"/>
                </a:moveTo>
                <a:cubicBezTo>
                  <a:pt x="358748" y="0"/>
                  <a:pt x="373937" y="939"/>
                  <a:pt x="388274" y="4182"/>
                </a:cubicBezTo>
                <a:lnTo>
                  <a:pt x="388274" y="42924"/>
                </a:lnTo>
                <a:cubicBezTo>
                  <a:pt x="374874" y="40619"/>
                  <a:pt x="364721" y="39682"/>
                  <a:pt x="356870" y="39682"/>
                </a:cubicBezTo>
                <a:cubicBezTo>
                  <a:pt x="329137" y="39682"/>
                  <a:pt x="317615" y="52651"/>
                  <a:pt x="317615" y="81752"/>
                </a:cubicBezTo>
                <a:lnTo>
                  <a:pt x="317615" y="88237"/>
                </a:lnTo>
                <a:lnTo>
                  <a:pt x="375303" y="88237"/>
                </a:lnTo>
                <a:lnTo>
                  <a:pt x="375303" y="124590"/>
                </a:lnTo>
                <a:lnTo>
                  <a:pt x="318554" y="124590"/>
                </a:lnTo>
                <a:lnTo>
                  <a:pt x="318554" y="325297"/>
                </a:lnTo>
                <a:lnTo>
                  <a:pt x="266500" y="325297"/>
                </a:lnTo>
                <a:lnTo>
                  <a:pt x="266500" y="124504"/>
                </a:lnTo>
                <a:lnTo>
                  <a:pt x="227247" y="124504"/>
                </a:lnTo>
                <a:lnTo>
                  <a:pt x="227247" y="88151"/>
                </a:lnTo>
                <a:lnTo>
                  <a:pt x="266500" y="88151"/>
                </a:lnTo>
                <a:lnTo>
                  <a:pt x="266500" y="83543"/>
                </a:lnTo>
                <a:cubicBezTo>
                  <a:pt x="266500" y="26710"/>
                  <a:pt x="290480" y="0"/>
                  <a:pt x="342535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2" name="Vrije vorm: vorm 191">
            <a:extLst>
              <a:ext uri="{FF2B5EF4-FFF2-40B4-BE49-F238E27FC236}">
                <a16:creationId xmlns:a16="http://schemas.microsoft.com/office/drawing/2014/main" id="{9F123195-9A29-4656-E853-17AE6C8F6F1B}"/>
              </a:ext>
            </a:extLst>
          </p:cNvPr>
          <p:cNvSpPr/>
          <p:nvPr/>
        </p:nvSpPr>
        <p:spPr>
          <a:xfrm>
            <a:off x="7558010" y="3050751"/>
            <a:ext cx="2177659" cy="326577"/>
          </a:xfrm>
          <a:custGeom>
            <a:avLst/>
            <a:gdLst>
              <a:gd name="connsiteX0" fmla="*/ 1107982 w 1219677"/>
              <a:gd name="connsiteY0" fmla="*/ 46504 h 182911"/>
              <a:gd name="connsiteX1" fmla="*/ 1107982 w 1219677"/>
              <a:gd name="connsiteY1" fmla="*/ 179327 h 182911"/>
              <a:gd name="connsiteX2" fmla="*/ 1137184 w 1219677"/>
              <a:gd name="connsiteY2" fmla="*/ 179327 h 182911"/>
              <a:gd name="connsiteX3" fmla="*/ 1137184 w 1219677"/>
              <a:gd name="connsiteY3" fmla="*/ 103333 h 182911"/>
              <a:gd name="connsiteX4" fmla="*/ 1167964 w 1219677"/>
              <a:gd name="connsiteY4" fmla="*/ 65575 h 182911"/>
              <a:gd name="connsiteX5" fmla="*/ 1190476 w 1219677"/>
              <a:gd name="connsiteY5" fmla="*/ 94538 h 182911"/>
              <a:gd name="connsiteX6" fmla="*/ 1190476 w 1219677"/>
              <a:gd name="connsiteY6" fmla="*/ 179279 h 182911"/>
              <a:gd name="connsiteX7" fmla="*/ 1219678 w 1219677"/>
              <a:gd name="connsiteY7" fmla="*/ 179279 h 182911"/>
              <a:gd name="connsiteX8" fmla="*/ 1219678 w 1219677"/>
              <a:gd name="connsiteY8" fmla="*/ 94299 h 182911"/>
              <a:gd name="connsiteX9" fmla="*/ 1176519 w 1219677"/>
              <a:gd name="connsiteY9" fmla="*/ 42872 h 182911"/>
              <a:gd name="connsiteX10" fmla="*/ 1135416 w 1219677"/>
              <a:gd name="connsiteY10" fmla="*/ 69207 h 182911"/>
              <a:gd name="connsiteX11" fmla="*/ 1135368 w 1219677"/>
              <a:gd name="connsiteY11" fmla="*/ 46457 h 182911"/>
              <a:gd name="connsiteX12" fmla="*/ 1107982 w 1219677"/>
              <a:gd name="connsiteY12" fmla="*/ 46457 h 182911"/>
              <a:gd name="connsiteX13" fmla="*/ 1017171 w 1219677"/>
              <a:gd name="connsiteY13" fmla="*/ 64571 h 182911"/>
              <a:gd name="connsiteX14" fmla="*/ 1048954 w 1219677"/>
              <a:gd name="connsiteY14" fmla="*/ 112892 h 182911"/>
              <a:gd name="connsiteX15" fmla="*/ 1017171 w 1219677"/>
              <a:gd name="connsiteY15" fmla="*/ 160973 h 182911"/>
              <a:gd name="connsiteX16" fmla="*/ 985626 w 1219677"/>
              <a:gd name="connsiteY16" fmla="*/ 112892 h 182911"/>
              <a:gd name="connsiteX17" fmla="*/ 1017171 w 1219677"/>
              <a:gd name="connsiteY17" fmla="*/ 64571 h 182911"/>
              <a:gd name="connsiteX18" fmla="*/ 1017171 w 1219677"/>
              <a:gd name="connsiteY18" fmla="*/ 42872 h 182911"/>
              <a:gd name="connsiteX19" fmla="*/ 953843 w 1219677"/>
              <a:gd name="connsiteY19" fmla="*/ 112892 h 182911"/>
              <a:gd name="connsiteX20" fmla="*/ 1017171 w 1219677"/>
              <a:gd name="connsiteY20" fmla="*/ 182911 h 182911"/>
              <a:gd name="connsiteX21" fmla="*/ 1080739 w 1219677"/>
              <a:gd name="connsiteY21" fmla="*/ 112892 h 182911"/>
              <a:gd name="connsiteX22" fmla="*/ 1017171 w 1219677"/>
              <a:gd name="connsiteY22" fmla="*/ 42872 h 182911"/>
              <a:gd name="connsiteX23" fmla="*/ 896633 w 1219677"/>
              <a:gd name="connsiteY23" fmla="*/ 179327 h 182911"/>
              <a:gd name="connsiteX24" fmla="*/ 926838 w 1219677"/>
              <a:gd name="connsiteY24" fmla="*/ 179327 h 182911"/>
              <a:gd name="connsiteX25" fmla="*/ 926838 w 1219677"/>
              <a:gd name="connsiteY25" fmla="*/ 46504 h 182911"/>
              <a:gd name="connsiteX26" fmla="*/ 896633 w 1219677"/>
              <a:gd name="connsiteY26" fmla="*/ 46504 h 182911"/>
              <a:gd name="connsiteX27" fmla="*/ 896633 w 1219677"/>
              <a:gd name="connsiteY27" fmla="*/ 179327 h 182911"/>
              <a:gd name="connsiteX28" fmla="*/ 896633 w 1219677"/>
              <a:gd name="connsiteY28" fmla="*/ 24758 h 182911"/>
              <a:gd name="connsiteX29" fmla="*/ 926838 w 1219677"/>
              <a:gd name="connsiteY29" fmla="*/ 24758 h 182911"/>
              <a:gd name="connsiteX30" fmla="*/ 926838 w 1219677"/>
              <a:gd name="connsiteY30" fmla="*/ 0 h 182911"/>
              <a:gd name="connsiteX31" fmla="*/ 896633 w 1219677"/>
              <a:gd name="connsiteY31" fmla="*/ 0 h 182911"/>
              <a:gd name="connsiteX32" fmla="*/ 896633 w 1219677"/>
              <a:gd name="connsiteY32" fmla="*/ 24758 h 182911"/>
              <a:gd name="connsiteX33" fmla="*/ 831775 w 1219677"/>
              <a:gd name="connsiteY33" fmla="*/ 9798 h 182911"/>
              <a:gd name="connsiteX34" fmla="*/ 803862 w 1219677"/>
              <a:gd name="connsiteY34" fmla="*/ 12092 h 182911"/>
              <a:gd name="connsiteX35" fmla="*/ 802859 w 1219677"/>
              <a:gd name="connsiteY35" fmla="*/ 46457 h 182911"/>
              <a:gd name="connsiteX36" fmla="*/ 779821 w 1219677"/>
              <a:gd name="connsiteY36" fmla="*/ 46457 h 182911"/>
              <a:gd name="connsiteX37" fmla="*/ 779821 w 1219677"/>
              <a:gd name="connsiteY37" fmla="*/ 66865 h 182911"/>
              <a:gd name="connsiteX38" fmla="*/ 802046 w 1219677"/>
              <a:gd name="connsiteY38" fmla="*/ 66865 h 182911"/>
              <a:gd name="connsiteX39" fmla="*/ 802046 w 1219677"/>
              <a:gd name="connsiteY39" fmla="*/ 133300 h 182911"/>
              <a:gd name="connsiteX40" fmla="*/ 843867 w 1219677"/>
              <a:gd name="connsiteY40" fmla="*/ 182863 h 182911"/>
              <a:gd name="connsiteX41" fmla="*/ 865088 w 1219677"/>
              <a:gd name="connsiteY41" fmla="*/ 180283 h 182911"/>
              <a:gd name="connsiteX42" fmla="*/ 865088 w 1219677"/>
              <a:gd name="connsiteY42" fmla="*/ 157293 h 182911"/>
              <a:gd name="connsiteX43" fmla="*/ 850319 w 1219677"/>
              <a:gd name="connsiteY43" fmla="*/ 159109 h 182911"/>
              <a:gd name="connsiteX44" fmla="*/ 831727 w 1219677"/>
              <a:gd name="connsiteY44" fmla="*/ 131197 h 182911"/>
              <a:gd name="connsiteX45" fmla="*/ 831727 w 1219677"/>
              <a:gd name="connsiteY45" fmla="*/ 66913 h 182911"/>
              <a:gd name="connsiteX46" fmla="*/ 861407 w 1219677"/>
              <a:gd name="connsiteY46" fmla="*/ 66913 h 182911"/>
              <a:gd name="connsiteX47" fmla="*/ 861407 w 1219677"/>
              <a:gd name="connsiteY47" fmla="*/ 46504 h 182911"/>
              <a:gd name="connsiteX48" fmla="*/ 831727 w 1219677"/>
              <a:gd name="connsiteY48" fmla="*/ 46504 h 182911"/>
              <a:gd name="connsiteX49" fmla="*/ 831727 w 1219677"/>
              <a:gd name="connsiteY49" fmla="*/ 9798 h 182911"/>
              <a:gd name="connsiteX50" fmla="*/ 728681 w 1219677"/>
              <a:gd name="connsiteY50" fmla="*/ 113178 h 182911"/>
              <a:gd name="connsiteX51" fmla="*/ 728681 w 1219677"/>
              <a:gd name="connsiteY51" fmla="*/ 122737 h 182911"/>
              <a:gd name="connsiteX52" fmla="*/ 693790 w 1219677"/>
              <a:gd name="connsiteY52" fmla="*/ 161308 h 182911"/>
              <a:gd name="connsiteX53" fmla="*/ 669989 w 1219677"/>
              <a:gd name="connsiteY53" fmla="*/ 141377 h 182911"/>
              <a:gd name="connsiteX54" fmla="*/ 721990 w 1219677"/>
              <a:gd name="connsiteY54" fmla="*/ 113178 h 182911"/>
              <a:gd name="connsiteX55" fmla="*/ 728681 w 1219677"/>
              <a:gd name="connsiteY55" fmla="*/ 113178 h 182911"/>
              <a:gd name="connsiteX56" fmla="*/ 642125 w 1219677"/>
              <a:gd name="connsiteY56" fmla="*/ 80869 h 182911"/>
              <a:gd name="connsiteX57" fmla="*/ 670036 w 1219677"/>
              <a:gd name="connsiteY57" fmla="*/ 84262 h 182911"/>
              <a:gd name="connsiteX58" fmla="*/ 701055 w 1219677"/>
              <a:gd name="connsiteY58" fmla="*/ 63567 h 182911"/>
              <a:gd name="connsiteX59" fmla="*/ 728729 w 1219677"/>
              <a:gd name="connsiteY59" fmla="*/ 88373 h 182911"/>
              <a:gd name="connsiteX60" fmla="*/ 728729 w 1219677"/>
              <a:gd name="connsiteY60" fmla="*/ 95351 h 182911"/>
              <a:gd name="connsiteX61" fmla="*/ 725910 w 1219677"/>
              <a:gd name="connsiteY61" fmla="*/ 95351 h 182911"/>
              <a:gd name="connsiteX62" fmla="*/ 638540 w 1219677"/>
              <a:gd name="connsiteY62" fmla="*/ 142907 h 182911"/>
              <a:gd name="connsiteX63" fmla="*/ 684231 w 1219677"/>
              <a:gd name="connsiteY63" fmla="*/ 182672 h 182911"/>
              <a:gd name="connsiteX64" fmla="*/ 729255 w 1219677"/>
              <a:gd name="connsiteY64" fmla="*/ 156337 h 182911"/>
              <a:gd name="connsiteX65" fmla="*/ 732074 w 1219677"/>
              <a:gd name="connsiteY65" fmla="*/ 179327 h 182911"/>
              <a:gd name="connsiteX66" fmla="*/ 761804 w 1219677"/>
              <a:gd name="connsiteY66" fmla="*/ 179327 h 182911"/>
              <a:gd name="connsiteX67" fmla="*/ 757932 w 1219677"/>
              <a:gd name="connsiteY67" fmla="*/ 152992 h 182911"/>
              <a:gd name="connsiteX68" fmla="*/ 757932 w 1219677"/>
              <a:gd name="connsiteY68" fmla="*/ 95064 h 182911"/>
              <a:gd name="connsiteX69" fmla="*/ 704210 w 1219677"/>
              <a:gd name="connsiteY69" fmla="*/ 42872 h 182911"/>
              <a:gd name="connsiteX70" fmla="*/ 642125 w 1219677"/>
              <a:gd name="connsiteY70" fmla="*/ 80869 h 182911"/>
              <a:gd name="connsiteX71" fmla="*/ 549546 w 1219677"/>
              <a:gd name="connsiteY71" fmla="*/ 179327 h 182911"/>
              <a:gd name="connsiteX72" fmla="*/ 576693 w 1219677"/>
              <a:gd name="connsiteY72" fmla="*/ 179327 h 182911"/>
              <a:gd name="connsiteX73" fmla="*/ 623723 w 1219677"/>
              <a:gd name="connsiteY73" fmla="*/ 46504 h 182911"/>
              <a:gd name="connsiteX74" fmla="*/ 599157 w 1219677"/>
              <a:gd name="connsiteY74" fmla="*/ 46504 h 182911"/>
              <a:gd name="connsiteX75" fmla="*/ 566082 w 1219677"/>
              <a:gd name="connsiteY75" fmla="*/ 147591 h 182911"/>
              <a:gd name="connsiteX76" fmla="*/ 533248 w 1219677"/>
              <a:gd name="connsiteY76" fmla="*/ 46504 h 182911"/>
              <a:gd name="connsiteX77" fmla="*/ 502993 w 1219677"/>
              <a:gd name="connsiteY77" fmla="*/ 46504 h 182911"/>
              <a:gd name="connsiteX78" fmla="*/ 549546 w 1219677"/>
              <a:gd name="connsiteY78" fmla="*/ 179327 h 182911"/>
              <a:gd name="connsiteX79" fmla="*/ 426235 w 1219677"/>
              <a:gd name="connsiteY79" fmla="*/ 64571 h 182911"/>
              <a:gd name="connsiteX80" fmla="*/ 458067 w 1219677"/>
              <a:gd name="connsiteY80" fmla="*/ 112892 h 182911"/>
              <a:gd name="connsiteX81" fmla="*/ 426235 w 1219677"/>
              <a:gd name="connsiteY81" fmla="*/ 160973 h 182911"/>
              <a:gd name="connsiteX82" fmla="*/ 394691 w 1219677"/>
              <a:gd name="connsiteY82" fmla="*/ 112892 h 182911"/>
              <a:gd name="connsiteX83" fmla="*/ 426235 w 1219677"/>
              <a:gd name="connsiteY83" fmla="*/ 64571 h 182911"/>
              <a:gd name="connsiteX84" fmla="*/ 426235 w 1219677"/>
              <a:gd name="connsiteY84" fmla="*/ 42872 h 182911"/>
              <a:gd name="connsiteX85" fmla="*/ 362954 w 1219677"/>
              <a:gd name="connsiteY85" fmla="*/ 112892 h 182911"/>
              <a:gd name="connsiteX86" fmla="*/ 426235 w 1219677"/>
              <a:gd name="connsiteY86" fmla="*/ 182911 h 182911"/>
              <a:gd name="connsiteX87" fmla="*/ 489802 w 1219677"/>
              <a:gd name="connsiteY87" fmla="*/ 112892 h 182911"/>
              <a:gd name="connsiteX88" fmla="*/ 426235 w 1219677"/>
              <a:gd name="connsiteY88" fmla="*/ 42872 h 182911"/>
              <a:gd name="connsiteX89" fmla="*/ 224302 w 1219677"/>
              <a:gd name="connsiteY89" fmla="*/ 46504 h 182911"/>
              <a:gd name="connsiteX90" fmla="*/ 224302 w 1219677"/>
              <a:gd name="connsiteY90" fmla="*/ 179327 h 182911"/>
              <a:gd name="connsiteX91" fmla="*/ 253456 w 1219677"/>
              <a:gd name="connsiteY91" fmla="*/ 179327 h 182911"/>
              <a:gd name="connsiteX92" fmla="*/ 253456 w 1219677"/>
              <a:gd name="connsiteY92" fmla="*/ 103333 h 182911"/>
              <a:gd name="connsiteX93" fmla="*/ 284236 w 1219677"/>
              <a:gd name="connsiteY93" fmla="*/ 65575 h 182911"/>
              <a:gd name="connsiteX94" fmla="*/ 306699 w 1219677"/>
              <a:gd name="connsiteY94" fmla="*/ 94538 h 182911"/>
              <a:gd name="connsiteX95" fmla="*/ 306699 w 1219677"/>
              <a:gd name="connsiteY95" fmla="*/ 179279 h 182911"/>
              <a:gd name="connsiteX96" fmla="*/ 335903 w 1219677"/>
              <a:gd name="connsiteY96" fmla="*/ 179279 h 182911"/>
              <a:gd name="connsiteX97" fmla="*/ 335903 w 1219677"/>
              <a:gd name="connsiteY97" fmla="*/ 94299 h 182911"/>
              <a:gd name="connsiteX98" fmla="*/ 292792 w 1219677"/>
              <a:gd name="connsiteY98" fmla="*/ 42872 h 182911"/>
              <a:gd name="connsiteX99" fmla="*/ 251688 w 1219677"/>
              <a:gd name="connsiteY99" fmla="*/ 69207 h 182911"/>
              <a:gd name="connsiteX100" fmla="*/ 251640 w 1219677"/>
              <a:gd name="connsiteY100" fmla="*/ 46457 h 182911"/>
              <a:gd name="connsiteX101" fmla="*/ 224302 w 1219677"/>
              <a:gd name="connsiteY101" fmla="*/ 46457 h 182911"/>
              <a:gd name="connsiteX102" fmla="*/ 77189 w 1219677"/>
              <a:gd name="connsiteY102" fmla="*/ 46504 h 182911"/>
              <a:gd name="connsiteX103" fmla="*/ 77189 w 1219677"/>
              <a:gd name="connsiteY103" fmla="*/ 179327 h 182911"/>
              <a:gd name="connsiteX104" fmla="*/ 106391 w 1219677"/>
              <a:gd name="connsiteY104" fmla="*/ 179327 h 182911"/>
              <a:gd name="connsiteX105" fmla="*/ 106391 w 1219677"/>
              <a:gd name="connsiteY105" fmla="*/ 103333 h 182911"/>
              <a:gd name="connsiteX106" fmla="*/ 137172 w 1219677"/>
              <a:gd name="connsiteY106" fmla="*/ 65575 h 182911"/>
              <a:gd name="connsiteX107" fmla="*/ 159635 w 1219677"/>
              <a:gd name="connsiteY107" fmla="*/ 94538 h 182911"/>
              <a:gd name="connsiteX108" fmla="*/ 159635 w 1219677"/>
              <a:gd name="connsiteY108" fmla="*/ 179279 h 182911"/>
              <a:gd name="connsiteX109" fmla="*/ 188838 w 1219677"/>
              <a:gd name="connsiteY109" fmla="*/ 179279 h 182911"/>
              <a:gd name="connsiteX110" fmla="*/ 188838 w 1219677"/>
              <a:gd name="connsiteY110" fmla="*/ 94299 h 182911"/>
              <a:gd name="connsiteX111" fmla="*/ 145679 w 1219677"/>
              <a:gd name="connsiteY111" fmla="*/ 42872 h 182911"/>
              <a:gd name="connsiteX112" fmla="*/ 104623 w 1219677"/>
              <a:gd name="connsiteY112" fmla="*/ 69207 h 182911"/>
              <a:gd name="connsiteX113" fmla="*/ 104575 w 1219677"/>
              <a:gd name="connsiteY113" fmla="*/ 46457 h 182911"/>
              <a:gd name="connsiteX114" fmla="*/ 77189 w 1219677"/>
              <a:gd name="connsiteY114" fmla="*/ 46457 h 182911"/>
              <a:gd name="connsiteX115" fmla="*/ 0 w 1219677"/>
              <a:gd name="connsiteY115" fmla="*/ 179327 h 182911"/>
              <a:gd name="connsiteX116" fmla="*/ 30207 w 1219677"/>
              <a:gd name="connsiteY116" fmla="*/ 179327 h 182911"/>
              <a:gd name="connsiteX117" fmla="*/ 30207 w 1219677"/>
              <a:gd name="connsiteY117" fmla="*/ 46504 h 182911"/>
              <a:gd name="connsiteX118" fmla="*/ 0 w 1219677"/>
              <a:gd name="connsiteY118" fmla="*/ 46504 h 182911"/>
              <a:gd name="connsiteX119" fmla="*/ 0 w 1219677"/>
              <a:gd name="connsiteY119" fmla="*/ 179327 h 182911"/>
              <a:gd name="connsiteX120" fmla="*/ 0 w 1219677"/>
              <a:gd name="connsiteY120" fmla="*/ 24758 h 182911"/>
              <a:gd name="connsiteX121" fmla="*/ 30207 w 1219677"/>
              <a:gd name="connsiteY121" fmla="*/ 24758 h 182911"/>
              <a:gd name="connsiteX122" fmla="*/ 30207 w 1219677"/>
              <a:gd name="connsiteY122" fmla="*/ 0 h 182911"/>
              <a:gd name="connsiteX123" fmla="*/ 0 w 1219677"/>
              <a:gd name="connsiteY123" fmla="*/ 0 h 182911"/>
              <a:gd name="connsiteX124" fmla="*/ 0 w 1219677"/>
              <a:gd name="connsiteY124" fmla="*/ 24758 h 182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19677" h="182911">
                <a:moveTo>
                  <a:pt x="1107982" y="46504"/>
                </a:moveTo>
                <a:lnTo>
                  <a:pt x="1107982" y="179327"/>
                </a:lnTo>
                <a:lnTo>
                  <a:pt x="1137184" y="179327"/>
                </a:lnTo>
                <a:lnTo>
                  <a:pt x="1137184" y="103333"/>
                </a:lnTo>
                <a:cubicBezTo>
                  <a:pt x="1137232" y="80343"/>
                  <a:pt x="1150662" y="65575"/>
                  <a:pt x="1167964" y="65575"/>
                </a:cubicBezTo>
                <a:cubicBezTo>
                  <a:pt x="1182445" y="65575"/>
                  <a:pt x="1190476" y="75373"/>
                  <a:pt x="1190476" y="94538"/>
                </a:cubicBezTo>
                <a:lnTo>
                  <a:pt x="1190476" y="179279"/>
                </a:lnTo>
                <a:lnTo>
                  <a:pt x="1219678" y="179279"/>
                </a:lnTo>
                <a:lnTo>
                  <a:pt x="1219678" y="94299"/>
                </a:lnTo>
                <a:cubicBezTo>
                  <a:pt x="1219678" y="59935"/>
                  <a:pt x="1205483" y="42872"/>
                  <a:pt x="1176519" y="42872"/>
                </a:cubicBezTo>
                <a:cubicBezTo>
                  <a:pt x="1158691" y="42872"/>
                  <a:pt x="1144975" y="51666"/>
                  <a:pt x="1135416" y="69207"/>
                </a:cubicBezTo>
                <a:lnTo>
                  <a:pt x="1135368" y="46457"/>
                </a:lnTo>
                <a:lnTo>
                  <a:pt x="1107982" y="46457"/>
                </a:lnTo>
                <a:close/>
                <a:moveTo>
                  <a:pt x="1017171" y="64571"/>
                </a:moveTo>
                <a:cubicBezTo>
                  <a:pt x="1036576" y="64571"/>
                  <a:pt x="1048954" y="81873"/>
                  <a:pt x="1048954" y="112892"/>
                </a:cubicBezTo>
                <a:cubicBezTo>
                  <a:pt x="1048954" y="143911"/>
                  <a:pt x="1036576" y="160973"/>
                  <a:pt x="1017171" y="160973"/>
                </a:cubicBezTo>
                <a:cubicBezTo>
                  <a:pt x="997527" y="160973"/>
                  <a:pt x="985626" y="144150"/>
                  <a:pt x="985626" y="112892"/>
                </a:cubicBezTo>
                <a:cubicBezTo>
                  <a:pt x="985626" y="81634"/>
                  <a:pt x="997479" y="64571"/>
                  <a:pt x="1017171" y="64571"/>
                </a:cubicBezTo>
                <a:moveTo>
                  <a:pt x="1017171" y="42872"/>
                </a:moveTo>
                <a:cubicBezTo>
                  <a:pt x="979652" y="42872"/>
                  <a:pt x="953843" y="70259"/>
                  <a:pt x="953843" y="112892"/>
                </a:cubicBezTo>
                <a:cubicBezTo>
                  <a:pt x="953843" y="155573"/>
                  <a:pt x="979413" y="182911"/>
                  <a:pt x="1017171" y="182911"/>
                </a:cubicBezTo>
                <a:cubicBezTo>
                  <a:pt x="1054929" y="182911"/>
                  <a:pt x="1080739" y="155573"/>
                  <a:pt x="1080739" y="112892"/>
                </a:cubicBezTo>
                <a:cubicBezTo>
                  <a:pt x="1080739" y="70259"/>
                  <a:pt x="1054881" y="42872"/>
                  <a:pt x="1017171" y="42872"/>
                </a:cubicBezTo>
                <a:moveTo>
                  <a:pt x="896633" y="179327"/>
                </a:moveTo>
                <a:lnTo>
                  <a:pt x="926838" y="179327"/>
                </a:lnTo>
                <a:lnTo>
                  <a:pt x="926838" y="46504"/>
                </a:lnTo>
                <a:lnTo>
                  <a:pt x="896633" y="46504"/>
                </a:lnTo>
                <a:lnTo>
                  <a:pt x="896633" y="179327"/>
                </a:lnTo>
                <a:close/>
                <a:moveTo>
                  <a:pt x="896633" y="24758"/>
                </a:moveTo>
                <a:lnTo>
                  <a:pt x="926838" y="24758"/>
                </a:lnTo>
                <a:lnTo>
                  <a:pt x="926838" y="0"/>
                </a:lnTo>
                <a:lnTo>
                  <a:pt x="896633" y="0"/>
                </a:lnTo>
                <a:lnTo>
                  <a:pt x="896633" y="24758"/>
                </a:lnTo>
                <a:close/>
                <a:moveTo>
                  <a:pt x="831775" y="9798"/>
                </a:moveTo>
                <a:lnTo>
                  <a:pt x="803862" y="12092"/>
                </a:lnTo>
                <a:lnTo>
                  <a:pt x="802859" y="46457"/>
                </a:lnTo>
                <a:lnTo>
                  <a:pt x="779821" y="46457"/>
                </a:lnTo>
                <a:lnTo>
                  <a:pt x="779821" y="66865"/>
                </a:lnTo>
                <a:lnTo>
                  <a:pt x="802046" y="66865"/>
                </a:lnTo>
                <a:lnTo>
                  <a:pt x="802046" y="133300"/>
                </a:lnTo>
                <a:cubicBezTo>
                  <a:pt x="802046" y="167904"/>
                  <a:pt x="812131" y="182863"/>
                  <a:pt x="843867" y="182863"/>
                </a:cubicBezTo>
                <a:cubicBezTo>
                  <a:pt x="850845" y="182863"/>
                  <a:pt x="857823" y="181812"/>
                  <a:pt x="865088" y="180283"/>
                </a:cubicBezTo>
                <a:lnTo>
                  <a:pt x="865088" y="157293"/>
                </a:lnTo>
                <a:cubicBezTo>
                  <a:pt x="859925" y="158584"/>
                  <a:pt x="855004" y="159109"/>
                  <a:pt x="850319" y="159109"/>
                </a:cubicBezTo>
                <a:cubicBezTo>
                  <a:pt x="834547" y="159109"/>
                  <a:pt x="831727" y="150602"/>
                  <a:pt x="831727" y="131197"/>
                </a:cubicBezTo>
                <a:lnTo>
                  <a:pt x="831727" y="66913"/>
                </a:lnTo>
                <a:lnTo>
                  <a:pt x="861407" y="66913"/>
                </a:lnTo>
                <a:lnTo>
                  <a:pt x="861407" y="46504"/>
                </a:lnTo>
                <a:lnTo>
                  <a:pt x="831727" y="46504"/>
                </a:lnTo>
                <a:lnTo>
                  <a:pt x="831727" y="9798"/>
                </a:lnTo>
                <a:close/>
                <a:moveTo>
                  <a:pt x="728681" y="113178"/>
                </a:moveTo>
                <a:lnTo>
                  <a:pt x="728681" y="122737"/>
                </a:lnTo>
                <a:cubicBezTo>
                  <a:pt x="728681" y="144484"/>
                  <a:pt x="713195" y="161308"/>
                  <a:pt x="693790" y="161308"/>
                </a:cubicBezTo>
                <a:cubicBezTo>
                  <a:pt x="679022" y="161308"/>
                  <a:pt x="669989" y="153278"/>
                  <a:pt x="669989" y="141377"/>
                </a:cubicBezTo>
                <a:cubicBezTo>
                  <a:pt x="669989" y="122737"/>
                  <a:pt x="687291" y="113178"/>
                  <a:pt x="721990" y="113178"/>
                </a:cubicBezTo>
                <a:lnTo>
                  <a:pt x="728681" y="113178"/>
                </a:lnTo>
                <a:close/>
                <a:moveTo>
                  <a:pt x="642125" y="80869"/>
                </a:moveTo>
                <a:lnTo>
                  <a:pt x="670036" y="84262"/>
                </a:lnTo>
                <a:cubicBezTo>
                  <a:pt x="672857" y="70545"/>
                  <a:pt x="683228" y="63567"/>
                  <a:pt x="701055" y="63567"/>
                </a:cubicBezTo>
                <a:cubicBezTo>
                  <a:pt x="719696" y="63567"/>
                  <a:pt x="728729" y="71549"/>
                  <a:pt x="728729" y="88373"/>
                </a:cubicBezTo>
                <a:lnTo>
                  <a:pt x="728729" y="95351"/>
                </a:lnTo>
                <a:lnTo>
                  <a:pt x="725910" y="95351"/>
                </a:lnTo>
                <a:cubicBezTo>
                  <a:pt x="667169" y="95351"/>
                  <a:pt x="638540" y="110836"/>
                  <a:pt x="638540" y="142907"/>
                </a:cubicBezTo>
                <a:cubicBezTo>
                  <a:pt x="638540" y="166135"/>
                  <a:pt x="656368" y="182672"/>
                  <a:pt x="684231" y="182672"/>
                </a:cubicBezTo>
                <a:cubicBezTo>
                  <a:pt x="704163" y="182672"/>
                  <a:pt x="720221" y="173400"/>
                  <a:pt x="729255" y="156337"/>
                </a:cubicBezTo>
                <a:cubicBezTo>
                  <a:pt x="729494" y="164845"/>
                  <a:pt x="730306" y="172396"/>
                  <a:pt x="732074" y="179327"/>
                </a:cubicBezTo>
                <a:lnTo>
                  <a:pt x="761804" y="179327"/>
                </a:lnTo>
                <a:cubicBezTo>
                  <a:pt x="758935" y="172396"/>
                  <a:pt x="757932" y="163602"/>
                  <a:pt x="757932" y="152992"/>
                </a:cubicBezTo>
                <a:lnTo>
                  <a:pt x="757932" y="95064"/>
                </a:lnTo>
                <a:cubicBezTo>
                  <a:pt x="757932" y="58883"/>
                  <a:pt x="742686" y="42872"/>
                  <a:pt x="704210" y="42872"/>
                </a:cubicBezTo>
                <a:cubicBezTo>
                  <a:pt x="668985" y="42872"/>
                  <a:pt x="648051" y="55777"/>
                  <a:pt x="642125" y="80869"/>
                </a:cubicBezTo>
                <a:moveTo>
                  <a:pt x="549546" y="179327"/>
                </a:moveTo>
                <a:lnTo>
                  <a:pt x="576693" y="179327"/>
                </a:lnTo>
                <a:lnTo>
                  <a:pt x="623723" y="46504"/>
                </a:lnTo>
                <a:lnTo>
                  <a:pt x="599157" y="46504"/>
                </a:lnTo>
                <a:lnTo>
                  <a:pt x="566082" y="147591"/>
                </a:lnTo>
                <a:lnTo>
                  <a:pt x="533248" y="46504"/>
                </a:lnTo>
                <a:lnTo>
                  <a:pt x="502993" y="46504"/>
                </a:lnTo>
                <a:lnTo>
                  <a:pt x="549546" y="179327"/>
                </a:lnTo>
                <a:close/>
                <a:moveTo>
                  <a:pt x="426235" y="64571"/>
                </a:moveTo>
                <a:cubicBezTo>
                  <a:pt x="445640" y="64571"/>
                  <a:pt x="458067" y="81873"/>
                  <a:pt x="458067" y="112892"/>
                </a:cubicBezTo>
                <a:cubicBezTo>
                  <a:pt x="458067" y="143911"/>
                  <a:pt x="445640" y="160973"/>
                  <a:pt x="426235" y="160973"/>
                </a:cubicBezTo>
                <a:cubicBezTo>
                  <a:pt x="406592" y="160973"/>
                  <a:pt x="394691" y="144150"/>
                  <a:pt x="394691" y="112892"/>
                </a:cubicBezTo>
                <a:cubicBezTo>
                  <a:pt x="394738" y="81634"/>
                  <a:pt x="406592" y="64571"/>
                  <a:pt x="426235" y="64571"/>
                </a:cubicBezTo>
                <a:moveTo>
                  <a:pt x="426235" y="42872"/>
                </a:moveTo>
                <a:cubicBezTo>
                  <a:pt x="388764" y="42872"/>
                  <a:pt x="362954" y="70259"/>
                  <a:pt x="362954" y="112892"/>
                </a:cubicBezTo>
                <a:cubicBezTo>
                  <a:pt x="362954" y="155573"/>
                  <a:pt x="388477" y="182911"/>
                  <a:pt x="426235" y="182911"/>
                </a:cubicBezTo>
                <a:cubicBezTo>
                  <a:pt x="463993" y="182911"/>
                  <a:pt x="489802" y="155573"/>
                  <a:pt x="489802" y="112892"/>
                </a:cubicBezTo>
                <a:cubicBezTo>
                  <a:pt x="489802" y="70259"/>
                  <a:pt x="463993" y="42872"/>
                  <a:pt x="426235" y="42872"/>
                </a:cubicBezTo>
                <a:moveTo>
                  <a:pt x="224302" y="46504"/>
                </a:moveTo>
                <a:lnTo>
                  <a:pt x="224302" y="179327"/>
                </a:lnTo>
                <a:lnTo>
                  <a:pt x="253456" y="179327"/>
                </a:lnTo>
                <a:lnTo>
                  <a:pt x="253456" y="103333"/>
                </a:lnTo>
                <a:cubicBezTo>
                  <a:pt x="253504" y="80343"/>
                  <a:pt x="266982" y="65575"/>
                  <a:pt x="284236" y="65575"/>
                </a:cubicBezTo>
                <a:cubicBezTo>
                  <a:pt x="298718" y="65575"/>
                  <a:pt x="306699" y="75373"/>
                  <a:pt x="306699" y="94538"/>
                </a:cubicBezTo>
                <a:lnTo>
                  <a:pt x="306699" y="179279"/>
                </a:lnTo>
                <a:lnTo>
                  <a:pt x="335903" y="179279"/>
                </a:lnTo>
                <a:lnTo>
                  <a:pt x="335903" y="94299"/>
                </a:lnTo>
                <a:cubicBezTo>
                  <a:pt x="335903" y="59935"/>
                  <a:pt x="321708" y="42872"/>
                  <a:pt x="292792" y="42872"/>
                </a:cubicBezTo>
                <a:cubicBezTo>
                  <a:pt x="274964" y="42872"/>
                  <a:pt x="261247" y="51666"/>
                  <a:pt x="251688" y="69207"/>
                </a:cubicBezTo>
                <a:lnTo>
                  <a:pt x="251640" y="46457"/>
                </a:lnTo>
                <a:lnTo>
                  <a:pt x="224302" y="46457"/>
                </a:lnTo>
                <a:close/>
                <a:moveTo>
                  <a:pt x="77189" y="46504"/>
                </a:moveTo>
                <a:lnTo>
                  <a:pt x="77189" y="179327"/>
                </a:lnTo>
                <a:lnTo>
                  <a:pt x="106391" y="179327"/>
                </a:lnTo>
                <a:lnTo>
                  <a:pt x="106391" y="103333"/>
                </a:lnTo>
                <a:cubicBezTo>
                  <a:pt x="106439" y="80343"/>
                  <a:pt x="119870" y="65575"/>
                  <a:pt x="137172" y="65575"/>
                </a:cubicBezTo>
                <a:cubicBezTo>
                  <a:pt x="151653" y="65575"/>
                  <a:pt x="159635" y="75373"/>
                  <a:pt x="159635" y="94538"/>
                </a:cubicBezTo>
                <a:lnTo>
                  <a:pt x="159635" y="179279"/>
                </a:lnTo>
                <a:lnTo>
                  <a:pt x="188838" y="179279"/>
                </a:lnTo>
                <a:lnTo>
                  <a:pt x="188838" y="94299"/>
                </a:lnTo>
                <a:cubicBezTo>
                  <a:pt x="188838" y="59935"/>
                  <a:pt x="174643" y="42872"/>
                  <a:pt x="145679" y="42872"/>
                </a:cubicBezTo>
                <a:cubicBezTo>
                  <a:pt x="127851" y="42872"/>
                  <a:pt x="114182" y="51666"/>
                  <a:pt x="104623" y="69207"/>
                </a:cubicBezTo>
                <a:lnTo>
                  <a:pt x="104575" y="46457"/>
                </a:lnTo>
                <a:lnTo>
                  <a:pt x="77189" y="46457"/>
                </a:lnTo>
                <a:close/>
                <a:moveTo>
                  <a:pt x="0" y="179327"/>
                </a:moveTo>
                <a:lnTo>
                  <a:pt x="30207" y="179327"/>
                </a:lnTo>
                <a:lnTo>
                  <a:pt x="30207" y="46504"/>
                </a:lnTo>
                <a:lnTo>
                  <a:pt x="0" y="46504"/>
                </a:lnTo>
                <a:lnTo>
                  <a:pt x="0" y="179327"/>
                </a:lnTo>
                <a:close/>
                <a:moveTo>
                  <a:pt x="0" y="24758"/>
                </a:moveTo>
                <a:lnTo>
                  <a:pt x="30207" y="24758"/>
                </a:lnTo>
                <a:lnTo>
                  <a:pt x="30207" y="0"/>
                </a:lnTo>
                <a:lnTo>
                  <a:pt x="0" y="0"/>
                </a:lnTo>
                <a:lnTo>
                  <a:pt x="0" y="24758"/>
                </a:ln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3" name="Vrije vorm: vorm 202">
            <a:extLst>
              <a:ext uri="{FF2B5EF4-FFF2-40B4-BE49-F238E27FC236}">
                <a16:creationId xmlns:a16="http://schemas.microsoft.com/office/drawing/2014/main" id="{61507882-5C09-AFEB-B812-B6EAEF4772AD}"/>
              </a:ext>
            </a:extLst>
          </p:cNvPr>
          <p:cNvSpPr/>
          <p:nvPr userDrawn="1"/>
        </p:nvSpPr>
        <p:spPr>
          <a:xfrm>
            <a:off x="7536165" y="3480414"/>
            <a:ext cx="568159" cy="331869"/>
          </a:xfrm>
          <a:custGeom>
            <a:avLst/>
            <a:gdLst>
              <a:gd name="connsiteX0" fmla="*/ 283398 w 568159"/>
              <a:gd name="connsiteY0" fmla="*/ 120492 h 331869"/>
              <a:gd name="connsiteX1" fmla="*/ 227076 w 568159"/>
              <a:gd name="connsiteY1" fmla="*/ 206853 h 331869"/>
              <a:gd name="connsiteX2" fmla="*/ 283398 w 568159"/>
              <a:gd name="connsiteY2" fmla="*/ 292700 h 331869"/>
              <a:gd name="connsiteX3" fmla="*/ 340230 w 568159"/>
              <a:gd name="connsiteY3" fmla="*/ 206853 h 331869"/>
              <a:gd name="connsiteX4" fmla="*/ 283398 w 568159"/>
              <a:gd name="connsiteY4" fmla="*/ 120492 h 331869"/>
              <a:gd name="connsiteX5" fmla="*/ 555700 w 568159"/>
              <a:gd name="connsiteY5" fmla="*/ 81752 h 331869"/>
              <a:gd name="connsiteX6" fmla="*/ 568159 w 568159"/>
              <a:gd name="connsiteY6" fmla="*/ 82263 h 331869"/>
              <a:gd name="connsiteX7" fmla="*/ 568159 w 568159"/>
              <a:gd name="connsiteY7" fmla="*/ 133378 h 331869"/>
              <a:gd name="connsiteX8" fmla="*/ 556638 w 568159"/>
              <a:gd name="connsiteY8" fmla="*/ 132867 h 331869"/>
              <a:gd name="connsiteX9" fmla="*/ 493406 w 568159"/>
              <a:gd name="connsiteY9" fmla="*/ 207706 h 331869"/>
              <a:gd name="connsiteX10" fmla="*/ 493406 w 568159"/>
              <a:gd name="connsiteY10" fmla="*/ 325297 h 331869"/>
              <a:gd name="connsiteX11" fmla="*/ 440413 w 568159"/>
              <a:gd name="connsiteY11" fmla="*/ 325297 h 331869"/>
              <a:gd name="connsiteX12" fmla="*/ 440413 w 568159"/>
              <a:gd name="connsiteY12" fmla="*/ 88151 h 331869"/>
              <a:gd name="connsiteX13" fmla="*/ 488798 w 568159"/>
              <a:gd name="connsiteY13" fmla="*/ 88151 h 331869"/>
              <a:gd name="connsiteX14" fmla="*/ 488798 w 568159"/>
              <a:gd name="connsiteY14" fmla="*/ 139352 h 331869"/>
              <a:gd name="connsiteX15" fmla="*/ 555700 w 568159"/>
              <a:gd name="connsiteY15" fmla="*/ 81752 h 331869"/>
              <a:gd name="connsiteX16" fmla="*/ 283398 w 568159"/>
              <a:gd name="connsiteY16" fmla="*/ 81752 h 331869"/>
              <a:gd name="connsiteX17" fmla="*/ 396893 w 568159"/>
              <a:gd name="connsiteY17" fmla="*/ 206853 h 331869"/>
              <a:gd name="connsiteX18" fmla="*/ 283398 w 568159"/>
              <a:gd name="connsiteY18" fmla="*/ 331869 h 331869"/>
              <a:gd name="connsiteX19" fmla="*/ 170413 w 568159"/>
              <a:gd name="connsiteY19" fmla="*/ 206853 h 331869"/>
              <a:gd name="connsiteX20" fmla="*/ 283398 w 568159"/>
              <a:gd name="connsiteY20" fmla="*/ 81752 h 331869"/>
              <a:gd name="connsiteX21" fmla="*/ 115372 w 568159"/>
              <a:gd name="connsiteY21" fmla="*/ 0 h 331869"/>
              <a:gd name="connsiteX22" fmla="*/ 161027 w 568159"/>
              <a:gd name="connsiteY22" fmla="*/ 4182 h 331869"/>
              <a:gd name="connsiteX23" fmla="*/ 161113 w 568159"/>
              <a:gd name="connsiteY23" fmla="*/ 4182 h 331869"/>
              <a:gd name="connsiteX24" fmla="*/ 161113 w 568159"/>
              <a:gd name="connsiteY24" fmla="*/ 42924 h 331869"/>
              <a:gd name="connsiteX25" fmla="*/ 129709 w 568159"/>
              <a:gd name="connsiteY25" fmla="*/ 39682 h 331869"/>
              <a:gd name="connsiteX26" fmla="*/ 90454 w 568159"/>
              <a:gd name="connsiteY26" fmla="*/ 81752 h 331869"/>
              <a:gd name="connsiteX27" fmla="*/ 90454 w 568159"/>
              <a:gd name="connsiteY27" fmla="*/ 88237 h 331869"/>
              <a:gd name="connsiteX28" fmla="*/ 148142 w 568159"/>
              <a:gd name="connsiteY28" fmla="*/ 88237 h 331869"/>
              <a:gd name="connsiteX29" fmla="*/ 148142 w 568159"/>
              <a:gd name="connsiteY29" fmla="*/ 124590 h 331869"/>
              <a:gd name="connsiteX30" fmla="*/ 91393 w 568159"/>
              <a:gd name="connsiteY30" fmla="*/ 124590 h 331869"/>
              <a:gd name="connsiteX31" fmla="*/ 91393 w 568159"/>
              <a:gd name="connsiteY31" fmla="*/ 325297 h 331869"/>
              <a:gd name="connsiteX32" fmla="*/ 39255 w 568159"/>
              <a:gd name="connsiteY32" fmla="*/ 325297 h 331869"/>
              <a:gd name="connsiteX33" fmla="*/ 39255 w 568159"/>
              <a:gd name="connsiteY33" fmla="*/ 124504 h 331869"/>
              <a:gd name="connsiteX34" fmla="*/ 0 w 568159"/>
              <a:gd name="connsiteY34" fmla="*/ 124504 h 331869"/>
              <a:gd name="connsiteX35" fmla="*/ 0 w 568159"/>
              <a:gd name="connsiteY35" fmla="*/ 88151 h 331869"/>
              <a:gd name="connsiteX36" fmla="*/ 39255 w 568159"/>
              <a:gd name="connsiteY36" fmla="*/ 88151 h 331869"/>
              <a:gd name="connsiteX37" fmla="*/ 39255 w 568159"/>
              <a:gd name="connsiteY37" fmla="*/ 83543 h 331869"/>
              <a:gd name="connsiteX38" fmla="*/ 115372 w 568159"/>
              <a:gd name="connsiteY38" fmla="*/ 0 h 331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568159" h="331869">
                <a:moveTo>
                  <a:pt x="283398" y="120492"/>
                </a:moveTo>
                <a:cubicBezTo>
                  <a:pt x="248324" y="120492"/>
                  <a:pt x="227076" y="150872"/>
                  <a:pt x="227076" y="206853"/>
                </a:cubicBezTo>
                <a:cubicBezTo>
                  <a:pt x="227076" y="262662"/>
                  <a:pt x="248324" y="292700"/>
                  <a:pt x="283398" y="292700"/>
                </a:cubicBezTo>
                <a:cubicBezTo>
                  <a:pt x="318042" y="292700"/>
                  <a:pt x="340230" y="262235"/>
                  <a:pt x="340230" y="206853"/>
                </a:cubicBezTo>
                <a:cubicBezTo>
                  <a:pt x="340230" y="151384"/>
                  <a:pt x="318042" y="120492"/>
                  <a:pt x="283398" y="120492"/>
                </a:cubicBezTo>
                <a:close/>
                <a:moveTo>
                  <a:pt x="555700" y="81752"/>
                </a:moveTo>
                <a:cubicBezTo>
                  <a:pt x="559369" y="81752"/>
                  <a:pt x="563551" y="81752"/>
                  <a:pt x="568159" y="82263"/>
                </a:cubicBezTo>
                <a:lnTo>
                  <a:pt x="568159" y="133378"/>
                </a:lnTo>
                <a:cubicBezTo>
                  <a:pt x="563124" y="132867"/>
                  <a:pt x="558943" y="132867"/>
                  <a:pt x="556638" y="132867"/>
                </a:cubicBezTo>
                <a:cubicBezTo>
                  <a:pt x="518408" y="132867"/>
                  <a:pt x="493492" y="161027"/>
                  <a:pt x="493406" y="207706"/>
                </a:cubicBezTo>
                <a:lnTo>
                  <a:pt x="493406" y="325297"/>
                </a:lnTo>
                <a:lnTo>
                  <a:pt x="440413" y="325297"/>
                </a:lnTo>
                <a:lnTo>
                  <a:pt x="440413" y="88151"/>
                </a:lnTo>
                <a:lnTo>
                  <a:pt x="488798" y="88151"/>
                </a:lnTo>
                <a:lnTo>
                  <a:pt x="488798" y="139352"/>
                </a:lnTo>
                <a:cubicBezTo>
                  <a:pt x="500746" y="100610"/>
                  <a:pt x="522420" y="81752"/>
                  <a:pt x="555700" y="81752"/>
                </a:cubicBezTo>
                <a:close/>
                <a:moveTo>
                  <a:pt x="283398" y="81752"/>
                </a:moveTo>
                <a:cubicBezTo>
                  <a:pt x="350812" y="81752"/>
                  <a:pt x="396893" y="130648"/>
                  <a:pt x="396893" y="206853"/>
                </a:cubicBezTo>
                <a:cubicBezTo>
                  <a:pt x="396893" y="282971"/>
                  <a:pt x="350812" y="331869"/>
                  <a:pt x="283398" y="331869"/>
                </a:cubicBezTo>
                <a:cubicBezTo>
                  <a:pt x="216067" y="331869"/>
                  <a:pt x="170413" y="282971"/>
                  <a:pt x="170413" y="206853"/>
                </a:cubicBezTo>
                <a:cubicBezTo>
                  <a:pt x="170413" y="130648"/>
                  <a:pt x="216495" y="81752"/>
                  <a:pt x="283398" y="81752"/>
                </a:cubicBezTo>
                <a:close/>
                <a:moveTo>
                  <a:pt x="115372" y="0"/>
                </a:moveTo>
                <a:cubicBezTo>
                  <a:pt x="131501" y="0"/>
                  <a:pt x="146690" y="939"/>
                  <a:pt x="161027" y="4182"/>
                </a:cubicBezTo>
                <a:lnTo>
                  <a:pt x="161113" y="4182"/>
                </a:lnTo>
                <a:lnTo>
                  <a:pt x="161113" y="42924"/>
                </a:lnTo>
                <a:cubicBezTo>
                  <a:pt x="147715" y="40619"/>
                  <a:pt x="137559" y="39682"/>
                  <a:pt x="129709" y="39682"/>
                </a:cubicBezTo>
                <a:cubicBezTo>
                  <a:pt x="101976" y="39682"/>
                  <a:pt x="90454" y="52651"/>
                  <a:pt x="90454" y="81752"/>
                </a:cubicBezTo>
                <a:lnTo>
                  <a:pt x="90454" y="88237"/>
                </a:lnTo>
                <a:lnTo>
                  <a:pt x="148142" y="88237"/>
                </a:lnTo>
                <a:lnTo>
                  <a:pt x="148142" y="124590"/>
                </a:lnTo>
                <a:lnTo>
                  <a:pt x="91393" y="124590"/>
                </a:lnTo>
                <a:lnTo>
                  <a:pt x="91393" y="325297"/>
                </a:lnTo>
                <a:lnTo>
                  <a:pt x="39255" y="325297"/>
                </a:lnTo>
                <a:lnTo>
                  <a:pt x="39255" y="124504"/>
                </a:lnTo>
                <a:lnTo>
                  <a:pt x="0" y="124504"/>
                </a:lnTo>
                <a:lnTo>
                  <a:pt x="0" y="88151"/>
                </a:lnTo>
                <a:lnTo>
                  <a:pt x="39255" y="88151"/>
                </a:lnTo>
                <a:lnTo>
                  <a:pt x="39255" y="83543"/>
                </a:lnTo>
                <a:cubicBezTo>
                  <a:pt x="39255" y="26710"/>
                  <a:pt x="63233" y="0"/>
                  <a:pt x="115372" y="0"/>
                </a:cubicBezTo>
                <a:close/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204" name="Rechthoek 203">
            <a:extLst>
              <a:ext uri="{FF2B5EF4-FFF2-40B4-BE49-F238E27FC236}">
                <a16:creationId xmlns:a16="http://schemas.microsoft.com/office/drawing/2014/main" id="{D2823E83-337B-EBE8-2DC9-AC1B405239E1}"/>
              </a:ext>
            </a:extLst>
          </p:cNvPr>
          <p:cNvSpPr/>
          <p:nvPr userDrawn="1"/>
        </p:nvSpPr>
        <p:spPr>
          <a:xfrm>
            <a:off x="0" y="0"/>
            <a:ext cx="7397922" cy="6858000"/>
          </a:xfrm>
          <a:prstGeom prst="rect">
            <a:avLst/>
          </a:prstGeom>
          <a:solidFill>
            <a:srgbClr val="2EA3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/>
          </a:p>
        </p:txBody>
      </p:sp>
      <p:sp>
        <p:nvSpPr>
          <p:cNvPr id="101" name="Vrije vorm: vorm 100">
            <a:extLst>
              <a:ext uri="{FF2B5EF4-FFF2-40B4-BE49-F238E27FC236}">
                <a16:creationId xmlns:a16="http://schemas.microsoft.com/office/drawing/2014/main" id="{537EE3E7-E6A1-2A71-DD63-989DA6DC30E2}"/>
              </a:ext>
            </a:extLst>
          </p:cNvPr>
          <p:cNvSpPr/>
          <p:nvPr/>
        </p:nvSpPr>
        <p:spPr>
          <a:xfrm>
            <a:off x="0" y="3352619"/>
            <a:ext cx="3018394" cy="1601948"/>
          </a:xfrm>
          <a:custGeom>
            <a:avLst/>
            <a:gdLst>
              <a:gd name="connsiteX0" fmla="*/ 3018394 w 3018394"/>
              <a:gd name="connsiteY0" fmla="*/ 0 h 1601948"/>
              <a:gd name="connsiteX1" fmla="*/ 3018394 w 3018394"/>
              <a:gd name="connsiteY1" fmla="*/ 75719 h 1601948"/>
              <a:gd name="connsiteX2" fmla="*/ 769532 w 3018394"/>
              <a:gd name="connsiteY2" fmla="*/ 823934 h 1601948"/>
              <a:gd name="connsiteX3" fmla="*/ 19912 w 3018394"/>
              <a:gd name="connsiteY3" fmla="*/ 1573121 h 1601948"/>
              <a:gd name="connsiteX4" fmla="*/ 0 w 3018394"/>
              <a:gd name="connsiteY4" fmla="*/ 1601948 h 1601948"/>
              <a:gd name="connsiteX5" fmla="*/ 0 w 3018394"/>
              <a:gd name="connsiteY5" fmla="*/ 1477374 h 1601948"/>
              <a:gd name="connsiteX6" fmla="*/ 129896 w 3018394"/>
              <a:gd name="connsiteY6" fmla="*/ 1316645 h 1601948"/>
              <a:gd name="connsiteX7" fmla="*/ 724101 w 3018394"/>
              <a:gd name="connsiteY7" fmla="*/ 763358 h 1601948"/>
              <a:gd name="connsiteX8" fmla="*/ 3018394 w 3018394"/>
              <a:gd name="connsiteY8" fmla="*/ 0 h 16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8394" h="1601948">
                <a:moveTo>
                  <a:pt x="3018394" y="0"/>
                </a:moveTo>
                <a:lnTo>
                  <a:pt x="3018394" y="75719"/>
                </a:lnTo>
                <a:cubicBezTo>
                  <a:pt x="2199436" y="75719"/>
                  <a:pt x="1421800" y="334463"/>
                  <a:pt x="769532" y="823934"/>
                </a:cubicBezTo>
                <a:cubicBezTo>
                  <a:pt x="485477" y="1037137"/>
                  <a:pt x="233224" y="1289174"/>
                  <a:pt x="19912" y="1573121"/>
                </a:cubicBezTo>
                <a:lnTo>
                  <a:pt x="0" y="1601948"/>
                </a:lnTo>
                <a:lnTo>
                  <a:pt x="0" y="1477374"/>
                </a:lnTo>
                <a:lnTo>
                  <a:pt x="129896" y="1316645"/>
                </a:lnTo>
                <a:cubicBezTo>
                  <a:pt x="307672" y="1111924"/>
                  <a:pt x="506760" y="926507"/>
                  <a:pt x="724101" y="763358"/>
                </a:cubicBezTo>
                <a:cubicBezTo>
                  <a:pt x="1389565" y="263936"/>
                  <a:pt x="2182886" y="0"/>
                  <a:pt x="3018394" y="0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99990">
                <a:srgbClr val="55A32E">
                  <a:alpha val="1176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3" name="Vrije vorm: vorm 92">
            <a:extLst>
              <a:ext uri="{FF2B5EF4-FFF2-40B4-BE49-F238E27FC236}">
                <a16:creationId xmlns:a16="http://schemas.microsoft.com/office/drawing/2014/main" id="{88DE1C13-9FF9-BA9E-37BD-12D6F3BF9301}"/>
              </a:ext>
            </a:extLst>
          </p:cNvPr>
          <p:cNvSpPr/>
          <p:nvPr/>
        </p:nvSpPr>
        <p:spPr>
          <a:xfrm>
            <a:off x="1" y="3668477"/>
            <a:ext cx="2285873" cy="3189523"/>
          </a:xfrm>
          <a:custGeom>
            <a:avLst/>
            <a:gdLst>
              <a:gd name="connsiteX0" fmla="*/ 0 w 2285873"/>
              <a:gd name="connsiteY0" fmla="*/ 0 h 3189523"/>
              <a:gd name="connsiteX1" fmla="*/ 249321 w 2285873"/>
              <a:gd name="connsiteY1" fmla="*/ 118354 h 3189523"/>
              <a:gd name="connsiteX2" fmla="*/ 771371 w 2285873"/>
              <a:gd name="connsiteY2" fmla="*/ 448907 h 3189523"/>
              <a:gd name="connsiteX3" fmla="*/ 1535703 w 2285873"/>
              <a:gd name="connsiteY3" fmla="*/ 1213671 h 3189523"/>
              <a:gd name="connsiteX4" fmla="*/ 2250018 w 2285873"/>
              <a:gd name="connsiteY4" fmla="*/ 2890582 h 3189523"/>
              <a:gd name="connsiteX5" fmla="*/ 2285873 w 2285873"/>
              <a:gd name="connsiteY5" fmla="*/ 3189523 h 3189523"/>
              <a:gd name="connsiteX6" fmla="*/ 2209657 w 2285873"/>
              <a:gd name="connsiteY6" fmla="*/ 3189523 h 3189523"/>
              <a:gd name="connsiteX7" fmla="*/ 2175265 w 2285873"/>
              <a:gd name="connsiteY7" fmla="*/ 2902807 h 3189523"/>
              <a:gd name="connsiteX8" fmla="*/ 1475127 w 2285873"/>
              <a:gd name="connsiteY8" fmla="*/ 1259102 h 3189523"/>
              <a:gd name="connsiteX9" fmla="*/ 725940 w 2285873"/>
              <a:gd name="connsiteY9" fmla="*/ 509482 h 3189523"/>
              <a:gd name="connsiteX10" fmla="*/ 214198 w 2285873"/>
              <a:gd name="connsiteY10" fmla="*/ 185447 h 3189523"/>
              <a:gd name="connsiteX11" fmla="*/ 0 w 2285873"/>
              <a:gd name="connsiteY11" fmla="*/ 83764 h 3189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85873" h="3189523">
                <a:moveTo>
                  <a:pt x="0" y="0"/>
                </a:moveTo>
                <a:lnTo>
                  <a:pt x="249321" y="118354"/>
                </a:lnTo>
                <a:cubicBezTo>
                  <a:pt x="430459" y="213501"/>
                  <a:pt x="604924" y="323835"/>
                  <a:pt x="771371" y="448907"/>
                </a:cubicBezTo>
                <a:cubicBezTo>
                  <a:pt x="1061051" y="666545"/>
                  <a:pt x="1318172" y="923882"/>
                  <a:pt x="1535703" y="1213671"/>
                </a:cubicBezTo>
                <a:cubicBezTo>
                  <a:pt x="1910270" y="1712769"/>
                  <a:pt x="2152376" y="2283787"/>
                  <a:pt x="2250018" y="2890582"/>
                </a:cubicBezTo>
                <a:lnTo>
                  <a:pt x="2285873" y="3189523"/>
                </a:lnTo>
                <a:lnTo>
                  <a:pt x="2209657" y="3189523"/>
                </a:lnTo>
                <a:lnTo>
                  <a:pt x="2175265" y="2902807"/>
                </a:lnTo>
                <a:cubicBezTo>
                  <a:pt x="2079550" y="2308024"/>
                  <a:pt x="1842230" y="1748303"/>
                  <a:pt x="1475127" y="1259102"/>
                </a:cubicBezTo>
                <a:cubicBezTo>
                  <a:pt x="1261924" y="975047"/>
                  <a:pt x="1009887" y="722794"/>
                  <a:pt x="725940" y="509482"/>
                </a:cubicBezTo>
                <a:cubicBezTo>
                  <a:pt x="562765" y="386871"/>
                  <a:pt x="391748" y="278714"/>
                  <a:pt x="214198" y="185447"/>
                </a:cubicBezTo>
                <a:lnTo>
                  <a:pt x="0" y="83764"/>
                </a:lnTo>
                <a:close/>
              </a:path>
            </a:pathLst>
          </a:custGeom>
          <a:gradFill>
            <a:gsLst>
              <a:gs pos="0">
                <a:srgbClr val="F3FAF0"/>
              </a:gs>
              <a:gs pos="99990">
                <a:srgbClr val="55A32E">
                  <a:alpha val="1176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0" name="Vrije vorm: vorm 9">
            <a:extLst>
              <a:ext uri="{FF2B5EF4-FFF2-40B4-BE49-F238E27FC236}">
                <a16:creationId xmlns:a16="http://schemas.microsoft.com/office/drawing/2014/main" id="{136AF172-1313-5BD3-0B5B-CCF80891B460}"/>
              </a:ext>
            </a:extLst>
          </p:cNvPr>
          <p:cNvSpPr/>
          <p:nvPr/>
        </p:nvSpPr>
        <p:spPr>
          <a:xfrm>
            <a:off x="-10376" y="323850"/>
            <a:ext cx="3823822" cy="3823821"/>
          </a:xfrm>
          <a:custGeom>
            <a:avLst/>
            <a:gdLst>
              <a:gd name="connsiteX0" fmla="*/ 3823822 w 3823822"/>
              <a:gd name="connsiteY0" fmla="*/ 3823822 h 3823821"/>
              <a:gd name="connsiteX1" fmla="*/ 3748103 w 3823822"/>
              <a:gd name="connsiteY1" fmla="*/ 3823822 h 3823821"/>
              <a:gd name="connsiteX2" fmla="*/ 2999888 w 3823822"/>
              <a:gd name="connsiteY2" fmla="*/ 1574960 h 3823821"/>
              <a:gd name="connsiteX3" fmla="*/ 2248862 w 3823822"/>
              <a:gd name="connsiteY3" fmla="*/ 823934 h 3823821"/>
              <a:gd name="connsiteX4" fmla="*/ 0 w 3823822"/>
              <a:gd name="connsiteY4" fmla="*/ 75719 h 3823821"/>
              <a:gd name="connsiteX5" fmla="*/ 0 w 3823822"/>
              <a:gd name="connsiteY5" fmla="*/ 0 h 3823821"/>
              <a:gd name="connsiteX6" fmla="*/ 2294293 w 3823822"/>
              <a:gd name="connsiteY6" fmla="*/ 763358 h 3823821"/>
              <a:gd name="connsiteX7" fmla="*/ 3060464 w 3823822"/>
              <a:gd name="connsiteY7" fmla="*/ 1529421 h 3823821"/>
              <a:gd name="connsiteX8" fmla="*/ 3823822 w 3823822"/>
              <a:gd name="connsiteY8" fmla="*/ 3823822 h 382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3822" h="3823821">
                <a:moveTo>
                  <a:pt x="3823822" y="3823822"/>
                </a:moveTo>
                <a:lnTo>
                  <a:pt x="3748103" y="3823822"/>
                </a:lnTo>
                <a:cubicBezTo>
                  <a:pt x="3748103" y="3004864"/>
                  <a:pt x="3489360" y="2227228"/>
                  <a:pt x="2999888" y="1574960"/>
                </a:cubicBezTo>
                <a:cubicBezTo>
                  <a:pt x="2786252" y="1290256"/>
                  <a:pt x="2533566" y="1037678"/>
                  <a:pt x="2248862" y="823934"/>
                </a:cubicBezTo>
                <a:cubicBezTo>
                  <a:pt x="1596595" y="334463"/>
                  <a:pt x="818958" y="75719"/>
                  <a:pt x="0" y="75719"/>
                </a:cubicBezTo>
                <a:lnTo>
                  <a:pt x="0" y="0"/>
                </a:lnTo>
                <a:cubicBezTo>
                  <a:pt x="835508" y="0"/>
                  <a:pt x="1628829" y="263936"/>
                  <a:pt x="2294293" y="763358"/>
                </a:cubicBezTo>
                <a:cubicBezTo>
                  <a:pt x="2584731" y="981321"/>
                  <a:pt x="2842501" y="1239091"/>
                  <a:pt x="3060464" y="1529421"/>
                </a:cubicBezTo>
                <a:cubicBezTo>
                  <a:pt x="3559886" y="2194993"/>
                  <a:pt x="3823822" y="2988314"/>
                  <a:pt x="3823822" y="3823822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1" name="Vrije vorm: vorm 10">
            <a:extLst>
              <a:ext uri="{FF2B5EF4-FFF2-40B4-BE49-F238E27FC236}">
                <a16:creationId xmlns:a16="http://schemas.microsoft.com/office/drawing/2014/main" id="{5BF1FD37-CCA2-7C05-BD6B-4E074374BA9D}"/>
              </a:ext>
            </a:extLst>
          </p:cNvPr>
          <p:cNvSpPr/>
          <p:nvPr/>
        </p:nvSpPr>
        <p:spPr>
          <a:xfrm>
            <a:off x="0" y="1819762"/>
            <a:ext cx="3823822" cy="3823821"/>
          </a:xfrm>
          <a:custGeom>
            <a:avLst/>
            <a:gdLst>
              <a:gd name="connsiteX0" fmla="*/ 3823822 w 3823822"/>
              <a:gd name="connsiteY0" fmla="*/ 3823822 h 3823821"/>
              <a:gd name="connsiteX1" fmla="*/ 3748103 w 3823822"/>
              <a:gd name="connsiteY1" fmla="*/ 3823822 h 3823821"/>
              <a:gd name="connsiteX2" fmla="*/ 2998482 w 3823822"/>
              <a:gd name="connsiteY2" fmla="*/ 1573121 h 3823821"/>
              <a:gd name="connsiteX3" fmla="*/ 2250592 w 3823822"/>
              <a:gd name="connsiteY3" fmla="*/ 825232 h 3823821"/>
              <a:gd name="connsiteX4" fmla="*/ 0 w 3823822"/>
              <a:gd name="connsiteY4" fmla="*/ 75719 h 3823821"/>
              <a:gd name="connsiteX5" fmla="*/ 0 w 3823822"/>
              <a:gd name="connsiteY5" fmla="*/ 0 h 3823821"/>
              <a:gd name="connsiteX6" fmla="*/ 2296132 w 3823822"/>
              <a:gd name="connsiteY6" fmla="*/ 764764 h 3823821"/>
              <a:gd name="connsiteX7" fmla="*/ 3059058 w 3823822"/>
              <a:gd name="connsiteY7" fmla="*/ 1527690 h 3823821"/>
              <a:gd name="connsiteX8" fmla="*/ 3823822 w 3823822"/>
              <a:gd name="connsiteY8" fmla="*/ 3823822 h 3823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23822" h="3823821">
                <a:moveTo>
                  <a:pt x="3823822" y="3823822"/>
                </a:moveTo>
                <a:lnTo>
                  <a:pt x="3748103" y="3823822"/>
                </a:lnTo>
                <a:cubicBezTo>
                  <a:pt x="3748103" y="3003999"/>
                  <a:pt x="3488927" y="2225821"/>
                  <a:pt x="2998482" y="1573121"/>
                </a:cubicBezTo>
                <a:cubicBezTo>
                  <a:pt x="2785495" y="1289715"/>
                  <a:pt x="2533891" y="1038111"/>
                  <a:pt x="2250592" y="825232"/>
                </a:cubicBezTo>
                <a:cubicBezTo>
                  <a:pt x="1598001" y="334895"/>
                  <a:pt x="819823" y="75719"/>
                  <a:pt x="0" y="75719"/>
                </a:cubicBezTo>
                <a:lnTo>
                  <a:pt x="0" y="0"/>
                </a:lnTo>
                <a:cubicBezTo>
                  <a:pt x="836373" y="0"/>
                  <a:pt x="1630344" y="264476"/>
                  <a:pt x="2296132" y="764764"/>
                </a:cubicBezTo>
                <a:cubicBezTo>
                  <a:pt x="2585163" y="981970"/>
                  <a:pt x="2841852" y="1238551"/>
                  <a:pt x="3059058" y="1527690"/>
                </a:cubicBezTo>
                <a:cubicBezTo>
                  <a:pt x="3559346" y="2193478"/>
                  <a:pt x="3823822" y="2987557"/>
                  <a:pt x="3823822" y="3823822"/>
                </a:cubicBez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91" name="Vrije vorm: vorm 90">
            <a:extLst>
              <a:ext uri="{FF2B5EF4-FFF2-40B4-BE49-F238E27FC236}">
                <a16:creationId xmlns:a16="http://schemas.microsoft.com/office/drawing/2014/main" id="{C38E1B9C-2671-4A03-5AC3-87CC8B2681A3}"/>
              </a:ext>
            </a:extLst>
          </p:cNvPr>
          <p:cNvSpPr/>
          <p:nvPr userDrawn="1"/>
        </p:nvSpPr>
        <p:spPr>
          <a:xfrm>
            <a:off x="0" y="1835886"/>
            <a:ext cx="1541869" cy="3068978"/>
          </a:xfrm>
          <a:custGeom>
            <a:avLst/>
            <a:gdLst>
              <a:gd name="connsiteX0" fmla="*/ 0 w 1541869"/>
              <a:gd name="connsiteY0" fmla="*/ 0 h 3068978"/>
              <a:gd name="connsiteX1" fmla="*/ 12340 w 1541869"/>
              <a:gd name="connsiteY1" fmla="*/ 8514 h 3068978"/>
              <a:gd name="connsiteX2" fmla="*/ 778511 w 1541869"/>
              <a:gd name="connsiteY2" fmla="*/ 774577 h 3068978"/>
              <a:gd name="connsiteX3" fmla="*/ 1541869 w 1541869"/>
              <a:gd name="connsiteY3" fmla="*/ 3068978 h 3068978"/>
              <a:gd name="connsiteX4" fmla="*/ 1466150 w 1541869"/>
              <a:gd name="connsiteY4" fmla="*/ 3068978 h 3068978"/>
              <a:gd name="connsiteX5" fmla="*/ 717935 w 1541869"/>
              <a:gd name="connsiteY5" fmla="*/ 820116 h 3068978"/>
              <a:gd name="connsiteX6" fmla="*/ 174324 w 1541869"/>
              <a:gd name="connsiteY6" fmla="*/ 236529 h 3068978"/>
              <a:gd name="connsiteX7" fmla="*/ 0 w 1541869"/>
              <a:gd name="connsiteY7" fmla="*/ 95803 h 3068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1869" h="3068978">
                <a:moveTo>
                  <a:pt x="0" y="0"/>
                </a:moveTo>
                <a:lnTo>
                  <a:pt x="12340" y="8514"/>
                </a:lnTo>
                <a:cubicBezTo>
                  <a:pt x="302778" y="226477"/>
                  <a:pt x="560548" y="484247"/>
                  <a:pt x="778511" y="774577"/>
                </a:cubicBezTo>
                <a:cubicBezTo>
                  <a:pt x="1277934" y="1440149"/>
                  <a:pt x="1541869" y="2233470"/>
                  <a:pt x="1541869" y="3068978"/>
                </a:cubicBezTo>
                <a:lnTo>
                  <a:pt x="1466150" y="3068978"/>
                </a:lnTo>
                <a:cubicBezTo>
                  <a:pt x="1466150" y="2250020"/>
                  <a:pt x="1207406" y="1472384"/>
                  <a:pt x="717935" y="820116"/>
                </a:cubicBezTo>
                <a:cubicBezTo>
                  <a:pt x="557708" y="606588"/>
                  <a:pt x="375515" y="411070"/>
                  <a:pt x="174324" y="236529"/>
                </a:cubicBezTo>
                <a:lnTo>
                  <a:pt x="0" y="95803"/>
                </a:lnTo>
                <a:close/>
              </a:path>
            </a:pathLst>
          </a:custGeom>
          <a:gradFill>
            <a:gsLst>
              <a:gs pos="0">
                <a:srgbClr val="F3FAF0"/>
              </a:gs>
              <a:gs pos="50000">
                <a:srgbClr val="F3FAF0">
                  <a:alpha val="49804"/>
                </a:srgbClr>
              </a:gs>
              <a:gs pos="100000">
                <a:srgbClr val="F3FAF0">
                  <a:alpha val="0"/>
                </a:srgbClr>
              </a:gs>
            </a:gsLst>
            <a:lin ang="5400000" scaled="1"/>
          </a:gradFill>
          <a:ln w="10809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56" name="Groep 155">
            <a:extLst>
              <a:ext uri="{FF2B5EF4-FFF2-40B4-BE49-F238E27FC236}">
                <a16:creationId xmlns:a16="http://schemas.microsoft.com/office/drawing/2014/main" id="{DE4FA4CD-86B8-5D2F-9BE5-D06D5830A4E3}"/>
              </a:ext>
            </a:extLst>
          </p:cNvPr>
          <p:cNvGrpSpPr/>
          <p:nvPr userDrawn="1"/>
        </p:nvGrpSpPr>
        <p:grpSpPr>
          <a:xfrm>
            <a:off x="1436100" y="268654"/>
            <a:ext cx="151965" cy="151965"/>
            <a:chOff x="1436100" y="268654"/>
            <a:chExt cx="151965" cy="151965"/>
          </a:xfrm>
        </p:grpSpPr>
        <p:sp>
          <p:nvSpPr>
            <p:cNvPr id="42" name="Vrije vorm: vorm 41">
              <a:extLst>
                <a:ext uri="{FF2B5EF4-FFF2-40B4-BE49-F238E27FC236}">
                  <a16:creationId xmlns:a16="http://schemas.microsoft.com/office/drawing/2014/main" id="{2D68D67D-3A99-0080-B1F5-23ABF58C749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43" name="Vrije vorm: vorm 42">
              <a:extLst>
                <a:ext uri="{FF2B5EF4-FFF2-40B4-BE49-F238E27FC236}">
                  <a16:creationId xmlns:a16="http://schemas.microsoft.com/office/drawing/2014/main" id="{4E5C3AE7-6AAB-6EA4-9D49-942D82E1682F}"/>
                </a:ext>
              </a:extLst>
            </p:cNvPr>
            <p:cNvSpPr/>
            <p:nvPr/>
          </p:nvSpPr>
          <p:spPr>
            <a:xfrm>
              <a:off x="1436100" y="268654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49695 w 167268"/>
                <a:gd name="connsiteY6" fmla="*/ 84117 h 167268"/>
                <a:gd name="connsiteX7" fmla="*/ 59732 w 167268"/>
                <a:gd name="connsiteY7" fmla="*/ 59732 h 167268"/>
                <a:gd name="connsiteX8" fmla="*/ 107523 w 167268"/>
                <a:gd name="connsiteY8" fmla="*/ 59732 h 167268"/>
                <a:gd name="connsiteX9" fmla="*/ 107523 w 167268"/>
                <a:gd name="connsiteY9" fmla="*/ 10752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7350"/>
                    <a:pt x="49959" y="102591"/>
                    <a:pt x="49695" y="84117"/>
                  </a:cubicBezTo>
                  <a:cubicBezTo>
                    <a:pt x="49552" y="74957"/>
                    <a:pt x="53185" y="66143"/>
                    <a:pt x="59732" y="59732"/>
                  </a:cubicBezTo>
                  <a:cubicBezTo>
                    <a:pt x="72934" y="46534"/>
                    <a:pt x="94321" y="46534"/>
                    <a:pt x="107523" y="59732"/>
                  </a:cubicBezTo>
                  <a:cubicBezTo>
                    <a:pt x="120725" y="72929"/>
                    <a:pt x="120725" y="94325"/>
                    <a:pt x="107523" y="107523"/>
                  </a:cubicBezTo>
                  <a:cubicBezTo>
                    <a:pt x="101131" y="113745"/>
                    <a:pt x="92540" y="117182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sp>
        <p:nvSpPr>
          <p:cNvPr id="45" name="Vrije vorm: vorm 44">
            <a:extLst>
              <a:ext uri="{FF2B5EF4-FFF2-40B4-BE49-F238E27FC236}">
                <a16:creationId xmlns:a16="http://schemas.microsoft.com/office/drawing/2014/main" id="{C4C69539-A594-FD56-6A35-58FF5FCE785E}"/>
              </a:ext>
            </a:extLst>
          </p:cNvPr>
          <p:cNvSpPr/>
          <p:nvPr/>
        </p:nvSpPr>
        <p:spPr>
          <a:xfrm>
            <a:off x="2955752" y="268654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49695 w 167268"/>
              <a:gd name="connsiteY6" fmla="*/ 84117 h 167268"/>
              <a:gd name="connsiteX7" fmla="*/ 59732 w 167268"/>
              <a:gd name="connsiteY7" fmla="*/ 59732 h 167268"/>
              <a:gd name="connsiteX8" fmla="*/ 107523 w 167268"/>
              <a:gd name="connsiteY8" fmla="*/ 59732 h 167268"/>
              <a:gd name="connsiteX9" fmla="*/ 107523 w 167268"/>
              <a:gd name="connsiteY9" fmla="*/ 10752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7350"/>
                  <a:pt x="49959" y="102591"/>
                  <a:pt x="49695" y="84117"/>
                </a:cubicBezTo>
                <a:cubicBezTo>
                  <a:pt x="49552" y="74957"/>
                  <a:pt x="53185" y="66143"/>
                  <a:pt x="59732" y="59732"/>
                </a:cubicBezTo>
                <a:cubicBezTo>
                  <a:pt x="72934" y="46534"/>
                  <a:pt x="94321" y="46534"/>
                  <a:pt x="107523" y="59732"/>
                </a:cubicBezTo>
                <a:cubicBezTo>
                  <a:pt x="120725" y="72929"/>
                  <a:pt x="120725" y="94325"/>
                  <a:pt x="107523" y="107523"/>
                </a:cubicBezTo>
                <a:cubicBezTo>
                  <a:pt x="101131" y="113745"/>
                  <a:pt x="92540" y="117182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dirty="0"/>
          </a:p>
        </p:txBody>
      </p:sp>
      <p:grpSp>
        <p:nvGrpSpPr>
          <p:cNvPr id="163" name="Groep 162">
            <a:extLst>
              <a:ext uri="{FF2B5EF4-FFF2-40B4-BE49-F238E27FC236}">
                <a16:creationId xmlns:a16="http://schemas.microsoft.com/office/drawing/2014/main" id="{8731AB22-EB0B-7705-3405-9855734AEAE6}"/>
              </a:ext>
            </a:extLst>
          </p:cNvPr>
          <p:cNvGrpSpPr/>
          <p:nvPr userDrawn="1"/>
        </p:nvGrpSpPr>
        <p:grpSpPr>
          <a:xfrm>
            <a:off x="676275" y="1028479"/>
            <a:ext cx="151965" cy="151965"/>
            <a:chOff x="676275" y="1028479"/>
            <a:chExt cx="151965" cy="151965"/>
          </a:xfrm>
        </p:grpSpPr>
        <p:sp>
          <p:nvSpPr>
            <p:cNvPr id="54" name="Vrije vorm: vorm 53">
              <a:extLst>
                <a:ext uri="{FF2B5EF4-FFF2-40B4-BE49-F238E27FC236}">
                  <a16:creationId xmlns:a16="http://schemas.microsoft.com/office/drawing/2014/main" id="{B721ED27-068D-A9AD-5F1D-E603301402F7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55" name="Vrije vorm: vorm 54">
              <a:extLst>
                <a:ext uri="{FF2B5EF4-FFF2-40B4-BE49-F238E27FC236}">
                  <a16:creationId xmlns:a16="http://schemas.microsoft.com/office/drawing/2014/main" id="{3EC05E37-E9A5-5895-70A3-26FBCAC9FDF8}"/>
                </a:ext>
              </a:extLst>
            </p:cNvPr>
            <p:cNvSpPr/>
            <p:nvPr/>
          </p:nvSpPr>
          <p:spPr>
            <a:xfrm>
              <a:off x="676275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9732 w 167268"/>
                <a:gd name="connsiteY6" fmla="*/ 107284 h 167268"/>
                <a:gd name="connsiteX7" fmla="*/ 59254 w 167268"/>
                <a:gd name="connsiteY7" fmla="*/ 59975 h 167268"/>
                <a:gd name="connsiteX8" fmla="*/ 59732 w 167268"/>
                <a:gd name="connsiteY8" fmla="*/ 59493 h 167268"/>
                <a:gd name="connsiteX9" fmla="*/ 107045 w 167268"/>
                <a:gd name="connsiteY9" fmla="*/ 59010 h 167268"/>
                <a:gd name="connsiteX10" fmla="*/ 107523 w 167268"/>
                <a:gd name="connsiteY10" fmla="*/ 59493 h 167268"/>
                <a:gd name="connsiteX11" fmla="*/ 108001 w 167268"/>
                <a:gd name="connsiteY11" fmla="*/ 106801 h 167268"/>
                <a:gd name="connsiteX12" fmla="*/ 107523 w 167268"/>
                <a:gd name="connsiteY12" fmla="*/ 107284 h 167268"/>
                <a:gd name="connsiteX13" fmla="*/ 83627 w 167268"/>
                <a:gd name="connsiteY13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74678" y="117093"/>
                    <a:pt x="66100" y="113572"/>
                    <a:pt x="59732" y="107284"/>
                  </a:cubicBezTo>
                  <a:cubicBezTo>
                    <a:pt x="46529" y="94354"/>
                    <a:pt x="46315" y="73173"/>
                    <a:pt x="59254" y="59975"/>
                  </a:cubicBezTo>
                  <a:cubicBezTo>
                    <a:pt x="59409" y="59813"/>
                    <a:pt x="59564" y="59652"/>
                    <a:pt x="59732" y="59493"/>
                  </a:cubicBezTo>
                  <a:cubicBezTo>
                    <a:pt x="72659" y="46295"/>
                    <a:pt x="93843" y="46079"/>
                    <a:pt x="107045" y="59010"/>
                  </a:cubicBezTo>
                  <a:cubicBezTo>
                    <a:pt x="107200" y="59169"/>
                    <a:pt x="107367" y="59330"/>
                    <a:pt x="107523" y="59493"/>
                  </a:cubicBezTo>
                  <a:cubicBezTo>
                    <a:pt x="120725" y="72424"/>
                    <a:pt x="120940" y="93603"/>
                    <a:pt x="108001" y="106801"/>
                  </a:cubicBezTo>
                  <a:cubicBezTo>
                    <a:pt x="107845" y="106963"/>
                    <a:pt x="107690" y="107125"/>
                    <a:pt x="107523" y="107284"/>
                  </a:cubicBezTo>
                  <a:cubicBezTo>
                    <a:pt x="101155" y="113572"/>
                    <a:pt x="92576" y="117093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57" name="Groep 156">
            <a:extLst>
              <a:ext uri="{FF2B5EF4-FFF2-40B4-BE49-F238E27FC236}">
                <a16:creationId xmlns:a16="http://schemas.microsoft.com/office/drawing/2014/main" id="{0B80B5B9-7165-F285-68BA-300394543AC2}"/>
              </a:ext>
            </a:extLst>
          </p:cNvPr>
          <p:cNvGrpSpPr/>
          <p:nvPr userDrawn="1"/>
        </p:nvGrpSpPr>
        <p:grpSpPr>
          <a:xfrm>
            <a:off x="2195927" y="1028479"/>
            <a:ext cx="151965" cy="151965"/>
            <a:chOff x="2195927" y="1028479"/>
            <a:chExt cx="151965" cy="151965"/>
          </a:xfrm>
        </p:grpSpPr>
        <p:sp>
          <p:nvSpPr>
            <p:cNvPr id="56" name="Vrije vorm: vorm 55">
              <a:extLst>
                <a:ext uri="{FF2B5EF4-FFF2-40B4-BE49-F238E27FC236}">
                  <a16:creationId xmlns:a16="http://schemas.microsoft.com/office/drawing/2014/main" id="{ECCEBEA7-6B2E-AA98-177C-74E7A9DD60EB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57" name="Vrije vorm: vorm 56">
              <a:extLst>
                <a:ext uri="{FF2B5EF4-FFF2-40B4-BE49-F238E27FC236}">
                  <a16:creationId xmlns:a16="http://schemas.microsoft.com/office/drawing/2014/main" id="{2AF6DBA9-A6EF-A638-E228-9F1A50B158A5}"/>
                </a:ext>
              </a:extLst>
            </p:cNvPr>
            <p:cNvSpPr/>
            <p:nvPr/>
          </p:nvSpPr>
          <p:spPr>
            <a:xfrm>
              <a:off x="2195927" y="1028479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7 h 167268"/>
                <a:gd name="connsiteX7" fmla="*/ 84105 w 167268"/>
                <a:gd name="connsiteY7" fmla="*/ 50175 h 167268"/>
                <a:gd name="connsiteX8" fmla="*/ 117320 w 167268"/>
                <a:gd name="connsiteY8" fmla="*/ 83869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8"/>
                    <a:pt x="50281" y="101863"/>
                    <a:pt x="50412" y="83387"/>
                  </a:cubicBezTo>
                  <a:cubicBezTo>
                    <a:pt x="50544" y="64912"/>
                    <a:pt x="65634" y="50042"/>
                    <a:pt x="84105" y="50175"/>
                  </a:cubicBezTo>
                  <a:cubicBezTo>
                    <a:pt x="102588" y="50309"/>
                    <a:pt x="117451" y="65393"/>
                    <a:pt x="117320" y="83869"/>
                  </a:cubicBezTo>
                  <a:cubicBezTo>
                    <a:pt x="117260" y="92657"/>
                    <a:pt x="113736" y="101068"/>
                    <a:pt x="107523" y="107284"/>
                  </a:cubicBezTo>
                  <a:cubicBezTo>
                    <a:pt x="101178" y="113593"/>
                    <a:pt x="92576" y="117119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2" name="Groep 161">
            <a:extLst>
              <a:ext uri="{FF2B5EF4-FFF2-40B4-BE49-F238E27FC236}">
                <a16:creationId xmlns:a16="http://schemas.microsoft.com/office/drawing/2014/main" id="{7B7D2BA0-D05A-A0A2-0B6B-6A26CC015F37}"/>
              </a:ext>
            </a:extLst>
          </p:cNvPr>
          <p:cNvGrpSpPr/>
          <p:nvPr userDrawn="1"/>
        </p:nvGrpSpPr>
        <p:grpSpPr>
          <a:xfrm>
            <a:off x="1436100" y="1788305"/>
            <a:ext cx="151965" cy="151965"/>
            <a:chOff x="1436100" y="1788305"/>
            <a:chExt cx="151965" cy="151965"/>
          </a:xfrm>
        </p:grpSpPr>
        <p:sp>
          <p:nvSpPr>
            <p:cNvPr id="68" name="Vrije vorm: vorm 67">
              <a:extLst>
                <a:ext uri="{FF2B5EF4-FFF2-40B4-BE49-F238E27FC236}">
                  <a16:creationId xmlns:a16="http://schemas.microsoft.com/office/drawing/2014/main" id="{8A125716-26D8-31F5-8C30-D9F2919D2C94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69" name="Vrije vorm: vorm 68">
              <a:extLst>
                <a:ext uri="{FF2B5EF4-FFF2-40B4-BE49-F238E27FC236}">
                  <a16:creationId xmlns:a16="http://schemas.microsoft.com/office/drawing/2014/main" id="{BB004EFC-EFCE-790B-285E-3BE07FAE7556}"/>
                </a:ext>
              </a:extLst>
            </p:cNvPr>
            <p:cNvSpPr/>
            <p:nvPr/>
          </p:nvSpPr>
          <p:spPr>
            <a:xfrm>
              <a:off x="1436100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58" name="Groep 157">
            <a:extLst>
              <a:ext uri="{FF2B5EF4-FFF2-40B4-BE49-F238E27FC236}">
                <a16:creationId xmlns:a16="http://schemas.microsoft.com/office/drawing/2014/main" id="{984FA816-DE39-A0E1-8328-81C54E0D0358}"/>
              </a:ext>
            </a:extLst>
          </p:cNvPr>
          <p:cNvGrpSpPr/>
          <p:nvPr userDrawn="1"/>
        </p:nvGrpSpPr>
        <p:grpSpPr>
          <a:xfrm>
            <a:off x="2955752" y="1788305"/>
            <a:ext cx="151965" cy="151965"/>
            <a:chOff x="2955752" y="1788305"/>
            <a:chExt cx="151965" cy="151965"/>
          </a:xfrm>
        </p:grpSpPr>
        <p:sp>
          <p:nvSpPr>
            <p:cNvPr id="70" name="Vrije vorm: vorm 69">
              <a:extLst>
                <a:ext uri="{FF2B5EF4-FFF2-40B4-BE49-F238E27FC236}">
                  <a16:creationId xmlns:a16="http://schemas.microsoft.com/office/drawing/2014/main" id="{AD86F847-8E61-1D6F-78D0-FB5A19372180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71" name="Vrije vorm: vorm 70">
              <a:extLst>
                <a:ext uri="{FF2B5EF4-FFF2-40B4-BE49-F238E27FC236}">
                  <a16:creationId xmlns:a16="http://schemas.microsoft.com/office/drawing/2014/main" id="{FDEAE792-505A-B947-5B3D-F2D7F7551D23}"/>
                </a:ext>
              </a:extLst>
            </p:cNvPr>
            <p:cNvSpPr/>
            <p:nvPr/>
          </p:nvSpPr>
          <p:spPr>
            <a:xfrm>
              <a:off x="2955752" y="178830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4" name="Groep 163">
            <a:extLst>
              <a:ext uri="{FF2B5EF4-FFF2-40B4-BE49-F238E27FC236}">
                <a16:creationId xmlns:a16="http://schemas.microsoft.com/office/drawing/2014/main" id="{B0A7183E-C35F-6C61-AEE0-F1C935378057}"/>
              </a:ext>
            </a:extLst>
          </p:cNvPr>
          <p:cNvGrpSpPr/>
          <p:nvPr userDrawn="1"/>
        </p:nvGrpSpPr>
        <p:grpSpPr>
          <a:xfrm>
            <a:off x="676275" y="2548131"/>
            <a:ext cx="151965" cy="151965"/>
            <a:chOff x="676275" y="2548131"/>
            <a:chExt cx="151965" cy="151965"/>
          </a:xfrm>
        </p:grpSpPr>
        <p:sp>
          <p:nvSpPr>
            <p:cNvPr id="80" name="Vrije vorm: vorm 79">
              <a:extLst>
                <a:ext uri="{FF2B5EF4-FFF2-40B4-BE49-F238E27FC236}">
                  <a16:creationId xmlns:a16="http://schemas.microsoft.com/office/drawing/2014/main" id="{D2E2D6AA-4CA8-D20E-CBDB-5434A2E39CED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1" name="Vrije vorm: vorm 80">
              <a:extLst>
                <a:ext uri="{FF2B5EF4-FFF2-40B4-BE49-F238E27FC236}">
                  <a16:creationId xmlns:a16="http://schemas.microsoft.com/office/drawing/2014/main" id="{4301B2DD-311B-2255-EA5B-04951991C33C}"/>
                </a:ext>
              </a:extLst>
            </p:cNvPr>
            <p:cNvSpPr/>
            <p:nvPr/>
          </p:nvSpPr>
          <p:spPr>
            <a:xfrm>
              <a:off x="676275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1" name="Groep 160">
            <a:extLst>
              <a:ext uri="{FF2B5EF4-FFF2-40B4-BE49-F238E27FC236}">
                <a16:creationId xmlns:a16="http://schemas.microsoft.com/office/drawing/2014/main" id="{CE4F4FA7-E506-2F57-F370-F6834CB0762A}"/>
              </a:ext>
            </a:extLst>
          </p:cNvPr>
          <p:cNvGrpSpPr/>
          <p:nvPr userDrawn="1"/>
        </p:nvGrpSpPr>
        <p:grpSpPr>
          <a:xfrm>
            <a:off x="2195927" y="2548131"/>
            <a:ext cx="151965" cy="151965"/>
            <a:chOff x="2195927" y="2548131"/>
            <a:chExt cx="151965" cy="151965"/>
          </a:xfrm>
        </p:grpSpPr>
        <p:sp>
          <p:nvSpPr>
            <p:cNvPr id="82" name="Vrije vorm: vorm 81">
              <a:extLst>
                <a:ext uri="{FF2B5EF4-FFF2-40B4-BE49-F238E27FC236}">
                  <a16:creationId xmlns:a16="http://schemas.microsoft.com/office/drawing/2014/main" id="{567D651F-B8AF-EB1B-946A-90EC4F80C48D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3" name="Vrije vorm: vorm 82">
              <a:extLst>
                <a:ext uri="{FF2B5EF4-FFF2-40B4-BE49-F238E27FC236}">
                  <a16:creationId xmlns:a16="http://schemas.microsoft.com/office/drawing/2014/main" id="{C58E6801-4084-0EAD-A0FE-E6C5FE4198EF}"/>
                </a:ext>
              </a:extLst>
            </p:cNvPr>
            <p:cNvSpPr/>
            <p:nvPr/>
          </p:nvSpPr>
          <p:spPr>
            <a:xfrm>
              <a:off x="2195927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C9687D3C-EE2D-58ED-5ED2-6F58BFF75D3D}"/>
              </a:ext>
            </a:extLst>
          </p:cNvPr>
          <p:cNvGrpSpPr/>
          <p:nvPr userDrawn="1"/>
        </p:nvGrpSpPr>
        <p:grpSpPr>
          <a:xfrm>
            <a:off x="3715579" y="2548131"/>
            <a:ext cx="151965" cy="151965"/>
            <a:chOff x="3715579" y="2548131"/>
            <a:chExt cx="151965" cy="151965"/>
          </a:xfrm>
        </p:grpSpPr>
        <p:sp>
          <p:nvSpPr>
            <p:cNvPr id="84" name="Vrije vorm: vorm 83">
              <a:extLst>
                <a:ext uri="{FF2B5EF4-FFF2-40B4-BE49-F238E27FC236}">
                  <a16:creationId xmlns:a16="http://schemas.microsoft.com/office/drawing/2014/main" id="{9CFB7428-1640-7106-71E3-CEEC9C2199A2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85" name="Vrije vorm: vorm 84">
              <a:extLst>
                <a:ext uri="{FF2B5EF4-FFF2-40B4-BE49-F238E27FC236}">
                  <a16:creationId xmlns:a16="http://schemas.microsoft.com/office/drawing/2014/main" id="{E639F2F6-22F6-E6C0-30E7-C9A4563FD620}"/>
                </a:ext>
              </a:extLst>
            </p:cNvPr>
            <p:cNvSpPr/>
            <p:nvPr/>
          </p:nvSpPr>
          <p:spPr>
            <a:xfrm>
              <a:off x="3715579" y="2548131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3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3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5" name="Groep 164">
            <a:extLst>
              <a:ext uri="{FF2B5EF4-FFF2-40B4-BE49-F238E27FC236}">
                <a16:creationId xmlns:a16="http://schemas.microsoft.com/office/drawing/2014/main" id="{03DF1EB7-0FEA-269F-398C-FE1B27505950}"/>
              </a:ext>
            </a:extLst>
          </p:cNvPr>
          <p:cNvGrpSpPr/>
          <p:nvPr userDrawn="1"/>
        </p:nvGrpSpPr>
        <p:grpSpPr>
          <a:xfrm>
            <a:off x="1436100" y="3307957"/>
            <a:ext cx="151965" cy="151965"/>
            <a:chOff x="1436100" y="3307957"/>
            <a:chExt cx="151965" cy="151965"/>
          </a:xfrm>
        </p:grpSpPr>
        <p:sp>
          <p:nvSpPr>
            <p:cNvPr id="94" name="Vrije vorm: vorm 93">
              <a:extLst>
                <a:ext uri="{FF2B5EF4-FFF2-40B4-BE49-F238E27FC236}">
                  <a16:creationId xmlns:a16="http://schemas.microsoft.com/office/drawing/2014/main" id="{5E364CBB-B959-5E3F-73C1-837472B06288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95" name="Vrije vorm: vorm 94">
              <a:extLst>
                <a:ext uri="{FF2B5EF4-FFF2-40B4-BE49-F238E27FC236}">
                  <a16:creationId xmlns:a16="http://schemas.microsoft.com/office/drawing/2014/main" id="{CD16A07E-9EFA-E89B-BC1C-46C9F7A82B72}"/>
                </a:ext>
              </a:extLst>
            </p:cNvPr>
            <p:cNvSpPr/>
            <p:nvPr/>
          </p:nvSpPr>
          <p:spPr>
            <a:xfrm>
              <a:off x="1436100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66" name="Groep 165">
            <a:extLst>
              <a:ext uri="{FF2B5EF4-FFF2-40B4-BE49-F238E27FC236}">
                <a16:creationId xmlns:a16="http://schemas.microsoft.com/office/drawing/2014/main" id="{C1B70BE9-407A-0E6A-3837-8939A0171A04}"/>
              </a:ext>
            </a:extLst>
          </p:cNvPr>
          <p:cNvGrpSpPr/>
          <p:nvPr userDrawn="1"/>
        </p:nvGrpSpPr>
        <p:grpSpPr>
          <a:xfrm>
            <a:off x="2955752" y="3307957"/>
            <a:ext cx="151965" cy="151965"/>
            <a:chOff x="2955752" y="3307957"/>
            <a:chExt cx="151965" cy="151965"/>
          </a:xfrm>
        </p:grpSpPr>
        <p:sp>
          <p:nvSpPr>
            <p:cNvPr id="96" name="Vrije vorm: vorm 95">
              <a:extLst>
                <a:ext uri="{FF2B5EF4-FFF2-40B4-BE49-F238E27FC236}">
                  <a16:creationId xmlns:a16="http://schemas.microsoft.com/office/drawing/2014/main" id="{88F45089-4D4B-BB1C-967C-CCCB812909CD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97" name="Vrije vorm: vorm 96">
              <a:extLst>
                <a:ext uri="{FF2B5EF4-FFF2-40B4-BE49-F238E27FC236}">
                  <a16:creationId xmlns:a16="http://schemas.microsoft.com/office/drawing/2014/main" id="{FEB8741D-9861-0DD8-5ED8-7FA803D11C83}"/>
                </a:ext>
              </a:extLst>
            </p:cNvPr>
            <p:cNvSpPr/>
            <p:nvPr/>
          </p:nvSpPr>
          <p:spPr>
            <a:xfrm>
              <a:off x="2955752" y="3307957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68" name="Groep 167">
            <a:extLst>
              <a:ext uri="{FF2B5EF4-FFF2-40B4-BE49-F238E27FC236}">
                <a16:creationId xmlns:a16="http://schemas.microsoft.com/office/drawing/2014/main" id="{1B6FD9A4-DACA-37B9-98F4-C71FEFD0B974}"/>
              </a:ext>
            </a:extLst>
          </p:cNvPr>
          <p:cNvGrpSpPr/>
          <p:nvPr userDrawn="1"/>
        </p:nvGrpSpPr>
        <p:grpSpPr>
          <a:xfrm>
            <a:off x="2195927" y="4067783"/>
            <a:ext cx="151965" cy="151965"/>
            <a:chOff x="2195927" y="4067783"/>
            <a:chExt cx="151965" cy="151965"/>
          </a:xfrm>
        </p:grpSpPr>
        <p:sp>
          <p:nvSpPr>
            <p:cNvPr id="108" name="Vrije vorm: vorm 107">
              <a:extLst>
                <a:ext uri="{FF2B5EF4-FFF2-40B4-BE49-F238E27FC236}">
                  <a16:creationId xmlns:a16="http://schemas.microsoft.com/office/drawing/2014/main" id="{CCED135B-B3C7-89A4-FFCF-16DF9B96CF81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>
                <a:alpha val="20000"/>
              </a:srgb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09" name="Vrije vorm: vorm 108">
              <a:extLst>
                <a:ext uri="{FF2B5EF4-FFF2-40B4-BE49-F238E27FC236}">
                  <a16:creationId xmlns:a16="http://schemas.microsoft.com/office/drawing/2014/main" id="{86E06E43-40C0-FE50-372F-270A08CD1B3D}"/>
                </a:ext>
              </a:extLst>
            </p:cNvPr>
            <p:cNvSpPr/>
            <p:nvPr/>
          </p:nvSpPr>
          <p:spPr>
            <a:xfrm>
              <a:off x="2195927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69" name="Groep 168">
            <a:extLst>
              <a:ext uri="{FF2B5EF4-FFF2-40B4-BE49-F238E27FC236}">
                <a16:creationId xmlns:a16="http://schemas.microsoft.com/office/drawing/2014/main" id="{5A57400C-83D1-42EE-0DA7-984A6AF4083F}"/>
              </a:ext>
            </a:extLst>
          </p:cNvPr>
          <p:cNvGrpSpPr/>
          <p:nvPr userDrawn="1"/>
        </p:nvGrpSpPr>
        <p:grpSpPr>
          <a:xfrm>
            <a:off x="3715579" y="4067783"/>
            <a:ext cx="151965" cy="151965"/>
            <a:chOff x="3715579" y="4067783"/>
            <a:chExt cx="151965" cy="151965"/>
          </a:xfrm>
        </p:grpSpPr>
        <p:sp>
          <p:nvSpPr>
            <p:cNvPr id="110" name="Vrije vorm: vorm 109">
              <a:extLst>
                <a:ext uri="{FF2B5EF4-FFF2-40B4-BE49-F238E27FC236}">
                  <a16:creationId xmlns:a16="http://schemas.microsoft.com/office/drawing/2014/main" id="{EABEDE96-38F2-5BAA-68C2-E6590E25BE89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11" name="Vrije vorm: vorm 110">
              <a:extLst>
                <a:ext uri="{FF2B5EF4-FFF2-40B4-BE49-F238E27FC236}">
                  <a16:creationId xmlns:a16="http://schemas.microsoft.com/office/drawing/2014/main" id="{176FE4EA-22C5-CD7D-7E9E-873C98741317}"/>
                </a:ext>
              </a:extLst>
            </p:cNvPr>
            <p:cNvSpPr/>
            <p:nvPr/>
          </p:nvSpPr>
          <p:spPr>
            <a:xfrm>
              <a:off x="3715579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3" name="Groep 172">
            <a:extLst>
              <a:ext uri="{FF2B5EF4-FFF2-40B4-BE49-F238E27FC236}">
                <a16:creationId xmlns:a16="http://schemas.microsoft.com/office/drawing/2014/main" id="{FC4D7A25-396F-3AFA-1066-5827587DA31B}"/>
              </a:ext>
            </a:extLst>
          </p:cNvPr>
          <p:cNvGrpSpPr/>
          <p:nvPr userDrawn="1"/>
        </p:nvGrpSpPr>
        <p:grpSpPr>
          <a:xfrm>
            <a:off x="1436100" y="4827608"/>
            <a:ext cx="151965" cy="151965"/>
            <a:chOff x="1436100" y="4827608"/>
            <a:chExt cx="151965" cy="151965"/>
          </a:xfrm>
        </p:grpSpPr>
        <p:sp>
          <p:nvSpPr>
            <p:cNvPr id="120" name="Vrije vorm: vorm 119">
              <a:extLst>
                <a:ext uri="{FF2B5EF4-FFF2-40B4-BE49-F238E27FC236}">
                  <a16:creationId xmlns:a16="http://schemas.microsoft.com/office/drawing/2014/main" id="{B99BE0C3-DDCF-3D29-E6AA-729C69DF8DCA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21" name="Vrije vorm: vorm 120">
              <a:extLst>
                <a:ext uri="{FF2B5EF4-FFF2-40B4-BE49-F238E27FC236}">
                  <a16:creationId xmlns:a16="http://schemas.microsoft.com/office/drawing/2014/main" id="{95341127-ED96-6205-BED2-8464D0EF171F}"/>
                </a:ext>
              </a:extLst>
            </p:cNvPr>
            <p:cNvSpPr/>
            <p:nvPr/>
          </p:nvSpPr>
          <p:spPr>
            <a:xfrm>
              <a:off x="1436100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2" name="Groep 171">
            <a:extLst>
              <a:ext uri="{FF2B5EF4-FFF2-40B4-BE49-F238E27FC236}">
                <a16:creationId xmlns:a16="http://schemas.microsoft.com/office/drawing/2014/main" id="{28B60DA0-1E7D-BC41-6366-B45B6A63782F}"/>
              </a:ext>
            </a:extLst>
          </p:cNvPr>
          <p:cNvGrpSpPr/>
          <p:nvPr userDrawn="1"/>
        </p:nvGrpSpPr>
        <p:grpSpPr>
          <a:xfrm>
            <a:off x="2955752" y="4827608"/>
            <a:ext cx="151965" cy="151965"/>
            <a:chOff x="2955752" y="4827608"/>
            <a:chExt cx="151965" cy="151965"/>
          </a:xfrm>
        </p:grpSpPr>
        <p:sp>
          <p:nvSpPr>
            <p:cNvPr id="122" name="Vrije vorm: vorm 121">
              <a:extLst>
                <a:ext uri="{FF2B5EF4-FFF2-40B4-BE49-F238E27FC236}">
                  <a16:creationId xmlns:a16="http://schemas.microsoft.com/office/drawing/2014/main" id="{4BB71F70-ACAD-5A30-7281-776037A25D62}"/>
                </a:ext>
              </a:extLst>
            </p:cNvPr>
            <p:cNvSpPr/>
            <p:nvPr userDrawn="1"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23" name="Vrije vorm: vorm 122">
              <a:extLst>
                <a:ext uri="{FF2B5EF4-FFF2-40B4-BE49-F238E27FC236}">
                  <a16:creationId xmlns:a16="http://schemas.microsoft.com/office/drawing/2014/main" id="{5D68C5F5-57DF-AB10-6C5B-3431B86D4D32}"/>
                </a:ext>
              </a:extLst>
            </p:cNvPr>
            <p:cNvSpPr/>
            <p:nvPr/>
          </p:nvSpPr>
          <p:spPr>
            <a:xfrm>
              <a:off x="2955752" y="4827608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33" name="Vrije vorm: vorm 132">
            <a:extLst>
              <a:ext uri="{FF2B5EF4-FFF2-40B4-BE49-F238E27FC236}">
                <a16:creationId xmlns:a16="http://schemas.microsoft.com/office/drawing/2014/main" id="{C60C56A3-815B-AE9B-03C5-7AF6E64A4793}"/>
              </a:ext>
            </a:extLst>
          </p:cNvPr>
          <p:cNvSpPr/>
          <p:nvPr/>
        </p:nvSpPr>
        <p:spPr>
          <a:xfrm>
            <a:off x="676275" y="5587435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5" y="101071"/>
                  <a:pt x="107523" y="107284"/>
                </a:cubicBezTo>
                <a:cubicBezTo>
                  <a:pt x="101202" y="113628"/>
                  <a:pt x="92588" y="117165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75" name="Groep 174">
            <a:extLst>
              <a:ext uri="{FF2B5EF4-FFF2-40B4-BE49-F238E27FC236}">
                <a16:creationId xmlns:a16="http://schemas.microsoft.com/office/drawing/2014/main" id="{F144AE15-1859-C558-5995-5A64A15E93E7}"/>
              </a:ext>
            </a:extLst>
          </p:cNvPr>
          <p:cNvGrpSpPr/>
          <p:nvPr userDrawn="1"/>
        </p:nvGrpSpPr>
        <p:grpSpPr>
          <a:xfrm>
            <a:off x="2195927" y="5587435"/>
            <a:ext cx="151965" cy="151965"/>
            <a:chOff x="2195927" y="5587435"/>
            <a:chExt cx="151965" cy="151965"/>
          </a:xfrm>
        </p:grpSpPr>
        <p:sp>
          <p:nvSpPr>
            <p:cNvPr id="134" name="Vrije vorm: vorm 133">
              <a:extLst>
                <a:ext uri="{FF2B5EF4-FFF2-40B4-BE49-F238E27FC236}">
                  <a16:creationId xmlns:a16="http://schemas.microsoft.com/office/drawing/2014/main" id="{EA4DC19E-7F78-D7B2-1F34-4DF8F33D195D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>
                <a:alpha val="20000"/>
              </a:srgb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35" name="Vrije vorm: vorm 134">
              <a:extLst>
                <a:ext uri="{FF2B5EF4-FFF2-40B4-BE49-F238E27FC236}">
                  <a16:creationId xmlns:a16="http://schemas.microsoft.com/office/drawing/2014/main" id="{E5D83847-8FB2-630F-4432-B7C10E2FC3C2}"/>
                </a:ext>
              </a:extLst>
            </p:cNvPr>
            <p:cNvSpPr/>
            <p:nvPr/>
          </p:nvSpPr>
          <p:spPr>
            <a:xfrm>
              <a:off x="2195927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grpSp>
        <p:nvGrpSpPr>
          <p:cNvPr id="176" name="Groep 175">
            <a:extLst>
              <a:ext uri="{FF2B5EF4-FFF2-40B4-BE49-F238E27FC236}">
                <a16:creationId xmlns:a16="http://schemas.microsoft.com/office/drawing/2014/main" id="{A9468737-5BF2-67A4-F738-FC0A3656D10C}"/>
              </a:ext>
            </a:extLst>
          </p:cNvPr>
          <p:cNvGrpSpPr/>
          <p:nvPr userDrawn="1"/>
        </p:nvGrpSpPr>
        <p:grpSpPr>
          <a:xfrm>
            <a:off x="3715579" y="5587435"/>
            <a:ext cx="151965" cy="151965"/>
            <a:chOff x="3715579" y="5587435"/>
            <a:chExt cx="151965" cy="151965"/>
          </a:xfrm>
        </p:grpSpPr>
        <p:sp>
          <p:nvSpPr>
            <p:cNvPr id="136" name="Vrije vorm: vorm 135">
              <a:extLst>
                <a:ext uri="{FF2B5EF4-FFF2-40B4-BE49-F238E27FC236}">
                  <a16:creationId xmlns:a16="http://schemas.microsoft.com/office/drawing/2014/main" id="{F97241AD-ECDD-F220-12EA-3C2C973141B2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37" name="Vrije vorm: vorm 136">
              <a:extLst>
                <a:ext uri="{FF2B5EF4-FFF2-40B4-BE49-F238E27FC236}">
                  <a16:creationId xmlns:a16="http://schemas.microsoft.com/office/drawing/2014/main" id="{54FAEAC3-B54A-3D25-2565-095439C1DC7D}"/>
                </a:ext>
              </a:extLst>
            </p:cNvPr>
            <p:cNvSpPr/>
            <p:nvPr/>
          </p:nvSpPr>
          <p:spPr>
            <a:xfrm>
              <a:off x="3715579" y="5587435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6" y="101071"/>
                    <a:pt x="107523" y="107284"/>
                  </a:cubicBezTo>
                  <a:cubicBezTo>
                    <a:pt x="101202" y="113640"/>
                    <a:pt x="92588" y="117177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  <p:grpSp>
        <p:nvGrpSpPr>
          <p:cNvPr id="179" name="Groep 178">
            <a:extLst>
              <a:ext uri="{FF2B5EF4-FFF2-40B4-BE49-F238E27FC236}">
                <a16:creationId xmlns:a16="http://schemas.microsoft.com/office/drawing/2014/main" id="{C575942B-F4ED-A097-3F6C-66CFF5E59E26}"/>
              </a:ext>
            </a:extLst>
          </p:cNvPr>
          <p:cNvGrpSpPr/>
          <p:nvPr userDrawn="1"/>
        </p:nvGrpSpPr>
        <p:grpSpPr>
          <a:xfrm>
            <a:off x="1436100" y="6347260"/>
            <a:ext cx="151965" cy="151965"/>
            <a:chOff x="1436100" y="6347260"/>
            <a:chExt cx="151965" cy="151965"/>
          </a:xfrm>
        </p:grpSpPr>
        <p:sp>
          <p:nvSpPr>
            <p:cNvPr id="146" name="Vrije vorm: vorm 145">
              <a:extLst>
                <a:ext uri="{FF2B5EF4-FFF2-40B4-BE49-F238E27FC236}">
                  <a16:creationId xmlns:a16="http://schemas.microsoft.com/office/drawing/2014/main" id="{37AD87F1-07C6-9CC6-D5AA-74F12BF3245E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  <p:sp>
          <p:nvSpPr>
            <p:cNvPr id="147" name="Vrije vorm: vorm 146">
              <a:extLst>
                <a:ext uri="{FF2B5EF4-FFF2-40B4-BE49-F238E27FC236}">
                  <a16:creationId xmlns:a16="http://schemas.microsoft.com/office/drawing/2014/main" id="{DE56784E-09B2-7D5E-6A60-1DFCF78DEF8F}"/>
                </a:ext>
              </a:extLst>
            </p:cNvPr>
            <p:cNvSpPr/>
            <p:nvPr/>
          </p:nvSpPr>
          <p:spPr>
            <a:xfrm>
              <a:off x="1436100" y="6347260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3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59"/>
                    <a:pt x="113736" y="101071"/>
                    <a:pt x="107523" y="107283"/>
                  </a:cubicBezTo>
                  <a:cubicBezTo>
                    <a:pt x="101202" y="113640"/>
                    <a:pt x="92588" y="117176"/>
                    <a:pt x="83627" y="117081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GB" dirty="0"/>
            </a:p>
          </p:txBody>
        </p:sp>
      </p:grpSp>
      <p:sp>
        <p:nvSpPr>
          <p:cNvPr id="149" name="Vrije vorm: vorm 148">
            <a:extLst>
              <a:ext uri="{FF2B5EF4-FFF2-40B4-BE49-F238E27FC236}">
                <a16:creationId xmlns:a16="http://schemas.microsoft.com/office/drawing/2014/main" id="{65BD0B66-BE91-1D3C-EE40-4FBD0E849A73}"/>
              </a:ext>
            </a:extLst>
          </p:cNvPr>
          <p:cNvSpPr/>
          <p:nvPr/>
        </p:nvSpPr>
        <p:spPr>
          <a:xfrm>
            <a:off x="2955752" y="634726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4 h 167268"/>
              <a:gd name="connsiteX8" fmla="*/ 117320 w 167268"/>
              <a:gd name="connsiteY8" fmla="*/ 83866 h 167268"/>
              <a:gd name="connsiteX9" fmla="*/ 107523 w 167268"/>
              <a:gd name="connsiteY9" fmla="*/ 107283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4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59"/>
                  <a:pt x="113736" y="101071"/>
                  <a:pt x="107523" y="107283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85" name="Vrije vorm: vorm 184">
            <a:extLst>
              <a:ext uri="{FF2B5EF4-FFF2-40B4-BE49-F238E27FC236}">
                <a16:creationId xmlns:a16="http://schemas.microsoft.com/office/drawing/2014/main" id="{1B13F80D-F64F-411F-E09B-DEACB0B05A73}"/>
              </a:ext>
            </a:extLst>
          </p:cNvPr>
          <p:cNvSpPr/>
          <p:nvPr/>
        </p:nvSpPr>
        <p:spPr>
          <a:xfrm>
            <a:off x="3715579" y="1029850"/>
            <a:ext cx="151965" cy="151965"/>
          </a:xfrm>
          <a:custGeom>
            <a:avLst/>
            <a:gdLst>
              <a:gd name="connsiteX0" fmla="*/ 83627 w 167268"/>
              <a:gd name="connsiteY0" fmla="*/ -7 h 167268"/>
              <a:gd name="connsiteX1" fmla="*/ -7 w 167268"/>
              <a:gd name="connsiteY1" fmla="*/ 83627 h 167268"/>
              <a:gd name="connsiteX2" fmla="*/ 83627 w 167268"/>
              <a:gd name="connsiteY2" fmla="*/ 167261 h 167268"/>
              <a:gd name="connsiteX3" fmla="*/ 167261 w 167268"/>
              <a:gd name="connsiteY3" fmla="*/ 83627 h 167268"/>
              <a:gd name="connsiteX4" fmla="*/ 83627 w 167268"/>
              <a:gd name="connsiteY4" fmla="*/ -7 h 167268"/>
              <a:gd name="connsiteX5" fmla="*/ 83627 w 167268"/>
              <a:gd name="connsiteY5" fmla="*/ 117081 h 167268"/>
              <a:gd name="connsiteX6" fmla="*/ 50412 w 167268"/>
              <a:gd name="connsiteY6" fmla="*/ 83388 h 167268"/>
              <a:gd name="connsiteX7" fmla="*/ 84105 w 167268"/>
              <a:gd name="connsiteY7" fmla="*/ 50173 h 167268"/>
              <a:gd name="connsiteX8" fmla="*/ 117320 w 167268"/>
              <a:gd name="connsiteY8" fmla="*/ 83866 h 167268"/>
              <a:gd name="connsiteX9" fmla="*/ 107523 w 167268"/>
              <a:gd name="connsiteY9" fmla="*/ 107284 h 167268"/>
              <a:gd name="connsiteX10" fmla="*/ 83627 w 167268"/>
              <a:gd name="connsiteY10" fmla="*/ 117081 h 167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67268" h="167268">
                <a:moveTo>
                  <a:pt x="83627" y="-7"/>
                </a:moveTo>
                <a:cubicBezTo>
                  <a:pt x="37437" y="-7"/>
                  <a:pt x="-7" y="37437"/>
                  <a:pt x="-7" y="83627"/>
                </a:cubicBezTo>
                <a:cubicBezTo>
                  <a:pt x="-7" y="129817"/>
                  <a:pt x="37437" y="167261"/>
                  <a:pt x="83627" y="167261"/>
                </a:cubicBezTo>
                <a:cubicBezTo>
                  <a:pt x="129817" y="167261"/>
                  <a:pt x="167261" y="129817"/>
                  <a:pt x="167261" y="83627"/>
                </a:cubicBezTo>
                <a:cubicBezTo>
                  <a:pt x="167261" y="37437"/>
                  <a:pt x="129817" y="-7"/>
                  <a:pt x="83627" y="-7"/>
                </a:cubicBezTo>
                <a:close/>
                <a:moveTo>
                  <a:pt x="83627" y="117081"/>
                </a:moveTo>
                <a:cubicBezTo>
                  <a:pt x="65156" y="116949"/>
                  <a:pt x="50281" y="101859"/>
                  <a:pt x="50412" y="83388"/>
                </a:cubicBezTo>
                <a:cubicBezTo>
                  <a:pt x="50544" y="64917"/>
                  <a:pt x="65634" y="50042"/>
                  <a:pt x="84105" y="50173"/>
                </a:cubicBezTo>
                <a:cubicBezTo>
                  <a:pt x="102588" y="50305"/>
                  <a:pt x="117451" y="65395"/>
                  <a:pt x="117320" y="83866"/>
                </a:cubicBezTo>
                <a:cubicBezTo>
                  <a:pt x="117260" y="92660"/>
                  <a:pt x="113736" y="101071"/>
                  <a:pt x="107523" y="107284"/>
                </a:cubicBezTo>
                <a:cubicBezTo>
                  <a:pt x="101202" y="113640"/>
                  <a:pt x="92588" y="117176"/>
                  <a:pt x="83627" y="11708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 w="11945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sp>
        <p:nvSpPr>
          <p:cNvPr id="190" name="Vrije vorm: vorm 189">
            <a:extLst>
              <a:ext uri="{FF2B5EF4-FFF2-40B4-BE49-F238E27FC236}">
                <a16:creationId xmlns:a16="http://schemas.microsoft.com/office/drawing/2014/main" id="{CB2408CD-4200-C813-A0A5-7865C44B31FF}"/>
              </a:ext>
            </a:extLst>
          </p:cNvPr>
          <p:cNvSpPr/>
          <p:nvPr/>
        </p:nvSpPr>
        <p:spPr>
          <a:xfrm>
            <a:off x="5159247" y="3039403"/>
            <a:ext cx="2216828" cy="779193"/>
          </a:xfrm>
          <a:custGeom>
            <a:avLst/>
            <a:gdLst>
              <a:gd name="connsiteX0" fmla="*/ 1023336 w 1241615"/>
              <a:gd name="connsiteY0" fmla="*/ 283281 h 436415"/>
              <a:gd name="connsiteX1" fmla="*/ 958240 w 1241615"/>
              <a:gd name="connsiteY1" fmla="*/ 218184 h 436415"/>
              <a:gd name="connsiteX2" fmla="*/ 1023336 w 1241615"/>
              <a:gd name="connsiteY2" fmla="*/ 153087 h 436415"/>
              <a:gd name="connsiteX3" fmla="*/ 1088433 w 1241615"/>
              <a:gd name="connsiteY3" fmla="*/ 218184 h 436415"/>
              <a:gd name="connsiteX4" fmla="*/ 1023336 w 1241615"/>
              <a:gd name="connsiteY4" fmla="*/ 283281 h 436415"/>
              <a:gd name="connsiteX5" fmla="*/ 1023336 w 1241615"/>
              <a:gd name="connsiteY5" fmla="*/ 0 h 436415"/>
              <a:gd name="connsiteX6" fmla="*/ 808403 w 1241615"/>
              <a:gd name="connsiteY6" fmla="*/ 180235 h 436415"/>
              <a:gd name="connsiteX7" fmla="*/ 808403 w 1241615"/>
              <a:gd name="connsiteY7" fmla="*/ 53769 h 436415"/>
              <a:gd name="connsiteX8" fmla="*/ 761899 w 1241615"/>
              <a:gd name="connsiteY8" fmla="*/ 7265 h 436415"/>
              <a:gd name="connsiteX9" fmla="*/ 652305 w 1241615"/>
              <a:gd name="connsiteY9" fmla="*/ 7265 h 436415"/>
              <a:gd name="connsiteX10" fmla="*/ 652305 w 1241615"/>
              <a:gd name="connsiteY10" fmla="*/ 171823 h 436415"/>
              <a:gd name="connsiteX11" fmla="*/ 558579 w 1241615"/>
              <a:gd name="connsiteY11" fmla="*/ 44497 h 436415"/>
              <a:gd name="connsiteX12" fmla="*/ 484210 w 1241615"/>
              <a:gd name="connsiteY12" fmla="*/ 7265 h 436415"/>
              <a:gd name="connsiteX13" fmla="*/ 0 w 1241615"/>
              <a:gd name="connsiteY13" fmla="*/ 7265 h 436415"/>
              <a:gd name="connsiteX14" fmla="*/ 0 w 1241615"/>
              <a:gd name="connsiteY14" fmla="*/ 119392 h 436415"/>
              <a:gd name="connsiteX15" fmla="*/ 45787 w 1241615"/>
              <a:gd name="connsiteY15" fmla="*/ 165227 h 436415"/>
              <a:gd name="connsiteX16" fmla="*/ 118245 w 1241615"/>
              <a:gd name="connsiteY16" fmla="*/ 165227 h 436415"/>
              <a:gd name="connsiteX17" fmla="*/ 118245 w 1241615"/>
              <a:gd name="connsiteY17" fmla="*/ 382742 h 436415"/>
              <a:gd name="connsiteX18" fmla="*/ 164749 w 1241615"/>
              <a:gd name="connsiteY18" fmla="*/ 429246 h 436415"/>
              <a:gd name="connsiteX19" fmla="*/ 283328 w 1241615"/>
              <a:gd name="connsiteY19" fmla="*/ 429246 h 436415"/>
              <a:gd name="connsiteX20" fmla="*/ 283328 w 1241615"/>
              <a:gd name="connsiteY20" fmla="*/ 165179 h 436415"/>
              <a:gd name="connsiteX21" fmla="*/ 383411 w 1241615"/>
              <a:gd name="connsiteY21" fmla="*/ 165179 h 436415"/>
              <a:gd name="connsiteX22" fmla="*/ 383411 w 1241615"/>
              <a:gd name="connsiteY22" fmla="*/ 382694 h 436415"/>
              <a:gd name="connsiteX23" fmla="*/ 429915 w 1241615"/>
              <a:gd name="connsiteY23" fmla="*/ 429199 h 436415"/>
              <a:gd name="connsiteX24" fmla="*/ 539557 w 1241615"/>
              <a:gd name="connsiteY24" fmla="*/ 429199 h 436415"/>
              <a:gd name="connsiteX25" fmla="*/ 539557 w 1241615"/>
              <a:gd name="connsiteY25" fmla="*/ 264641 h 436415"/>
              <a:gd name="connsiteX26" fmla="*/ 632948 w 1241615"/>
              <a:gd name="connsiteY26" fmla="*/ 391966 h 436415"/>
              <a:gd name="connsiteX27" fmla="*/ 707364 w 1241615"/>
              <a:gd name="connsiteY27" fmla="*/ 429199 h 436415"/>
              <a:gd name="connsiteX28" fmla="*/ 808403 w 1241615"/>
              <a:gd name="connsiteY28" fmla="*/ 429199 h 436415"/>
              <a:gd name="connsiteX29" fmla="*/ 808403 w 1241615"/>
              <a:gd name="connsiteY29" fmla="*/ 257663 h 436415"/>
              <a:gd name="connsiteX30" fmla="*/ 1023336 w 1241615"/>
              <a:gd name="connsiteY30" fmla="*/ 436416 h 436415"/>
              <a:gd name="connsiteX31" fmla="*/ 1241616 w 1241615"/>
              <a:gd name="connsiteY31" fmla="*/ 218232 h 436415"/>
              <a:gd name="connsiteX32" fmla="*/ 1023336 w 1241615"/>
              <a:gd name="connsiteY32" fmla="*/ 0 h 436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41615" h="436415">
                <a:moveTo>
                  <a:pt x="1023336" y="283281"/>
                </a:moveTo>
                <a:cubicBezTo>
                  <a:pt x="987395" y="283281"/>
                  <a:pt x="958240" y="254174"/>
                  <a:pt x="958240" y="218184"/>
                </a:cubicBezTo>
                <a:cubicBezTo>
                  <a:pt x="958240" y="182242"/>
                  <a:pt x="987395" y="153087"/>
                  <a:pt x="1023336" y="153087"/>
                </a:cubicBezTo>
                <a:cubicBezTo>
                  <a:pt x="1059278" y="153087"/>
                  <a:pt x="1088433" y="182242"/>
                  <a:pt x="1088433" y="218184"/>
                </a:cubicBezTo>
                <a:cubicBezTo>
                  <a:pt x="1088433" y="254174"/>
                  <a:pt x="1059278" y="283281"/>
                  <a:pt x="1023336" y="283281"/>
                </a:cubicBezTo>
                <a:moveTo>
                  <a:pt x="1023336" y="0"/>
                </a:moveTo>
                <a:cubicBezTo>
                  <a:pt x="912787" y="0"/>
                  <a:pt x="825609" y="75803"/>
                  <a:pt x="808403" y="180235"/>
                </a:cubicBezTo>
                <a:lnTo>
                  <a:pt x="808403" y="53769"/>
                </a:lnTo>
                <a:cubicBezTo>
                  <a:pt x="808403" y="21221"/>
                  <a:pt x="794447" y="7265"/>
                  <a:pt x="761899" y="7265"/>
                </a:cubicBezTo>
                <a:lnTo>
                  <a:pt x="652305" y="7265"/>
                </a:lnTo>
                <a:lnTo>
                  <a:pt x="652305" y="171823"/>
                </a:lnTo>
                <a:lnTo>
                  <a:pt x="558579" y="44497"/>
                </a:lnTo>
                <a:cubicBezTo>
                  <a:pt x="538218" y="17493"/>
                  <a:pt x="518097" y="7265"/>
                  <a:pt x="484210" y="7265"/>
                </a:cubicBezTo>
                <a:lnTo>
                  <a:pt x="0" y="7265"/>
                </a:lnTo>
                <a:lnTo>
                  <a:pt x="0" y="119392"/>
                </a:lnTo>
                <a:cubicBezTo>
                  <a:pt x="0" y="151462"/>
                  <a:pt x="13765" y="165227"/>
                  <a:pt x="45787" y="165227"/>
                </a:cubicBezTo>
                <a:lnTo>
                  <a:pt x="118245" y="165227"/>
                </a:lnTo>
                <a:lnTo>
                  <a:pt x="118245" y="382742"/>
                </a:lnTo>
                <a:cubicBezTo>
                  <a:pt x="118245" y="415242"/>
                  <a:pt x="132201" y="429246"/>
                  <a:pt x="164749" y="429246"/>
                </a:cubicBezTo>
                <a:lnTo>
                  <a:pt x="283328" y="429246"/>
                </a:lnTo>
                <a:lnTo>
                  <a:pt x="283328" y="165179"/>
                </a:lnTo>
                <a:lnTo>
                  <a:pt x="383411" y="165179"/>
                </a:lnTo>
                <a:lnTo>
                  <a:pt x="383411" y="382694"/>
                </a:lnTo>
                <a:cubicBezTo>
                  <a:pt x="383411" y="415195"/>
                  <a:pt x="397415" y="429199"/>
                  <a:pt x="429915" y="429199"/>
                </a:cubicBezTo>
                <a:lnTo>
                  <a:pt x="539557" y="429199"/>
                </a:lnTo>
                <a:lnTo>
                  <a:pt x="539557" y="264641"/>
                </a:lnTo>
                <a:lnTo>
                  <a:pt x="632948" y="391966"/>
                </a:lnTo>
                <a:cubicBezTo>
                  <a:pt x="653356" y="419018"/>
                  <a:pt x="673478" y="429199"/>
                  <a:pt x="707364" y="429199"/>
                </a:cubicBezTo>
                <a:lnTo>
                  <a:pt x="808403" y="429199"/>
                </a:lnTo>
                <a:lnTo>
                  <a:pt x="808403" y="257663"/>
                </a:lnTo>
                <a:cubicBezTo>
                  <a:pt x="825418" y="363337"/>
                  <a:pt x="910349" y="436416"/>
                  <a:pt x="1023336" y="436416"/>
                </a:cubicBezTo>
                <a:cubicBezTo>
                  <a:pt x="1146934" y="436416"/>
                  <a:pt x="1241616" y="341782"/>
                  <a:pt x="1241616" y="218232"/>
                </a:cubicBezTo>
                <a:cubicBezTo>
                  <a:pt x="1241616" y="91623"/>
                  <a:pt x="1149945" y="0"/>
                  <a:pt x="1023336" y="0"/>
                </a:cubicBezTo>
              </a:path>
            </a:pathLst>
          </a:custGeom>
          <a:solidFill>
            <a:schemeClr val="bg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GB" dirty="0"/>
          </a:p>
        </p:txBody>
      </p:sp>
      <p:grpSp>
        <p:nvGrpSpPr>
          <p:cNvPr id="167" name="Groep 166">
            <a:extLst>
              <a:ext uri="{FF2B5EF4-FFF2-40B4-BE49-F238E27FC236}">
                <a16:creationId xmlns:a16="http://schemas.microsoft.com/office/drawing/2014/main" id="{E06E8170-EAEE-0BF4-0C2B-18C473117278}"/>
              </a:ext>
            </a:extLst>
          </p:cNvPr>
          <p:cNvGrpSpPr/>
          <p:nvPr userDrawn="1"/>
        </p:nvGrpSpPr>
        <p:grpSpPr>
          <a:xfrm>
            <a:off x="676275" y="4067783"/>
            <a:ext cx="151965" cy="151965"/>
            <a:chOff x="676275" y="4067783"/>
            <a:chExt cx="151965" cy="151965"/>
          </a:xfrm>
        </p:grpSpPr>
        <p:sp>
          <p:nvSpPr>
            <p:cNvPr id="106" name="Vrije vorm: vorm 105">
              <a:extLst>
                <a:ext uri="{FF2B5EF4-FFF2-40B4-BE49-F238E27FC236}">
                  <a16:creationId xmlns:a16="http://schemas.microsoft.com/office/drawing/2014/main" id="{511D45D6-CD2D-0AA6-E1D5-D47F40E65CC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</a:path>
              </a:pathLst>
            </a:custGeom>
            <a:solidFill>
              <a:srgbClr val="2EA339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  <p:sp>
          <p:nvSpPr>
            <p:cNvPr id="107" name="Vrije vorm: vorm 106">
              <a:extLst>
                <a:ext uri="{FF2B5EF4-FFF2-40B4-BE49-F238E27FC236}">
                  <a16:creationId xmlns:a16="http://schemas.microsoft.com/office/drawing/2014/main" id="{8EAFF20B-5065-ACDD-E494-01B2BB3E9DAC}"/>
                </a:ext>
              </a:extLst>
            </p:cNvPr>
            <p:cNvSpPr/>
            <p:nvPr/>
          </p:nvSpPr>
          <p:spPr>
            <a:xfrm>
              <a:off x="676275" y="4067783"/>
              <a:ext cx="151965" cy="151965"/>
            </a:xfrm>
            <a:custGeom>
              <a:avLst/>
              <a:gdLst>
                <a:gd name="connsiteX0" fmla="*/ 83627 w 167268"/>
                <a:gd name="connsiteY0" fmla="*/ -7 h 167268"/>
                <a:gd name="connsiteX1" fmla="*/ -7 w 167268"/>
                <a:gd name="connsiteY1" fmla="*/ 83627 h 167268"/>
                <a:gd name="connsiteX2" fmla="*/ 83627 w 167268"/>
                <a:gd name="connsiteY2" fmla="*/ 167261 h 167268"/>
                <a:gd name="connsiteX3" fmla="*/ 167261 w 167268"/>
                <a:gd name="connsiteY3" fmla="*/ 83627 h 167268"/>
                <a:gd name="connsiteX4" fmla="*/ 83627 w 167268"/>
                <a:gd name="connsiteY4" fmla="*/ -7 h 167268"/>
                <a:gd name="connsiteX5" fmla="*/ 83627 w 167268"/>
                <a:gd name="connsiteY5" fmla="*/ 117081 h 167268"/>
                <a:gd name="connsiteX6" fmla="*/ 50412 w 167268"/>
                <a:gd name="connsiteY6" fmla="*/ 83388 h 167268"/>
                <a:gd name="connsiteX7" fmla="*/ 84105 w 167268"/>
                <a:gd name="connsiteY7" fmla="*/ 50174 h 167268"/>
                <a:gd name="connsiteX8" fmla="*/ 117320 w 167268"/>
                <a:gd name="connsiteY8" fmla="*/ 83866 h 167268"/>
                <a:gd name="connsiteX9" fmla="*/ 107523 w 167268"/>
                <a:gd name="connsiteY9" fmla="*/ 107284 h 167268"/>
                <a:gd name="connsiteX10" fmla="*/ 83627 w 167268"/>
                <a:gd name="connsiteY10" fmla="*/ 117081 h 167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268" h="167268">
                  <a:moveTo>
                    <a:pt x="83627" y="-7"/>
                  </a:moveTo>
                  <a:cubicBezTo>
                    <a:pt x="37437" y="-7"/>
                    <a:pt x="-7" y="37437"/>
                    <a:pt x="-7" y="83627"/>
                  </a:cubicBezTo>
                  <a:cubicBezTo>
                    <a:pt x="-7" y="129817"/>
                    <a:pt x="37437" y="167261"/>
                    <a:pt x="83627" y="167261"/>
                  </a:cubicBezTo>
                  <a:cubicBezTo>
                    <a:pt x="129817" y="167261"/>
                    <a:pt x="167261" y="129817"/>
                    <a:pt x="167261" y="83627"/>
                  </a:cubicBezTo>
                  <a:cubicBezTo>
                    <a:pt x="167261" y="37437"/>
                    <a:pt x="129817" y="-7"/>
                    <a:pt x="83627" y="-7"/>
                  </a:cubicBezTo>
                  <a:close/>
                  <a:moveTo>
                    <a:pt x="83627" y="117081"/>
                  </a:moveTo>
                  <a:cubicBezTo>
                    <a:pt x="65156" y="116949"/>
                    <a:pt x="50281" y="101859"/>
                    <a:pt x="50412" y="83388"/>
                  </a:cubicBezTo>
                  <a:cubicBezTo>
                    <a:pt x="50544" y="64917"/>
                    <a:pt x="65634" y="50042"/>
                    <a:pt x="84105" y="50174"/>
                  </a:cubicBezTo>
                  <a:cubicBezTo>
                    <a:pt x="102588" y="50305"/>
                    <a:pt x="117451" y="65395"/>
                    <a:pt x="117320" y="83866"/>
                  </a:cubicBezTo>
                  <a:cubicBezTo>
                    <a:pt x="117260" y="92660"/>
                    <a:pt x="113735" y="101071"/>
                    <a:pt x="107523" y="107284"/>
                  </a:cubicBezTo>
                  <a:cubicBezTo>
                    <a:pt x="101202" y="113628"/>
                    <a:pt x="92588" y="117165"/>
                    <a:pt x="83627" y="117081"/>
                  </a:cubicBezTo>
                  <a:close/>
                </a:path>
              </a:pathLst>
            </a:custGeom>
            <a:solidFill>
              <a:schemeClr val="bg1"/>
            </a:solidFill>
            <a:ln w="11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0264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0" dur="100" fill="hold"/>
                                        <p:tgtEl>
                                          <p:spTgt spid="15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16" dur="100" fill="hold"/>
                                        <p:tgtEl>
                                          <p:spTgt spid="16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22" dur="100" fill="hold"/>
                                        <p:tgtEl>
                                          <p:spTgt spid="15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8" dur="100" fill="hold"/>
                                        <p:tgtEl>
                                          <p:spTgt spid="17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34" dur="100" fill="hold"/>
                                        <p:tgtEl>
                                          <p:spTgt spid="17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6" presetClass="emph" presetSubtype="0" autoRev="1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Scale>
                                      <p:cBhvr>
                                        <p:cTn id="40" dur="100" fill="hold"/>
                                        <p:tgtEl>
                                          <p:spTgt spid="164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6" dur="100" fill="hold"/>
                                        <p:tgtEl>
                                          <p:spTgt spid="17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52" dur="100" fill="hold"/>
                                        <p:tgtEl>
                                          <p:spTgt spid="160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6" presetClass="emph" presetSubtype="0" autoRev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Scale>
                                      <p:cBhvr>
                                        <p:cTn id="58" dur="100" fill="hold"/>
                                        <p:tgtEl>
                                          <p:spTgt spid="16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64" dur="100" fill="hold"/>
                                        <p:tgtEl>
                                          <p:spTgt spid="17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70" dur="100" fill="hold"/>
                                        <p:tgtEl>
                                          <p:spTgt spid="16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76" dur="100" fill="hold"/>
                                        <p:tgtEl>
                                          <p:spTgt spid="161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77" presetID="2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6" presetClass="emph" presetSubtype="0" autoRev="1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82" dur="100" fill="hold"/>
                                        <p:tgtEl>
                                          <p:spTgt spid="16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3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88" dur="100" fill="hold"/>
                                        <p:tgtEl>
                                          <p:spTgt spid="15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23" presetClass="entr" presetSubtype="16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6" presetClass="emph" presetSubtype="0" autoRev="1" fill="hold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94" dur="100" fill="hold"/>
                                        <p:tgtEl>
                                          <p:spTgt spid="168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23" presetClass="entr" presetSubtype="16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6" presetClass="emph" presetSubtype="0" autoRev="1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00" dur="100" fill="hold"/>
                                        <p:tgtEl>
                                          <p:spTgt spid="167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06" dur="100" fill="hold"/>
                                        <p:tgtEl>
                                          <p:spTgt spid="166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3" presetClass="entr" presetSubtype="16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6" presetClass="emph" presetSubtype="0" autoRev="1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Scale>
                                      <p:cBhvr>
                                        <p:cTn id="112" dur="100" fill="hold"/>
                                        <p:tgtEl>
                                          <p:spTgt spid="172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" presetClass="entr" presetSubtype="8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decel="100000" fill="hold" grpId="0" nodeType="withEffect">
                                  <p:stCondLst>
                                    <p:cond delay="265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10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2" presetClass="entr" presetSubtype="8" decel="100000" fill="hold" grpId="0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10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3" presetClass="entr" presetSubtype="16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6" presetClass="emph" presetSubtype="0" autoRev="1" fill="hold" grpId="1" nodeType="withEffect">
                                  <p:stCondLst>
                                    <p:cond delay="2250"/>
                                  </p:stCondLst>
                                  <p:childTnLst>
                                    <p:animScale>
                                      <p:cBhvr>
                                        <p:cTn id="133" dur="100" fill="hold"/>
                                        <p:tgtEl>
                                          <p:spTgt spid="133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8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39" dur="100" fill="hold"/>
                                        <p:tgtEl>
                                          <p:spTgt spid="18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6" presetClass="emph" presetSubtype="0" autoRev="1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5" dur="100" fill="hold"/>
                                        <p:tgtEl>
                                          <p:spTgt spid="149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3" presetClass="entr" presetSubtype="16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0" presetID="6" presetClass="emph" presetSubtype="0" autoRev="1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Scale>
                                      <p:cBhvr>
                                        <p:cTn id="151" dur="100" fill="hold"/>
                                        <p:tgtEl>
                                          <p:spTgt spid="45"/>
                                        </p:tgtEl>
                                      </p:cBhvr>
                                      <p:by x="130000" y="130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1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8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3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" grpId="0" animBg="1"/>
      <p:bldP spid="192" grpId="0" animBg="1"/>
      <p:bldP spid="203" grpId="0" animBg="1"/>
      <p:bldP spid="101" grpId="0" animBg="1"/>
      <p:bldP spid="93" grpId="0" animBg="1"/>
      <p:bldP spid="10" grpId="0" animBg="1"/>
      <p:bldP spid="11" grpId="0" animBg="1"/>
      <p:bldP spid="91" grpId="0" animBg="1"/>
      <p:bldP spid="45" grpId="0" animBg="1"/>
      <p:bldP spid="45" grpId="1" animBg="1"/>
      <p:bldP spid="133" grpId="0" animBg="1"/>
      <p:bldP spid="133" grpId="1" animBg="1"/>
      <p:bldP spid="149" grpId="0" animBg="1"/>
      <p:bldP spid="149" grpId="1" animBg="1"/>
      <p:bldP spid="185" grpId="0" animBg="1"/>
      <p:bldP spid="185" grpId="1" animBg="1"/>
      <p:bldP spid="190" grpId="0" animBg="1"/>
    </p:bldLst>
  </p:timing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 dot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ep 11">
            <a:extLst>
              <a:ext uri="{FF2B5EF4-FFF2-40B4-BE49-F238E27FC236}">
                <a16:creationId xmlns:a16="http://schemas.microsoft.com/office/drawing/2014/main" id="{1CE68053-8BDE-9AE4-7B61-50D5913BB2C0}"/>
              </a:ext>
            </a:extLst>
          </p:cNvPr>
          <p:cNvGrpSpPr/>
          <p:nvPr userDrawn="1"/>
        </p:nvGrpSpPr>
        <p:grpSpPr>
          <a:xfrm rot="10800000">
            <a:off x="-3" y="3409270"/>
            <a:ext cx="12200804" cy="3448730"/>
            <a:chOff x="-3" y="1"/>
            <a:chExt cx="12200804" cy="3448730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AFB18C5-B781-C2C2-ADF7-FE0C003C7B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" r="12358" b="22051"/>
            <a:stretch/>
          </p:blipFill>
          <p:spPr>
            <a:xfrm flipH="1">
              <a:off x="-3" y="1"/>
              <a:ext cx="5770059" cy="3448730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79FC5473-33EB-DBD2-D9F3-5CDA74A71A3E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" r="796" b="30665"/>
            <a:stretch/>
          </p:blipFill>
          <p:spPr>
            <a:xfrm>
              <a:off x="5669567" y="2"/>
              <a:ext cx="6531234" cy="3067627"/>
            </a:xfrm>
            <a:prstGeom prst="rect">
              <a:avLst/>
            </a:prstGeom>
          </p:spPr>
        </p:pic>
      </p:grpSp>
      <p:sp>
        <p:nvSpPr>
          <p:cNvPr id="5" name="Tijdelijke aanduiding voor afbeelding 16">
            <a:extLst>
              <a:ext uri="{FF2B5EF4-FFF2-40B4-BE49-F238E27FC236}">
                <a16:creationId xmlns:a16="http://schemas.microsoft.com/office/drawing/2014/main" id="{DA715B4A-D0F3-83B8-E932-59116334B1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1" y="0"/>
            <a:ext cx="6096000" cy="6858000"/>
          </a:xfrm>
          <a:solidFill>
            <a:schemeClr val="bg1"/>
          </a:solidFill>
          <a:ln>
            <a:noFill/>
          </a:ln>
        </p:spPr>
        <p:txBody>
          <a:bodyPr lIns="360000" tIns="0" rIns="360000" bIns="1080000" anchor="ctr" anchorCtr="0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anose="020B0604020202020204" pitchFamily="34" charset="0"/>
              <a:buNone/>
              <a:defRPr lang="en-GB" sz="1200" i="1" kern="1200" noProof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GB" dirty="0"/>
              <a:t>Click the icon below </a:t>
            </a:r>
            <a:br>
              <a:rPr lang="en-GB" dirty="0"/>
            </a:br>
            <a:r>
              <a:rPr lang="en-GB" dirty="0"/>
              <a:t>to add an image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A71DEDF-37F1-4689-8FA1-5E743C7DD6C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38" y="1412876"/>
            <a:ext cx="7413643" cy="1916262"/>
          </a:xfrm>
        </p:spPr>
        <p:txBody>
          <a:bodyPr anchor="b"/>
          <a:lstStyle>
            <a:lvl1pPr algn="l">
              <a:lnSpc>
                <a:spcPct val="80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Presentation </a:t>
            </a:r>
            <a:br>
              <a:rPr lang="en-GB" noProof="0" dirty="0"/>
            </a:br>
            <a:r>
              <a:rPr lang="en-GB" noProof="0" dirty="0"/>
              <a:t>title here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EA18CD7-32A7-41E4-9DF7-7259FA2187F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9137" y="3790374"/>
            <a:ext cx="2757960" cy="414477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</p:spPr>
        <p:txBody>
          <a:bodyPr wrap="none" lIns="144000" tIns="36000" rIns="144000" bIns="36000" anchor="ctr" anchorCtr="0">
            <a:spAutoFit/>
          </a:bodyPr>
          <a:lstStyle>
            <a:lvl1pPr marL="0" indent="0" algn="l">
              <a:buNone/>
              <a:defRPr sz="16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Name Speaker | Location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EEA2768-3B92-4FC5-8ED3-7B1C505E87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9139" y="6194280"/>
            <a:ext cx="4500562" cy="301915"/>
          </a:xfrm>
        </p:spPr>
        <p:txBody>
          <a:bodyPr/>
          <a:lstStyle>
            <a:lvl1pPr algn="l">
              <a:defRPr sz="16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82386C6B-1114-E03C-4094-DD50D09CF2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9138" y="3448731"/>
            <a:ext cx="4500561" cy="222049"/>
          </a:xfrm>
        </p:spPr>
        <p:txBody>
          <a:bodyPr anchor="b" anchorCtr="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Place a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72080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decel="100000" fill="hold" grpId="0" nodeType="withEffect" nodePh="1">
                                  <p:stCondLst>
                                    <p:cond delay="125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 animBg="1">
        <p:tmplLst>
          <p:tmpl lvl="1"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>
            <p:tnLst>
              <p:par>
                <p:cTn presetID="2" presetClass="entr" presetSubtype="8" decel="100000" fill="hold" nodeType="withEffect">
                  <p:stCondLst>
                    <p:cond delay="10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4" grpId="0"/>
      <p:bldP spid="8" grpId="0">
        <p:tmplLst>
          <p:tmpl>
            <p:tnLst>
              <p:par>
                <p:cTn presetID="2" presetClass="entr" presetSubtype="8" decel="100000" fill="hold" nodeType="withEffect">
                  <p:stCondLst>
                    <p:cond delay="5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0-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10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2.sv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726ABC8-1289-BBF0-56A0-C3D4C9D5AEAE}"/>
              </a:ext>
            </a:extLst>
          </p:cNvPr>
          <p:cNvPicPr>
            <a:picLocks noChangeAspect="1"/>
          </p:cNvPicPr>
          <p:nvPr userDrawn="1"/>
        </p:nvPicPr>
        <p:blipFill>
          <a:blip r:embed="rId3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7453752" y="6342684"/>
            <a:ext cx="4015740" cy="162631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219B37A3-82F2-45D5-868F-F00F93F6E7B3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20000" y="720000"/>
            <a:ext cx="10751275" cy="36902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noProof="0" dirty="0"/>
              <a:t>Place a title here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1B9A90-182E-49A3-8BF5-04F32288137B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720000" y="1412875"/>
            <a:ext cx="10751275" cy="439333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Bullet</a:t>
            </a:r>
          </a:p>
          <a:p>
            <a:pPr lvl="1"/>
            <a:r>
              <a:rPr lang="en-GB" noProof="0" dirty="0"/>
              <a:t>Sub-bullet #1</a:t>
            </a:r>
          </a:p>
          <a:p>
            <a:pPr lvl="2"/>
            <a:r>
              <a:rPr lang="en-GB" noProof="0" dirty="0"/>
              <a:t>Sub-bullet #2</a:t>
            </a:r>
          </a:p>
          <a:p>
            <a:pPr lvl="3"/>
            <a:r>
              <a:rPr lang="en-GB" noProof="0" dirty="0"/>
              <a:t>Text</a:t>
            </a:r>
          </a:p>
          <a:p>
            <a:pPr lvl="4"/>
            <a:r>
              <a:rPr lang="en-GB" noProof="0" dirty="0"/>
              <a:t>Subtitle #1</a:t>
            </a:r>
          </a:p>
          <a:p>
            <a:pPr lvl="5"/>
            <a:r>
              <a:rPr lang="en-GB" noProof="0" dirty="0"/>
              <a:t>Alt. subtitle #2</a:t>
            </a:r>
          </a:p>
          <a:p>
            <a:pPr lvl="6"/>
            <a:r>
              <a:rPr lang="en-GB" noProof="0" dirty="0"/>
              <a:t>Numerical bullet</a:t>
            </a:r>
          </a:p>
          <a:p>
            <a:pPr lvl="7"/>
            <a:r>
              <a:rPr lang="en-GB" noProof="0" dirty="0"/>
              <a:t>Alphabetical bullet</a:t>
            </a:r>
          </a:p>
          <a:p>
            <a:pPr lvl="8"/>
            <a:r>
              <a:rPr lang="en-GB" noProof="0" dirty="0"/>
              <a:t>Source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C0954C-56F0-4481-AEFC-476FD5516A05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>
          <a:xfrm rot="5400000">
            <a:off x="10380031" y="2110805"/>
            <a:ext cx="2933400" cy="15179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93B2B64-2362-45C8-9E78-5ECAAAF3478D}"/>
              </a:ext>
            </a:extLst>
          </p:cNvPr>
          <p:cNvSpPr>
            <a:spLocks noGrp="1"/>
          </p:cNvSpPr>
          <p:nvPr userDrawn="1">
            <p:ph type="ftr" sz="quarter" idx="3"/>
          </p:nvPr>
        </p:nvSpPr>
        <p:spPr>
          <a:xfrm>
            <a:off x="720000" y="6345237"/>
            <a:ext cx="6733752" cy="15398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549FE6F-67CB-4243-BE03-A9A3C4007850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674090" y="6345238"/>
            <a:ext cx="345281" cy="153987"/>
          </a:xfrm>
          <a:prstGeom prst="rect">
            <a:avLst/>
          </a:prstGeom>
          <a:noFill/>
          <a:ln>
            <a:noFill/>
          </a:ln>
        </p:spPr>
        <p:txBody>
          <a:bodyPr vert="horz" wrap="square" lIns="36000" tIns="36000" rIns="36000" bIns="36000" rtlCol="0" anchor="ctr">
            <a:noAutofit/>
          </a:bodyPr>
          <a:lstStyle>
            <a:lvl1pPr algn="ctr">
              <a:defRPr sz="1000" b="1">
                <a:solidFill>
                  <a:schemeClr val="accent1"/>
                </a:solidFill>
                <a:latin typeface="+mj-lt"/>
              </a:defRPr>
            </a:lvl1pPr>
          </a:lstStyle>
          <a:p>
            <a:fld id="{D7B5DC5B-6873-43DB-ADC7-B15ACCE0DF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713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9" r:id="rId2"/>
    <p:sldLayoutId id="2147483710" r:id="rId3"/>
    <p:sldLayoutId id="2147483712" r:id="rId4"/>
    <p:sldLayoutId id="2147483707" r:id="rId5"/>
    <p:sldLayoutId id="2147483708" r:id="rId6"/>
    <p:sldLayoutId id="2147483711" r:id="rId7"/>
    <p:sldLayoutId id="2147483713" r:id="rId8"/>
    <p:sldLayoutId id="2147483723" r:id="rId9"/>
    <p:sldLayoutId id="2147483725" r:id="rId10"/>
    <p:sldLayoutId id="2147483724" r:id="rId11"/>
    <p:sldLayoutId id="2147483704" r:id="rId12"/>
    <p:sldLayoutId id="2147483726" r:id="rId13"/>
    <p:sldLayoutId id="2147483658" r:id="rId14"/>
    <p:sldLayoutId id="2147483660" r:id="rId15"/>
    <p:sldLayoutId id="2147483673" r:id="rId16"/>
    <p:sldLayoutId id="2147483727" r:id="rId17"/>
    <p:sldLayoutId id="2147483674" r:id="rId18"/>
    <p:sldLayoutId id="2147483722" r:id="rId19"/>
    <p:sldLayoutId id="2147483663" r:id="rId20"/>
    <p:sldLayoutId id="2147483664" r:id="rId21"/>
    <p:sldLayoutId id="2147483665" r:id="rId22"/>
    <p:sldLayoutId id="2147483728" r:id="rId23"/>
    <p:sldLayoutId id="2147483666" r:id="rId24"/>
    <p:sldLayoutId id="2147483667" r:id="rId25"/>
    <p:sldLayoutId id="2147483669" r:id="rId26"/>
    <p:sldLayoutId id="2147483672" r:id="rId27"/>
    <p:sldLayoutId id="2147483729" r:id="rId28"/>
    <p:sldLayoutId id="2147483721" r:id="rId29"/>
    <p:sldLayoutId id="2147483705" r:id="rId30"/>
    <p:sldLayoutId id="2147483730" r:id="rId31"/>
    <p:sldLayoutId id="2147483731" r:id="rId3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27305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2682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sz="2000" b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800" b="1" kern="1200" cap="none" baseline="0">
          <a:solidFill>
            <a:schemeClr val="tx2"/>
          </a:solidFill>
          <a:latin typeface="+mn-lt"/>
          <a:ea typeface="+mn-ea"/>
          <a:cs typeface="+mn-cs"/>
        </a:defRPr>
      </a:lvl6pPr>
      <a:lvl7pPr marL="354013" indent="-354013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rabicPeriod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536575" indent="-26828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1"/>
        </a:buClr>
        <a:buFont typeface="+mj-lt"/>
        <a:buAutoNum type="alphaLcPeriod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None/>
        <a:defRPr sz="1400" i="1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 userDrawn="1">
          <p15:clr>
            <a:srgbClr val="F26B43"/>
          </p15:clr>
        </p15:guide>
        <p15:guide id="2" pos="453" userDrawn="1">
          <p15:clr>
            <a:srgbClr val="F26B43"/>
          </p15:clr>
        </p15:guide>
        <p15:guide id="3" orient="horz" pos="3657" userDrawn="1">
          <p15:clr>
            <a:srgbClr val="F26B43"/>
          </p15:clr>
        </p15:guide>
        <p15:guide id="4" orient="horz" pos="3997" userDrawn="1">
          <p15:clr>
            <a:srgbClr val="A4A3A4"/>
          </p15:clr>
        </p15:guide>
        <p15:guide id="5" orient="horz" pos="4094" userDrawn="1">
          <p15:clr>
            <a:srgbClr val="A4A3A4"/>
          </p15:clr>
        </p15:guide>
        <p15:guide id="6" pos="7226" userDrawn="1">
          <p15:clr>
            <a:srgbClr val="F26B43"/>
          </p15:clr>
        </p15:guide>
        <p15:guide id="7" orient="horz" pos="686" userDrawn="1">
          <p15:clr>
            <a:srgbClr val="A4A3A4"/>
          </p15:clr>
        </p15:guide>
        <p15:guide id="9" orient="horz" pos="453" userDrawn="1">
          <p15:clr>
            <a:srgbClr val="A4A3A4"/>
          </p15:clr>
        </p15:guide>
        <p15:guide id="12" userDrawn="1">
          <p15:clr>
            <a:srgbClr val="547EBF"/>
          </p15:clr>
        </p15:guide>
        <p15:guide id="13" pos="7680" userDrawn="1">
          <p15:clr>
            <a:srgbClr val="547EBF"/>
          </p15:clr>
        </p15:guide>
        <p15:guide id="14" orient="horz" userDrawn="1">
          <p15:clr>
            <a:srgbClr val="547EBF"/>
          </p15:clr>
        </p15:guide>
        <p15:guide id="15" orient="horz" pos="4320" userDrawn="1">
          <p15:clr>
            <a:srgbClr val="547EBF"/>
          </p15:clr>
        </p15:guide>
        <p15:guide id="16" orient="horz" pos="210" userDrawn="1">
          <p15:clr>
            <a:srgbClr val="A4A3A4"/>
          </p15:clr>
        </p15:guide>
        <p15:guide id="17" orient="horz" pos="368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36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37.sv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36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37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53.svg"/><Relationship Id="rId4" Type="http://schemas.openxmlformats.org/officeDocument/2006/relationships/image" Target="../media/image37.svg"/><Relationship Id="rId9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ChaProEV/" TargetMode="External"/><Relationship Id="rId2" Type="http://schemas.openxmlformats.org/officeDocument/2006/relationships/hyperlink" Target="https://github.com/TNO/ChaProEV" TargetMode="Externa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10" Type="http://schemas.openxmlformats.org/officeDocument/2006/relationships/image" Target="../media/image43.svg"/><Relationship Id="rId4" Type="http://schemas.openxmlformats.org/officeDocument/2006/relationships/image" Target="../media/image37.svg"/><Relationship Id="rId9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36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37.svg"/><Relationship Id="rId9" Type="http://schemas.openxmlformats.org/officeDocument/2006/relationships/image" Target="../media/image4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3" Type="http://schemas.openxmlformats.org/officeDocument/2006/relationships/image" Target="../media/image36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37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10" Type="http://schemas.openxmlformats.org/officeDocument/2006/relationships/image" Target="../media/image53.svg"/><Relationship Id="rId4" Type="http://schemas.openxmlformats.org/officeDocument/2006/relationships/image" Target="../media/image37.svg"/><Relationship Id="rId9" Type="http://schemas.openxmlformats.org/officeDocument/2006/relationships/image" Target="../media/image5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26" Type="http://schemas.openxmlformats.org/officeDocument/2006/relationships/image" Target="../media/image75.sv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5" Type="http://schemas.openxmlformats.org/officeDocument/2006/relationships/image" Target="../media/image74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24" Type="http://schemas.openxmlformats.org/officeDocument/2006/relationships/image" Target="../media/image73.sv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72.png"/><Relationship Id="rId28" Type="http://schemas.openxmlformats.org/officeDocument/2006/relationships/image" Target="../media/image77.sv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svg"/><Relationship Id="rId27" Type="http://schemas.openxmlformats.org/officeDocument/2006/relationships/image" Target="../media/image76.png"/><Relationship Id="rId30" Type="http://schemas.openxmlformats.org/officeDocument/2006/relationships/image" Target="../media/image79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26" Type="http://schemas.openxmlformats.org/officeDocument/2006/relationships/image" Target="../media/image75.sv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5" Type="http://schemas.openxmlformats.org/officeDocument/2006/relationships/image" Target="../media/image74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24" Type="http://schemas.openxmlformats.org/officeDocument/2006/relationships/image" Target="../media/image73.sv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72.png"/><Relationship Id="rId28" Type="http://schemas.openxmlformats.org/officeDocument/2006/relationships/image" Target="../media/image77.sv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svg"/><Relationship Id="rId27" Type="http://schemas.openxmlformats.org/officeDocument/2006/relationships/image" Target="../media/image76.png"/><Relationship Id="rId30" Type="http://schemas.openxmlformats.org/officeDocument/2006/relationships/image" Target="../media/image79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26" Type="http://schemas.openxmlformats.org/officeDocument/2006/relationships/image" Target="../media/image79.sv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5" Type="http://schemas.openxmlformats.org/officeDocument/2006/relationships/image" Target="../media/image78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24" Type="http://schemas.openxmlformats.org/officeDocument/2006/relationships/image" Target="../media/image75.sv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74.pn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3" Type="http://schemas.openxmlformats.org/officeDocument/2006/relationships/image" Target="../media/image36.png"/><Relationship Id="rId21" Type="http://schemas.openxmlformats.org/officeDocument/2006/relationships/image" Target="../media/image54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9.svg"/><Relationship Id="rId20" Type="http://schemas.openxmlformats.org/officeDocument/2006/relationships/image" Target="../media/image53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svg"/><Relationship Id="rId19" Type="http://schemas.openxmlformats.org/officeDocument/2006/relationships/image" Target="../media/image52.png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Relationship Id="rId22" Type="http://schemas.openxmlformats.org/officeDocument/2006/relationships/image" Target="../media/image55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svg"/><Relationship Id="rId13" Type="http://schemas.openxmlformats.org/officeDocument/2006/relationships/image" Target="../media/image91.png"/><Relationship Id="rId18" Type="http://schemas.openxmlformats.org/officeDocument/2006/relationships/image" Target="../media/image96.svg"/><Relationship Id="rId26" Type="http://schemas.openxmlformats.org/officeDocument/2006/relationships/image" Target="../media/image47.svg"/><Relationship Id="rId3" Type="http://schemas.openxmlformats.org/officeDocument/2006/relationships/image" Target="../media/image81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svg"/><Relationship Id="rId17" Type="http://schemas.openxmlformats.org/officeDocument/2006/relationships/image" Target="../media/image95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94.svg"/><Relationship Id="rId20" Type="http://schemas.openxmlformats.org/officeDocument/2006/relationships/image" Target="../media/image98.sv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4.svg"/><Relationship Id="rId11" Type="http://schemas.openxmlformats.org/officeDocument/2006/relationships/image" Target="../media/image89.png"/><Relationship Id="rId24" Type="http://schemas.openxmlformats.org/officeDocument/2006/relationships/image" Target="../media/image45.sv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44.png"/><Relationship Id="rId28" Type="http://schemas.openxmlformats.org/officeDocument/2006/relationships/image" Target="../media/image49.svg"/><Relationship Id="rId10" Type="http://schemas.openxmlformats.org/officeDocument/2006/relationships/image" Target="../media/image88.svg"/><Relationship Id="rId19" Type="http://schemas.openxmlformats.org/officeDocument/2006/relationships/image" Target="../media/image97.png"/><Relationship Id="rId4" Type="http://schemas.openxmlformats.org/officeDocument/2006/relationships/image" Target="../media/image82.svg"/><Relationship Id="rId9" Type="http://schemas.openxmlformats.org/officeDocument/2006/relationships/image" Target="../media/image87.png"/><Relationship Id="rId14" Type="http://schemas.openxmlformats.org/officeDocument/2006/relationships/image" Target="../media/image92.svg"/><Relationship Id="rId22" Type="http://schemas.openxmlformats.org/officeDocument/2006/relationships/image" Target="../media/image100.svg"/><Relationship Id="rId27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5.svg"/><Relationship Id="rId26" Type="http://schemas.openxmlformats.org/officeDocument/2006/relationships/image" Target="../media/image104.svg"/><Relationship Id="rId3" Type="http://schemas.openxmlformats.org/officeDocument/2006/relationships/image" Target="../media/image50.png"/><Relationship Id="rId21" Type="http://schemas.openxmlformats.org/officeDocument/2006/relationships/image" Target="../media/image48.png"/><Relationship Id="rId34" Type="http://schemas.openxmlformats.org/officeDocument/2006/relationships/image" Target="../media/image112.svg"/><Relationship Id="rId7" Type="http://schemas.openxmlformats.org/officeDocument/2006/relationships/image" Target="../media/image40.png"/><Relationship Id="rId12" Type="http://schemas.openxmlformats.org/officeDocument/2006/relationships/image" Target="../media/image55.svg"/><Relationship Id="rId17" Type="http://schemas.openxmlformats.org/officeDocument/2006/relationships/image" Target="../media/image44.png"/><Relationship Id="rId25" Type="http://schemas.openxmlformats.org/officeDocument/2006/relationships/image" Target="../media/image103.png"/><Relationship Id="rId33" Type="http://schemas.openxmlformats.org/officeDocument/2006/relationships/image" Target="../media/image111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43.svg"/><Relationship Id="rId20" Type="http://schemas.openxmlformats.org/officeDocument/2006/relationships/image" Target="../media/image47.svg"/><Relationship Id="rId29" Type="http://schemas.openxmlformats.org/officeDocument/2006/relationships/image" Target="../media/image107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3.svg"/><Relationship Id="rId11" Type="http://schemas.openxmlformats.org/officeDocument/2006/relationships/image" Target="../media/image54.png"/><Relationship Id="rId24" Type="http://schemas.openxmlformats.org/officeDocument/2006/relationships/image" Target="../media/image102.svg"/><Relationship Id="rId32" Type="http://schemas.openxmlformats.org/officeDocument/2006/relationships/image" Target="../media/image110.svg"/><Relationship Id="rId5" Type="http://schemas.openxmlformats.org/officeDocument/2006/relationships/image" Target="../media/image52.png"/><Relationship Id="rId15" Type="http://schemas.openxmlformats.org/officeDocument/2006/relationships/image" Target="../media/image42.png"/><Relationship Id="rId23" Type="http://schemas.openxmlformats.org/officeDocument/2006/relationships/image" Target="../media/image101.png"/><Relationship Id="rId28" Type="http://schemas.openxmlformats.org/officeDocument/2006/relationships/image" Target="../media/image106.svg"/><Relationship Id="rId10" Type="http://schemas.openxmlformats.org/officeDocument/2006/relationships/image" Target="../media/image39.svg"/><Relationship Id="rId19" Type="http://schemas.openxmlformats.org/officeDocument/2006/relationships/image" Target="../media/image46.png"/><Relationship Id="rId31" Type="http://schemas.openxmlformats.org/officeDocument/2006/relationships/image" Target="../media/image109.png"/><Relationship Id="rId4" Type="http://schemas.openxmlformats.org/officeDocument/2006/relationships/image" Target="../media/image51.svg"/><Relationship Id="rId9" Type="http://schemas.openxmlformats.org/officeDocument/2006/relationships/image" Target="../media/image38.png"/><Relationship Id="rId14" Type="http://schemas.openxmlformats.org/officeDocument/2006/relationships/image" Target="../media/image37.svg"/><Relationship Id="rId22" Type="http://schemas.openxmlformats.org/officeDocument/2006/relationships/image" Target="../media/image49.svg"/><Relationship Id="rId27" Type="http://schemas.openxmlformats.org/officeDocument/2006/relationships/image" Target="../media/image105.png"/><Relationship Id="rId30" Type="http://schemas.openxmlformats.org/officeDocument/2006/relationships/image" Target="../media/image108.svg"/><Relationship Id="rId8" Type="http://schemas.openxmlformats.org/officeDocument/2006/relationships/image" Target="../media/image4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FD361383-EB9C-808B-56D3-2E22714EC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4050" y="333375"/>
            <a:ext cx="83439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1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AE13C-D4F9-FC2C-CBC1-05CFBB5C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62850-8B50-9247-EF69-C2B2CE0D2E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F4D2F-F0EA-D8A4-3199-9E19D26A559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936EF-3A10-68DD-3DB8-D3F297D12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104" y="2566867"/>
            <a:ext cx="209579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055CE7-AA53-CCF7-18AD-F327A8A45497}"/>
              </a:ext>
            </a:extLst>
          </p:cNvPr>
          <p:cNvSpPr/>
          <p:nvPr/>
        </p:nvSpPr>
        <p:spPr>
          <a:xfrm>
            <a:off x="719138" y="577287"/>
            <a:ext cx="10788354" cy="191016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/>
              <a:t>Scenario parameters</a:t>
            </a:r>
            <a:endParaRPr lang="en-GB" sz="1600" dirty="0" err="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12860B-15FF-CBB1-3945-69D24EB85418}"/>
              </a:ext>
            </a:extLst>
          </p:cNvPr>
          <p:cNvSpPr/>
          <p:nvPr/>
        </p:nvSpPr>
        <p:spPr>
          <a:xfrm>
            <a:off x="639064" y="2667000"/>
            <a:ext cx="10788354" cy="191016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7F11DD-C109-5732-60E5-E6D67638458E}"/>
              </a:ext>
            </a:extLst>
          </p:cNvPr>
          <p:cNvSpPr/>
          <p:nvPr/>
        </p:nvSpPr>
        <p:spPr>
          <a:xfrm>
            <a:off x="639064" y="4679197"/>
            <a:ext cx="10788354" cy="1910166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10" name="Flowchart: Decision 9">
            <a:extLst>
              <a:ext uri="{FF2B5EF4-FFF2-40B4-BE49-F238E27FC236}">
                <a16:creationId xmlns:a16="http://schemas.microsoft.com/office/drawing/2014/main" id="{D3465FA9-D95D-37C8-CF32-F2031F126837}"/>
              </a:ext>
            </a:extLst>
          </p:cNvPr>
          <p:cNvSpPr/>
          <p:nvPr/>
        </p:nvSpPr>
        <p:spPr>
          <a:xfrm>
            <a:off x="857654" y="3183909"/>
            <a:ext cx="1718897" cy="1226527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2"/>
                </a:solidFill>
              </a:rPr>
              <a:t>Define</a:t>
            </a:r>
            <a:endParaRPr lang="en-GB" sz="1600" dirty="0" err="1">
              <a:solidFill>
                <a:schemeClr val="accent2"/>
              </a:solidFill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DF25DA5A-15AB-2206-353C-91A8BD9C3455}"/>
              </a:ext>
            </a:extLst>
          </p:cNvPr>
          <p:cNvSpPr/>
          <p:nvPr/>
        </p:nvSpPr>
        <p:spPr>
          <a:xfrm>
            <a:off x="3058545" y="3183909"/>
            <a:ext cx="1718897" cy="1226527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2"/>
                </a:solidFill>
              </a:rPr>
              <a:t>Mobility</a:t>
            </a:r>
            <a:endParaRPr lang="en-GB" sz="1600" dirty="0" err="1">
              <a:solidFill>
                <a:schemeClr val="accent2"/>
              </a:solidFill>
            </a:endParaRP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36E3610C-7B63-6AB4-3E5D-E0D76E46F302}"/>
              </a:ext>
            </a:extLst>
          </p:cNvPr>
          <p:cNvSpPr/>
          <p:nvPr/>
        </p:nvSpPr>
        <p:spPr>
          <a:xfrm>
            <a:off x="7460328" y="3183909"/>
            <a:ext cx="1718897" cy="1226527"/>
          </a:xfrm>
          <a:prstGeom prst="flowChartDecisi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2"/>
                </a:solidFill>
              </a:rPr>
              <a:t>Charging</a:t>
            </a:r>
            <a:endParaRPr lang="en-GB" sz="1600" dirty="0" err="1">
              <a:solidFill>
                <a:schemeClr val="accent2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A279542-28D3-652F-5CC3-ADBDB7185E8B}"/>
              </a:ext>
            </a:extLst>
          </p:cNvPr>
          <p:cNvGrpSpPr/>
          <p:nvPr/>
        </p:nvGrpSpPr>
        <p:grpSpPr>
          <a:xfrm>
            <a:off x="5259436" y="3183909"/>
            <a:ext cx="1718897" cy="1226527"/>
            <a:chOff x="4308074" y="2970061"/>
            <a:chExt cx="1718897" cy="1226527"/>
          </a:xfrm>
        </p:grpSpPr>
        <p:sp>
          <p:nvSpPr>
            <p:cNvPr id="12" name="Flowchart: Decision 11">
              <a:extLst>
                <a:ext uri="{FF2B5EF4-FFF2-40B4-BE49-F238E27FC236}">
                  <a16:creationId xmlns:a16="http://schemas.microsoft.com/office/drawing/2014/main" id="{68CAB682-4E57-CE32-B2AC-5E2BA02623D0}"/>
                </a:ext>
              </a:extLst>
            </p:cNvPr>
            <p:cNvSpPr/>
            <p:nvPr/>
          </p:nvSpPr>
          <p:spPr>
            <a:xfrm>
              <a:off x="4308074" y="2970061"/>
              <a:ext cx="1718897" cy="1226527"/>
            </a:xfrm>
            <a:prstGeom prst="flowChartDecision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endParaRPr lang="en-GB" sz="1600" dirty="0" err="1">
                <a:solidFill>
                  <a:schemeClr val="accent2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96CFDB-FE2A-A49A-FD34-3C39E6430766}"/>
                </a:ext>
              </a:extLst>
            </p:cNvPr>
            <p:cNvSpPr txBox="1"/>
            <p:nvPr/>
          </p:nvSpPr>
          <p:spPr>
            <a:xfrm>
              <a:off x="4364090" y="3449242"/>
              <a:ext cx="1582615" cy="2681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nl-NL" sz="1600" dirty="0" err="1">
                  <a:solidFill>
                    <a:schemeClr val="accent2"/>
                  </a:solidFill>
                </a:rPr>
                <a:t>Consumption</a:t>
              </a:r>
              <a:endParaRPr lang="en-GB" sz="16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18" name="Flowchart: Alternate Process 17">
            <a:extLst>
              <a:ext uri="{FF2B5EF4-FFF2-40B4-BE49-F238E27FC236}">
                <a16:creationId xmlns:a16="http://schemas.microsoft.com/office/drawing/2014/main" id="{484C5CAF-A8B6-D63F-AFC9-5F1F0F10E2D8}"/>
              </a:ext>
            </a:extLst>
          </p:cNvPr>
          <p:cNvSpPr/>
          <p:nvPr/>
        </p:nvSpPr>
        <p:spPr>
          <a:xfrm>
            <a:off x="857654" y="931945"/>
            <a:ext cx="1720800" cy="12276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4"/>
                </a:solidFill>
              </a:rPr>
              <a:t>Location</a:t>
            </a:r>
            <a:r>
              <a:rPr lang="nl-NL" sz="1600" dirty="0">
                <a:solidFill>
                  <a:schemeClr val="accent4"/>
                </a:solidFill>
              </a:rPr>
              <a:t>, Leg, Trip</a:t>
            </a:r>
            <a:endParaRPr lang="en-GB" sz="1600" dirty="0" err="1">
              <a:solidFill>
                <a:schemeClr val="accent4"/>
              </a:solidFill>
            </a:endParaRPr>
          </a:p>
        </p:txBody>
      </p:sp>
      <p:sp>
        <p:nvSpPr>
          <p:cNvPr id="19" name="Flowchart: Alternate Process 18">
            <a:extLst>
              <a:ext uri="{FF2B5EF4-FFF2-40B4-BE49-F238E27FC236}">
                <a16:creationId xmlns:a16="http://schemas.microsoft.com/office/drawing/2014/main" id="{F98117A8-077F-1407-CDFC-86A9C5DC963B}"/>
              </a:ext>
            </a:extLst>
          </p:cNvPr>
          <p:cNvSpPr/>
          <p:nvPr/>
        </p:nvSpPr>
        <p:spPr>
          <a:xfrm>
            <a:off x="3058070" y="931945"/>
            <a:ext cx="1720800" cy="12276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>
                <a:solidFill>
                  <a:schemeClr val="accent4"/>
                </a:solidFill>
              </a:rPr>
              <a:t>Activity</a:t>
            </a:r>
            <a:endParaRPr lang="en-GB" sz="1600" dirty="0" err="1">
              <a:solidFill>
                <a:schemeClr val="accent4"/>
              </a:solidFill>
            </a:endParaRPr>
          </a:p>
        </p:txBody>
      </p: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9C1E8299-CDA7-BC12-2606-E0B641745A8D}"/>
              </a:ext>
            </a:extLst>
          </p:cNvPr>
          <p:cNvSpPr/>
          <p:nvPr/>
        </p:nvSpPr>
        <p:spPr>
          <a:xfrm>
            <a:off x="5258486" y="931945"/>
            <a:ext cx="1720800" cy="12276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>
                <a:solidFill>
                  <a:schemeClr val="accent4"/>
                </a:solidFill>
              </a:rPr>
              <a:t>Vehicle</a:t>
            </a:r>
            <a:endParaRPr lang="en-GB" sz="1600" dirty="0" err="1">
              <a:solidFill>
                <a:schemeClr val="accent4"/>
              </a:solidFill>
            </a:endParaRP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7A584404-104F-6A20-FDA8-D88386EACC87}"/>
              </a:ext>
            </a:extLst>
          </p:cNvPr>
          <p:cNvSpPr/>
          <p:nvPr/>
        </p:nvSpPr>
        <p:spPr>
          <a:xfrm>
            <a:off x="7458902" y="931945"/>
            <a:ext cx="1720800" cy="1227600"/>
          </a:xfrm>
          <a:prstGeom prst="flowChartAlternate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4"/>
                </a:solidFill>
              </a:rPr>
              <a:t>Charging</a:t>
            </a:r>
            <a:endParaRPr lang="en-GB" sz="1600" dirty="0" err="1">
              <a:solidFill>
                <a:schemeClr val="accent4"/>
              </a:solidFill>
            </a:endParaRPr>
          </a:p>
        </p:txBody>
      </p:sp>
      <p:sp>
        <p:nvSpPr>
          <p:cNvPr id="23" name="Flowchart: Data 22">
            <a:extLst>
              <a:ext uri="{FF2B5EF4-FFF2-40B4-BE49-F238E27FC236}">
                <a16:creationId xmlns:a16="http://schemas.microsoft.com/office/drawing/2014/main" id="{C8C2A468-CDF6-7663-043E-AACA6B245083}"/>
              </a:ext>
            </a:extLst>
          </p:cNvPr>
          <p:cNvSpPr/>
          <p:nvPr/>
        </p:nvSpPr>
        <p:spPr>
          <a:xfrm>
            <a:off x="3058070" y="5126735"/>
            <a:ext cx="1720800" cy="1227600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>
                <a:solidFill>
                  <a:schemeClr val="accent1"/>
                </a:solidFill>
              </a:rPr>
              <a:t>Trip</a:t>
            </a:r>
            <a:endParaRPr lang="en-GB" sz="1600" dirty="0" err="1">
              <a:solidFill>
                <a:schemeClr val="accent1"/>
              </a:solidFill>
            </a:endParaRPr>
          </a:p>
        </p:txBody>
      </p:sp>
      <p:sp>
        <p:nvSpPr>
          <p:cNvPr id="24" name="Flowchart: Data 23">
            <a:extLst>
              <a:ext uri="{FF2B5EF4-FFF2-40B4-BE49-F238E27FC236}">
                <a16:creationId xmlns:a16="http://schemas.microsoft.com/office/drawing/2014/main" id="{FD03E192-48EB-C487-0527-2E7CEF071074}"/>
              </a:ext>
            </a:extLst>
          </p:cNvPr>
          <p:cNvSpPr/>
          <p:nvPr/>
        </p:nvSpPr>
        <p:spPr>
          <a:xfrm>
            <a:off x="5258486" y="5126735"/>
            <a:ext cx="1720800" cy="1227600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1"/>
                </a:solidFill>
              </a:rPr>
              <a:t>Mobility</a:t>
            </a:r>
            <a:endParaRPr lang="en-GB" sz="1600" dirty="0" err="1">
              <a:solidFill>
                <a:schemeClr val="accent1"/>
              </a:solidFill>
            </a:endParaRPr>
          </a:p>
        </p:txBody>
      </p:sp>
      <p:sp>
        <p:nvSpPr>
          <p:cNvPr id="25" name="Flowchart: Data 24">
            <a:extLst>
              <a:ext uri="{FF2B5EF4-FFF2-40B4-BE49-F238E27FC236}">
                <a16:creationId xmlns:a16="http://schemas.microsoft.com/office/drawing/2014/main" id="{8B7C28A7-E2B0-952F-A869-214156784E6C}"/>
              </a:ext>
            </a:extLst>
          </p:cNvPr>
          <p:cNvSpPr/>
          <p:nvPr/>
        </p:nvSpPr>
        <p:spPr>
          <a:xfrm>
            <a:off x="7458902" y="5126735"/>
            <a:ext cx="1720800" cy="1227600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>
              <a:solidFill>
                <a:schemeClr val="accent1"/>
              </a:solidFill>
            </a:endParaRPr>
          </a:p>
        </p:txBody>
      </p:sp>
      <p:sp>
        <p:nvSpPr>
          <p:cNvPr id="28" name="Flowchart: Data 27">
            <a:extLst>
              <a:ext uri="{FF2B5EF4-FFF2-40B4-BE49-F238E27FC236}">
                <a16:creationId xmlns:a16="http://schemas.microsoft.com/office/drawing/2014/main" id="{8B261401-BB47-45C1-6583-4BD11118DE38}"/>
              </a:ext>
            </a:extLst>
          </p:cNvPr>
          <p:cNvSpPr/>
          <p:nvPr/>
        </p:nvSpPr>
        <p:spPr>
          <a:xfrm>
            <a:off x="9659317" y="5126735"/>
            <a:ext cx="1720800" cy="1227600"/>
          </a:xfrm>
          <a:prstGeom prst="flowChartInputOutpu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 err="1">
                <a:solidFill>
                  <a:schemeClr val="accent1"/>
                </a:solidFill>
              </a:rPr>
              <a:t>Charging</a:t>
            </a:r>
            <a:endParaRPr lang="en-GB" sz="1600" dirty="0" err="1">
              <a:solidFill>
                <a:schemeClr val="accent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4B9D11A-7AB6-64A8-D996-94B6C0E981E6}"/>
              </a:ext>
            </a:extLst>
          </p:cNvPr>
          <p:cNvCxnSpPr>
            <a:stCxn id="18" idx="2"/>
            <a:endCxn id="10" idx="0"/>
          </p:cNvCxnSpPr>
          <p:nvPr/>
        </p:nvCxnSpPr>
        <p:spPr>
          <a:xfrm flipH="1">
            <a:off x="1717103" y="2159545"/>
            <a:ext cx="951" cy="1024364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13E13DE-8CAF-D02F-7940-D6736F5CC60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740950" y="4266308"/>
            <a:ext cx="1453186" cy="1500882"/>
          </a:xfrm>
          <a:prstGeom prst="bentConnector2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8CFECE-A337-8128-D499-BBE753A68A6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917993" y="2282633"/>
            <a:ext cx="1" cy="901276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59BBBA-6F2A-177F-7FAB-7D4D2C486B5E}"/>
              </a:ext>
            </a:extLst>
          </p:cNvPr>
          <p:cNvCxnSpPr>
            <a:cxnSpLocks/>
            <a:stCxn id="23" idx="1"/>
            <a:endCxn id="11" idx="2"/>
          </p:cNvCxnSpPr>
          <p:nvPr/>
        </p:nvCxnSpPr>
        <p:spPr>
          <a:xfrm flipH="1" flipV="1">
            <a:off x="3917994" y="4410436"/>
            <a:ext cx="476" cy="716299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3252871-76C6-A5F0-FDDC-EB064F6394C8}"/>
              </a:ext>
            </a:extLst>
          </p:cNvPr>
          <p:cNvCxnSpPr>
            <a:cxnSpLocks/>
            <a:stCxn id="11" idx="3"/>
            <a:endCxn id="24" idx="2"/>
          </p:cNvCxnSpPr>
          <p:nvPr/>
        </p:nvCxnSpPr>
        <p:spPr>
          <a:xfrm>
            <a:off x="4777442" y="3797173"/>
            <a:ext cx="653124" cy="1943362"/>
          </a:xfrm>
          <a:prstGeom prst="bentConnector3">
            <a:avLst>
              <a:gd name="adj1" fmla="val 50000"/>
            </a:avLst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2486BF5-46EE-D7C0-6456-DACC149648F0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 flipH="1">
            <a:off x="6118885" y="2159545"/>
            <a:ext cx="1" cy="1024364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EEFC0FA-E992-E72E-1786-146C54E2CA60}"/>
              </a:ext>
            </a:extLst>
          </p:cNvPr>
          <p:cNvCxnSpPr>
            <a:cxnSpLocks/>
            <a:stCxn id="24" idx="1"/>
            <a:endCxn id="12" idx="2"/>
          </p:cNvCxnSpPr>
          <p:nvPr/>
        </p:nvCxnSpPr>
        <p:spPr>
          <a:xfrm flipH="1" flipV="1">
            <a:off x="6118885" y="4410436"/>
            <a:ext cx="1" cy="716299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36CF5849-FE23-BD66-6FD9-C441AEF2F594}"/>
              </a:ext>
            </a:extLst>
          </p:cNvPr>
          <p:cNvCxnSpPr>
            <a:cxnSpLocks/>
            <a:stCxn id="12" idx="3"/>
            <a:endCxn id="25" idx="2"/>
          </p:cNvCxnSpPr>
          <p:nvPr/>
        </p:nvCxnSpPr>
        <p:spPr>
          <a:xfrm>
            <a:off x="6978333" y="3797173"/>
            <a:ext cx="652649" cy="1943362"/>
          </a:xfrm>
          <a:prstGeom prst="bentConnector3">
            <a:avLst>
              <a:gd name="adj1" fmla="val 50000"/>
            </a:avLst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D5D724-67EB-687E-CA0C-73EE7C4A5A64}"/>
              </a:ext>
            </a:extLst>
          </p:cNvPr>
          <p:cNvSpPr txBox="1"/>
          <p:nvPr/>
        </p:nvSpPr>
        <p:spPr>
          <a:xfrm>
            <a:off x="7527995" y="5606453"/>
            <a:ext cx="1582615" cy="26816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nl-NL" sz="1600" dirty="0" err="1">
                <a:solidFill>
                  <a:schemeClr val="accent1"/>
                </a:solidFill>
              </a:rPr>
              <a:t>Consumption</a:t>
            </a:r>
            <a:endParaRPr lang="en-GB" sz="1600" dirty="0">
              <a:solidFill>
                <a:schemeClr val="accent1"/>
              </a:solidFill>
            </a:endParaRPr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42B02686-D2AD-DECA-4091-B21C1D130CDA}"/>
              </a:ext>
            </a:extLst>
          </p:cNvPr>
          <p:cNvCxnSpPr>
            <a:cxnSpLocks/>
            <a:stCxn id="13" idx="3"/>
            <a:endCxn id="28" idx="2"/>
          </p:cNvCxnSpPr>
          <p:nvPr/>
        </p:nvCxnSpPr>
        <p:spPr>
          <a:xfrm>
            <a:off x="9179225" y="3797173"/>
            <a:ext cx="652172" cy="1943362"/>
          </a:xfrm>
          <a:prstGeom prst="bentConnector3">
            <a:avLst>
              <a:gd name="adj1" fmla="val 50000"/>
            </a:avLst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E649815-6568-EAEF-977E-435430E25B5B}"/>
              </a:ext>
            </a:extLst>
          </p:cNvPr>
          <p:cNvCxnSpPr>
            <a:cxnSpLocks/>
            <a:stCxn id="25" idx="1"/>
            <a:endCxn id="13" idx="2"/>
          </p:cNvCxnSpPr>
          <p:nvPr/>
        </p:nvCxnSpPr>
        <p:spPr>
          <a:xfrm flipV="1">
            <a:off x="8319302" y="4410436"/>
            <a:ext cx="475" cy="716299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79546CF-151B-D65A-6C16-4B8CA63CBB6B}"/>
              </a:ext>
            </a:extLst>
          </p:cNvPr>
          <p:cNvCxnSpPr>
            <a:cxnSpLocks/>
            <a:stCxn id="21" idx="2"/>
            <a:endCxn id="13" idx="0"/>
          </p:cNvCxnSpPr>
          <p:nvPr/>
        </p:nvCxnSpPr>
        <p:spPr>
          <a:xfrm>
            <a:off x="8319302" y="2159545"/>
            <a:ext cx="475" cy="1024364"/>
          </a:xfrm>
          <a:prstGeom prst="straightConnector1">
            <a:avLst/>
          </a:prstGeom>
          <a:ln w="76200" cap="rnd">
            <a:solidFill>
              <a:schemeClr val="accent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7E83691-06E9-F751-427A-A3E87BA928AA}"/>
              </a:ext>
            </a:extLst>
          </p:cNvPr>
          <p:cNvSpPr/>
          <p:nvPr/>
        </p:nvSpPr>
        <p:spPr>
          <a:xfrm>
            <a:off x="4585189" y="2696378"/>
            <a:ext cx="3102736" cy="2386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/>
              <a:t>ChaProEV modules/</a:t>
            </a:r>
            <a:r>
              <a:rPr lang="nl-NL" sz="1600" dirty="0" err="1"/>
              <a:t>computations</a:t>
            </a:r>
            <a:endParaRPr lang="en-GB" sz="1600" dirty="0" err="1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2B65CD11-033A-AE93-C939-30A19A482792}"/>
              </a:ext>
            </a:extLst>
          </p:cNvPr>
          <p:cNvSpPr/>
          <p:nvPr/>
        </p:nvSpPr>
        <p:spPr>
          <a:xfrm>
            <a:off x="5382312" y="4742209"/>
            <a:ext cx="1436123" cy="22475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nl-NL" sz="1600" dirty="0"/>
              <a:t>Output </a:t>
            </a:r>
            <a:r>
              <a:rPr lang="nl-NL" sz="1600" dirty="0" err="1"/>
              <a:t>profiles</a:t>
            </a:r>
            <a:endParaRPr lang="en-GB" sz="1600" dirty="0" err="1"/>
          </a:p>
        </p:txBody>
      </p:sp>
    </p:spTree>
    <p:extLst>
      <p:ext uri="{BB962C8B-B14F-4D97-AF65-F5344CB8AC3E}">
        <p14:creationId xmlns:p14="http://schemas.microsoft.com/office/powerpoint/2010/main" val="49348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6A57A301-01F2-4402-F5BD-E5F01B7D6B8B}"/>
              </a:ext>
            </a:extLst>
          </p:cNvPr>
          <p:cNvGrpSpPr/>
          <p:nvPr/>
        </p:nvGrpSpPr>
        <p:grpSpPr>
          <a:xfrm>
            <a:off x="152035" y="333375"/>
            <a:ext cx="9717331" cy="6085010"/>
            <a:chOff x="152035" y="333375"/>
            <a:chExt cx="9717331" cy="608501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435F2A9-9045-FA58-2A3E-1A354B78838F}"/>
                </a:ext>
              </a:extLst>
            </p:cNvPr>
            <p:cNvGrpSpPr/>
            <p:nvPr/>
          </p:nvGrpSpPr>
          <p:grpSpPr>
            <a:xfrm>
              <a:off x="756225" y="1001455"/>
              <a:ext cx="8508951" cy="5352526"/>
              <a:chOff x="743679" y="1001455"/>
              <a:chExt cx="8508951" cy="5352526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776004A-F510-FB90-3875-32537D091F76}"/>
                  </a:ext>
                </a:extLst>
              </p:cNvPr>
              <p:cNvGrpSpPr/>
              <p:nvPr/>
            </p:nvGrpSpPr>
            <p:grpSpPr>
              <a:xfrm>
                <a:off x="3742922" y="2610906"/>
                <a:ext cx="2535556" cy="2133624"/>
                <a:chOff x="4619355" y="4220358"/>
                <a:chExt cx="2535556" cy="2133624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DDA4F42-2E55-CF0F-77F8-E93BE8D1EFE2}"/>
                    </a:ext>
                  </a:extLst>
                </p:cNvPr>
                <p:cNvSpPr/>
                <p:nvPr/>
              </p:nvSpPr>
              <p:spPr>
                <a:xfrm>
                  <a:off x="4619355" y="4220358"/>
                  <a:ext cx="2535556" cy="2133624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Home</a:t>
                  </a:r>
                </a:p>
              </p:txBody>
            </p:sp>
            <p:pic>
              <p:nvPicPr>
                <p:cNvPr id="25" name="Graphic 24" descr="House with solid fill">
                  <a:extLst>
                    <a:ext uri="{FF2B5EF4-FFF2-40B4-BE49-F238E27FC236}">
                      <a16:creationId xmlns:a16="http://schemas.microsoft.com/office/drawing/2014/main" id="{E82279F7-97D7-1F75-9C06-005A37967B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9933" y="485195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1C20C8C-FF54-627A-4F05-26E044958024}"/>
                  </a:ext>
                </a:extLst>
              </p:cNvPr>
              <p:cNvGrpSpPr/>
              <p:nvPr/>
            </p:nvGrpSpPr>
            <p:grpSpPr>
              <a:xfrm>
                <a:off x="743679" y="1001455"/>
                <a:ext cx="2560647" cy="5233830"/>
                <a:chOff x="4209099" y="1120152"/>
                <a:chExt cx="2560647" cy="523383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D702EC1-0EB8-7850-4AB4-C02BC6C1D6D7}"/>
                    </a:ext>
                  </a:extLst>
                </p:cNvPr>
                <p:cNvGrpSpPr/>
                <p:nvPr/>
              </p:nvGrpSpPr>
              <p:grpSpPr>
                <a:xfrm>
                  <a:off x="4209099" y="4220358"/>
                  <a:ext cx="2535556" cy="2133624"/>
                  <a:chOff x="9079625" y="1489178"/>
                  <a:chExt cx="2535556" cy="2133624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26B018EC-E04C-9D66-43DB-6E4B9148C06C}"/>
                      </a:ext>
                    </a:extLst>
                  </p:cNvPr>
                  <p:cNvGrpSpPr/>
                  <p:nvPr/>
                </p:nvGrpSpPr>
                <p:grpSpPr>
                  <a:xfrm>
                    <a:off x="9079625" y="1489178"/>
                    <a:ext cx="2535556" cy="2133624"/>
                    <a:chOff x="8950709" y="1489178"/>
                    <a:chExt cx="2535556" cy="2133624"/>
                  </a:xfrm>
                </p:grpSpPr>
                <p:sp>
                  <p:nvSpPr>
                    <p:cNvPr id="18" name="Rectangle: Rounded Corners 17">
                      <a:extLst>
                        <a:ext uri="{FF2B5EF4-FFF2-40B4-BE49-F238E27FC236}">
                          <a16:creationId xmlns:a16="http://schemas.microsoft.com/office/drawing/2014/main" id="{89B62CAB-91E9-728B-ADAA-872B587979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50709" y="1489178"/>
                      <a:ext cx="2535556" cy="2133624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t"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600" b="1"/>
                        <a:t>Work</a:t>
                      </a:r>
                      <a:endParaRPr lang="en-GB" sz="1600" b="1" dirty="0"/>
                    </a:p>
                  </p:txBody>
                </p:sp>
                <p:pic>
                  <p:nvPicPr>
                    <p:cNvPr id="21" name="Graphic 20" descr="Building with solid fill">
                      <a:extLst>
                        <a:ext uri="{FF2B5EF4-FFF2-40B4-BE49-F238E27FC236}">
                          <a16:creationId xmlns:a16="http://schemas.microsoft.com/office/drawing/2014/main" id="{53DE8EB8-287C-EB6B-2682-825999FDCB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761287" y="1776361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7" name="Graphic 16" descr="Bank with solid fill">
                    <a:extLst>
                      <a:ext uri="{FF2B5EF4-FFF2-40B4-BE49-F238E27FC236}">
                        <a16:creationId xmlns:a16="http://schemas.microsoft.com/office/drawing/2014/main" id="{9F08B4DD-EE41-ADB9-1874-E792CE77D8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87989" y="2498488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 descr="Schoolhouse with solid fill">
                    <a:extLst>
                      <a:ext uri="{FF2B5EF4-FFF2-40B4-BE49-F238E27FC236}">
                        <a16:creationId xmlns:a16="http://schemas.microsoft.com/office/drawing/2014/main" id="{BD323270-6775-8215-377D-3B69FD1092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692416" y="2514600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6F299F9E-1938-92D4-343E-818B2F56CCAD}"/>
                    </a:ext>
                  </a:extLst>
                </p:cNvPr>
                <p:cNvGrpSpPr/>
                <p:nvPr/>
              </p:nvGrpSpPr>
              <p:grpSpPr>
                <a:xfrm>
                  <a:off x="4234190" y="1120152"/>
                  <a:ext cx="2535556" cy="2133624"/>
                  <a:chOff x="5902108" y="3223885"/>
                  <a:chExt cx="2535556" cy="2133624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66DB510E-E6C3-F9BE-72D2-792989475915}"/>
                      </a:ext>
                    </a:extLst>
                  </p:cNvPr>
                  <p:cNvGrpSpPr/>
                  <p:nvPr/>
                </p:nvGrpSpPr>
                <p:grpSpPr>
                  <a:xfrm>
                    <a:off x="5902108" y="3223885"/>
                    <a:ext cx="2535556" cy="2133624"/>
                    <a:chOff x="6768575" y="3078753"/>
                    <a:chExt cx="2535556" cy="2133624"/>
                  </a:xfrm>
                </p:grpSpPr>
                <p:sp>
                  <p:nvSpPr>
                    <p:cNvPr id="5" name="Rectangle: Rounded Corners 4">
                      <a:extLst>
                        <a:ext uri="{FF2B5EF4-FFF2-40B4-BE49-F238E27FC236}">
                          <a16:creationId xmlns:a16="http://schemas.microsoft.com/office/drawing/2014/main" id="{7F99634E-5287-16CE-7615-C7CC301326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8575" y="3078753"/>
                      <a:ext cx="2535556" cy="2133624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t"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600" b="1" dirty="0"/>
                        <a:t>Leisure</a:t>
                      </a:r>
                    </a:p>
                  </p:txBody>
                </p:sp>
                <p:pic>
                  <p:nvPicPr>
                    <p:cNvPr id="7" name="Graphic 6" descr="Performance Curtains outline">
                      <a:extLst>
                        <a:ext uri="{FF2B5EF4-FFF2-40B4-BE49-F238E27FC236}">
                          <a16:creationId xmlns:a16="http://schemas.microsoft.com/office/drawing/2014/main" id="{1A3B9969-EC6F-C677-660F-118F7F3442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79153" y="3442198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2" name="Graphic 11" descr="Stadium with solid fill">
                    <a:extLst>
                      <a:ext uri="{FF2B5EF4-FFF2-40B4-BE49-F238E27FC236}">
                        <a16:creationId xmlns:a16="http://schemas.microsoft.com/office/drawing/2014/main" id="{39337FEF-1AAE-EF08-2C78-2AE0A9565E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103" y="4395484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4" name="Graphic 13" descr="Shopping cart with solid fill">
                    <a:extLst>
                      <a:ext uri="{FF2B5EF4-FFF2-40B4-BE49-F238E27FC236}">
                        <a16:creationId xmlns:a16="http://schemas.microsoft.com/office/drawing/2014/main" id="{2C6F9A49-3F33-1530-7C9C-E448A4EB85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4268" y="4443109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DCE6757-A824-1D85-919A-9BA51731D6D5}"/>
                  </a:ext>
                </a:extLst>
              </p:cNvPr>
              <p:cNvGrpSpPr/>
              <p:nvPr/>
            </p:nvGrpSpPr>
            <p:grpSpPr>
              <a:xfrm>
                <a:off x="6717074" y="1120151"/>
                <a:ext cx="2535556" cy="5233830"/>
                <a:chOff x="7168486" y="1120152"/>
                <a:chExt cx="2535556" cy="5233830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4FFE1B7-4BF8-A19D-D8E8-5AEA499FABA1}"/>
                    </a:ext>
                  </a:extLst>
                </p:cNvPr>
                <p:cNvGrpSpPr/>
                <p:nvPr/>
              </p:nvGrpSpPr>
              <p:grpSpPr>
                <a:xfrm>
                  <a:off x="7168486" y="4220358"/>
                  <a:ext cx="2535556" cy="2133624"/>
                  <a:chOff x="3238217" y="1734137"/>
                  <a:chExt cx="2535556" cy="2133624"/>
                </a:xfrm>
              </p:grpSpPr>
              <p:sp>
                <p:nvSpPr>
                  <p:cNvPr id="3" name="Rectangle: Rounded Corners 2">
                    <a:extLst>
                      <a:ext uri="{FF2B5EF4-FFF2-40B4-BE49-F238E27FC236}">
                        <a16:creationId xmlns:a16="http://schemas.microsoft.com/office/drawing/2014/main" id="{516B49FF-3B8B-C883-BAE6-AC9FECFAE7E6}"/>
                      </a:ext>
                    </a:extLst>
                  </p:cNvPr>
                  <p:cNvSpPr/>
                  <p:nvPr/>
                </p:nvSpPr>
                <p:spPr>
                  <a:xfrm>
                    <a:off x="3238217" y="1734137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Holiday</a:t>
                    </a:r>
                    <a:endParaRPr lang="en-GB" sz="1600" b="1" dirty="0"/>
                  </a:p>
                </p:txBody>
              </p:sp>
              <p:pic>
                <p:nvPicPr>
                  <p:cNvPr id="6" name="Graphic 5" descr="Mountain scene with solid fill">
                    <a:extLst>
                      <a:ext uri="{FF2B5EF4-FFF2-40B4-BE49-F238E27FC236}">
                        <a16:creationId xmlns:a16="http://schemas.microsoft.com/office/drawing/2014/main" id="{92917329-0EF0-1710-A3B3-9BB664EF9F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54371" y="243552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 descr="Road outline">
                    <a:extLst>
                      <a:ext uri="{FF2B5EF4-FFF2-40B4-BE49-F238E27FC236}">
                        <a16:creationId xmlns:a16="http://schemas.microsoft.com/office/drawing/2014/main" id="{8576E7AF-F23D-7A41-FBBA-78696345C5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43219" y="2435525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DA41A921-6B54-5E6F-53E5-1A667096E5FD}"/>
                    </a:ext>
                  </a:extLst>
                </p:cNvPr>
                <p:cNvGrpSpPr/>
                <p:nvPr/>
              </p:nvGrpSpPr>
              <p:grpSpPr>
                <a:xfrm>
                  <a:off x="7168486" y="1120152"/>
                  <a:ext cx="2535556" cy="2133624"/>
                  <a:chOff x="9251966" y="1851049"/>
                  <a:chExt cx="2535556" cy="2133624"/>
                </a:xfrm>
              </p:grpSpPr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F21086D1-222C-DA2D-F4A2-61C3780461D3}"/>
                      </a:ext>
                    </a:extLst>
                  </p:cNvPr>
                  <p:cNvSpPr/>
                  <p:nvPr/>
                </p:nvSpPr>
                <p:spPr>
                  <a:xfrm>
                    <a:off x="9251966" y="1851049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Weekend</a:t>
                    </a:r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97BAB2F7-AB58-78B1-8E5B-ABA4BE06C840}"/>
                      </a:ext>
                    </a:extLst>
                  </p:cNvPr>
                  <p:cNvGrpSpPr/>
                  <p:nvPr/>
                </p:nvGrpSpPr>
                <p:grpSpPr>
                  <a:xfrm>
                    <a:off x="10044995" y="2217150"/>
                    <a:ext cx="949499" cy="1401422"/>
                    <a:chOff x="5981759" y="2411341"/>
                    <a:chExt cx="949499" cy="1401422"/>
                  </a:xfrm>
                  <a:solidFill>
                    <a:schemeClr val="bg1"/>
                  </a:solidFill>
                </p:grpSpPr>
                <p:pic>
                  <p:nvPicPr>
                    <p:cNvPr id="22" name="Graphic 21" descr="City with solid fill">
                      <a:extLst>
                        <a:ext uri="{FF2B5EF4-FFF2-40B4-BE49-F238E27FC236}">
                          <a16:creationId xmlns:a16="http://schemas.microsoft.com/office/drawing/2014/main" id="{2EA974FF-6C39-2E88-5539-35A817D6F22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16858" y="2411341"/>
                      <a:ext cx="914400" cy="914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9" name="Freeform: Shape 48">
                      <a:extLst>
                        <a:ext uri="{FF2B5EF4-FFF2-40B4-BE49-F238E27FC236}">
                          <a16:creationId xmlns:a16="http://schemas.microsoft.com/office/drawing/2014/main" id="{01FFBB5F-66B9-C561-B1A1-FFB3AB8419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81759" y="3231732"/>
                      <a:ext cx="707311" cy="581031"/>
                    </a:xfrm>
                    <a:custGeom>
                      <a:avLst/>
                      <a:gdLst>
                        <a:gd name="connsiteX0" fmla="*/ 474812 w 707311"/>
                        <a:gd name="connsiteY0" fmla="*/ 72577 h 581031"/>
                        <a:gd name="connsiteX1" fmla="*/ 639661 w 707311"/>
                        <a:gd name="connsiteY1" fmla="*/ 164294 h 581031"/>
                        <a:gd name="connsiteX2" fmla="*/ 683914 w 707311"/>
                        <a:gd name="connsiteY2" fmla="*/ 332477 h 581031"/>
                        <a:gd name="connsiteX3" fmla="*/ 523361 w 707311"/>
                        <a:gd name="connsiteY3" fmla="*/ 581032 h 581031"/>
                        <a:gd name="connsiteX4" fmla="*/ 0 w 707311"/>
                        <a:gd name="connsiteY4" fmla="*/ 581032 h 581031"/>
                        <a:gd name="connsiteX5" fmla="*/ 417052 w 707311"/>
                        <a:gd name="connsiteY5" fmla="*/ 323599 h 581031"/>
                        <a:gd name="connsiteX6" fmla="*/ 466725 w 707311"/>
                        <a:gd name="connsiteY6" fmla="*/ 161932 h 581031"/>
                        <a:gd name="connsiteX7" fmla="*/ 380448 w 707311"/>
                        <a:gd name="connsiteY7" fmla="*/ 72206 h 581031"/>
                        <a:gd name="connsiteX8" fmla="*/ 476250 w 707311"/>
                        <a:gd name="connsiteY8" fmla="*/ 7 h 581031"/>
                        <a:gd name="connsiteX9" fmla="*/ 514350 w 707311"/>
                        <a:gd name="connsiteY9" fmla="*/ 7 h 581031"/>
                        <a:gd name="connsiteX10" fmla="*/ 474812 w 707311"/>
                        <a:gd name="connsiteY10" fmla="*/ 72577 h 5810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7311" h="581031">
                          <a:moveTo>
                            <a:pt x="474812" y="72577"/>
                          </a:moveTo>
                          <a:cubicBezTo>
                            <a:pt x="514750" y="99609"/>
                            <a:pt x="621573" y="151416"/>
                            <a:pt x="639661" y="164294"/>
                          </a:cubicBezTo>
                          <a:cubicBezTo>
                            <a:pt x="664959" y="182296"/>
                            <a:pt x="747141" y="222825"/>
                            <a:pt x="683914" y="332477"/>
                          </a:cubicBezTo>
                          <a:cubicBezTo>
                            <a:pt x="620687" y="442128"/>
                            <a:pt x="562127" y="522929"/>
                            <a:pt x="523361" y="581032"/>
                          </a:cubicBezTo>
                          <a:lnTo>
                            <a:pt x="0" y="581032"/>
                          </a:lnTo>
                          <a:cubicBezTo>
                            <a:pt x="130131" y="474209"/>
                            <a:pt x="330460" y="386064"/>
                            <a:pt x="417052" y="323599"/>
                          </a:cubicBezTo>
                          <a:cubicBezTo>
                            <a:pt x="503644" y="261134"/>
                            <a:pt x="508340" y="213948"/>
                            <a:pt x="466725" y="161932"/>
                          </a:cubicBezTo>
                          <a:cubicBezTo>
                            <a:pt x="428625" y="114307"/>
                            <a:pt x="394449" y="100886"/>
                            <a:pt x="380448" y="72206"/>
                          </a:cubicBezTo>
                          <a:cubicBezTo>
                            <a:pt x="355521" y="21171"/>
                            <a:pt x="445541" y="-432"/>
                            <a:pt x="476250" y="7"/>
                          </a:cubicBezTo>
                          <a:cubicBezTo>
                            <a:pt x="479974" y="7"/>
                            <a:pt x="514350" y="7"/>
                            <a:pt x="514350" y="7"/>
                          </a:cubicBezTo>
                          <a:cubicBezTo>
                            <a:pt x="514350" y="7"/>
                            <a:pt x="434864" y="45555"/>
                            <a:pt x="474812" y="72577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</p:grpSp>
        </p:grp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0E82458F-752D-B094-AEBF-BD91D688D764}"/>
                </a:ext>
              </a:extLst>
            </p:cNvPr>
            <p:cNvSpPr/>
            <p:nvPr/>
          </p:nvSpPr>
          <p:spPr>
            <a:xfrm>
              <a:off x="152035" y="333375"/>
              <a:ext cx="9717331" cy="6085010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2400" b="1" dirty="0">
                  <a:solidFill>
                    <a:schemeClr val="accent2"/>
                  </a:solidFill>
                </a:rPr>
                <a:t>Locations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6257095"/>
      </p:ext>
    </p:extLst>
  </p:cSld>
  <p:clrMapOvr>
    <a:masterClrMapping/>
  </p:clrMapOvr>
  <p:transition spd="slow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E82458F-752D-B094-AEBF-BD91D688D764}"/>
              </a:ext>
            </a:extLst>
          </p:cNvPr>
          <p:cNvSpPr/>
          <p:nvPr/>
        </p:nvSpPr>
        <p:spPr>
          <a:xfrm>
            <a:off x="199110" y="333375"/>
            <a:ext cx="9717331" cy="608501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400" b="1" dirty="0">
                <a:solidFill>
                  <a:schemeClr val="accent2"/>
                </a:solidFill>
              </a:rPr>
              <a:t>Legs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0A33F1C-EF9B-A732-7EAB-0C043010A8B9}"/>
              </a:ext>
            </a:extLst>
          </p:cNvPr>
          <p:cNvGrpSpPr/>
          <p:nvPr/>
        </p:nvGrpSpPr>
        <p:grpSpPr>
          <a:xfrm>
            <a:off x="719138" y="1089025"/>
            <a:ext cx="3753023" cy="5203459"/>
            <a:chOff x="719138" y="1089025"/>
            <a:chExt cx="3753023" cy="5203459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6AAF70C-C26D-75CC-6060-45F894AA5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9138" y="1089025"/>
              <a:ext cx="3753023" cy="1280271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5D5254F-9F4B-A63D-5385-1E7ACA28E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9138" y="2396754"/>
              <a:ext cx="3742049" cy="1280271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760E8518-CCCC-93AD-DAFF-E01987FC4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9138" y="3704483"/>
              <a:ext cx="3753023" cy="1280271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84747EF3-12DE-3A51-B33C-F325C3853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9138" y="5012213"/>
              <a:ext cx="3753023" cy="1280271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8E526B9-15D3-DA43-AD54-CE2953066BC5}"/>
              </a:ext>
            </a:extLst>
          </p:cNvPr>
          <p:cNvGrpSpPr/>
          <p:nvPr/>
        </p:nvGrpSpPr>
        <p:grpSpPr>
          <a:xfrm>
            <a:off x="5643390" y="1093421"/>
            <a:ext cx="3753023" cy="5203459"/>
            <a:chOff x="5260923" y="1089025"/>
            <a:chExt cx="3753023" cy="5203459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341DB479-507D-9500-63E2-E4C3BF6B8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260923" y="1089025"/>
              <a:ext cx="3753023" cy="1280271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072B7DA3-290D-EA65-D7A0-543681ADA2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260923" y="2396754"/>
              <a:ext cx="3742049" cy="1280271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7FCF8A1F-FF3F-B4B9-7885-65D0073E4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60923" y="3704483"/>
              <a:ext cx="3753023" cy="1280271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B5464EA9-1F82-184B-AEA3-517369521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260923" y="5012213"/>
              <a:ext cx="3753023" cy="12802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267501"/>
      </p:ext>
    </p:extLst>
  </p:cSld>
  <p:clrMapOvr>
    <a:masterClrMapping/>
  </p:clrMapOvr>
  <p:transition spd="slow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9EA04B7-0091-4E00-BBB5-79D60E3E1E35}"/>
              </a:ext>
            </a:extLst>
          </p:cNvPr>
          <p:cNvGrpSpPr/>
          <p:nvPr/>
        </p:nvGrpSpPr>
        <p:grpSpPr>
          <a:xfrm>
            <a:off x="152035" y="376541"/>
            <a:ext cx="9717331" cy="6085010"/>
            <a:chOff x="152035" y="376541"/>
            <a:chExt cx="9717331" cy="608501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2FE296F-EE92-439C-6F97-2E0FFB58AE5A}"/>
                </a:ext>
              </a:extLst>
            </p:cNvPr>
            <p:cNvSpPr/>
            <p:nvPr/>
          </p:nvSpPr>
          <p:spPr>
            <a:xfrm>
              <a:off x="152035" y="376541"/>
              <a:ext cx="9717331" cy="6085010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2400" b="1" dirty="0">
                  <a:solidFill>
                    <a:schemeClr val="accent2"/>
                  </a:solidFill>
                </a:rPr>
                <a:t>Trips</a:t>
              </a:r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9A623987-28AD-554E-0EBB-EAC8EED088CF}"/>
                </a:ext>
              </a:extLst>
            </p:cNvPr>
            <p:cNvGrpSpPr/>
            <p:nvPr/>
          </p:nvGrpSpPr>
          <p:grpSpPr>
            <a:xfrm>
              <a:off x="310074" y="1306469"/>
              <a:ext cx="9401252" cy="1680198"/>
              <a:chOff x="310074" y="1306469"/>
              <a:chExt cx="9401252" cy="1680198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AC12EF05-09E6-2BB0-2C49-B6F60F2262B0}"/>
                  </a:ext>
                </a:extLst>
              </p:cNvPr>
              <p:cNvGrpSpPr/>
              <p:nvPr/>
            </p:nvGrpSpPr>
            <p:grpSpPr>
              <a:xfrm>
                <a:off x="310074" y="1306469"/>
                <a:ext cx="2212796" cy="1680198"/>
                <a:chOff x="310074" y="1306469"/>
                <a:chExt cx="2212796" cy="1680198"/>
              </a:xfrm>
            </p:grpSpPr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9D4A5AE-3E1D-EB32-F635-692E367672A0}"/>
                    </a:ext>
                  </a:extLst>
                </p:cNvPr>
                <p:cNvSpPr txBox="1"/>
                <p:nvPr/>
              </p:nvSpPr>
              <p:spPr>
                <a:xfrm>
                  <a:off x="519657" y="1306469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Commute to work</a:t>
                  </a:r>
                </a:p>
              </p:txBody>
            </p: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9085F995-E67B-59D6-14F5-743BC6D9D1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0074" y="1594951"/>
                  <a:ext cx="2212796" cy="1391716"/>
                </a:xfrm>
                <a:prstGeom prst="rect">
                  <a:avLst/>
                </a:prstGeom>
              </p:spPr>
            </p:pic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CC075EF3-47DA-E6B3-40F7-82716050AC0B}"/>
                  </a:ext>
                </a:extLst>
              </p:cNvPr>
              <p:cNvGrpSpPr/>
              <p:nvPr/>
            </p:nvGrpSpPr>
            <p:grpSpPr>
              <a:xfrm>
                <a:off x="2706226" y="1306469"/>
                <a:ext cx="2212796" cy="1680198"/>
                <a:chOff x="2717906" y="1306469"/>
                <a:chExt cx="2212796" cy="1680198"/>
              </a:xfrm>
            </p:grpSpPr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5743E0CD-76EB-7432-1CDA-E2704D9D64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717906" y="1594951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92DA9A2C-0DD0-7E46-B18C-1A53E0C2F893}"/>
                    </a:ext>
                  </a:extLst>
                </p:cNvPr>
                <p:cNvSpPr txBox="1"/>
                <p:nvPr/>
              </p:nvSpPr>
              <p:spPr>
                <a:xfrm>
                  <a:off x="2717906" y="1306469"/>
                  <a:ext cx="2212796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Commute to work and leisure</a:t>
                  </a:r>
                </a:p>
              </p:txBody>
            </p: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B1E6BFCA-B69F-0109-CE5B-00A64978F8C7}"/>
                  </a:ext>
                </a:extLst>
              </p:cNvPr>
              <p:cNvGrpSpPr/>
              <p:nvPr/>
            </p:nvGrpSpPr>
            <p:grpSpPr>
              <a:xfrm>
                <a:off x="5102378" y="1306469"/>
                <a:ext cx="2212796" cy="1680198"/>
                <a:chOff x="5102378" y="1306469"/>
                <a:chExt cx="2212796" cy="1680198"/>
              </a:xfrm>
            </p:grpSpPr>
            <p:pic>
              <p:nvPicPr>
                <p:cNvPr id="109" name="Picture 108">
                  <a:extLst>
                    <a:ext uri="{FF2B5EF4-FFF2-40B4-BE49-F238E27FC236}">
                      <a16:creationId xmlns:a16="http://schemas.microsoft.com/office/drawing/2014/main" id="{0E529A44-A72B-BB9B-755C-A7B2BAD1A6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102378" y="1594951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062B833A-0F36-F71B-B364-056BDE4BC30D}"/>
                    </a:ext>
                  </a:extLst>
                </p:cNvPr>
                <p:cNvSpPr txBox="1"/>
                <p:nvPr/>
              </p:nvSpPr>
              <p:spPr>
                <a:xfrm>
                  <a:off x="5311961" y="1306469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Leisure only</a:t>
                  </a:r>
                </a:p>
              </p:txBody>
            </p: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5A319738-8878-BD8D-4583-CF08EBB638A2}"/>
                  </a:ext>
                </a:extLst>
              </p:cNvPr>
              <p:cNvGrpSpPr/>
              <p:nvPr/>
            </p:nvGrpSpPr>
            <p:grpSpPr>
              <a:xfrm>
                <a:off x="7498530" y="1306469"/>
                <a:ext cx="2212796" cy="1680198"/>
                <a:chOff x="7498530" y="1306469"/>
                <a:chExt cx="2212796" cy="1680198"/>
              </a:xfrm>
            </p:grpSpPr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013855FE-CFDD-FAEA-253D-78DC7C8B68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98530" y="1594951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DC07818-3FAC-E77F-D113-188DD5C583FF}"/>
                    </a:ext>
                  </a:extLst>
                </p:cNvPr>
                <p:cNvSpPr txBox="1"/>
                <p:nvPr/>
              </p:nvSpPr>
              <p:spPr>
                <a:xfrm>
                  <a:off x="7708113" y="1306469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Weekend trip</a:t>
                  </a:r>
                </a:p>
              </p:txBody>
            </p:sp>
          </p:grp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B044185-FE83-1A9B-C273-DFFFE5F3B22B}"/>
                </a:ext>
              </a:extLst>
            </p:cNvPr>
            <p:cNvGrpSpPr/>
            <p:nvPr/>
          </p:nvGrpSpPr>
          <p:grpSpPr>
            <a:xfrm>
              <a:off x="310074" y="3851425"/>
              <a:ext cx="9432341" cy="1623891"/>
              <a:chOff x="310074" y="3851425"/>
              <a:chExt cx="9432341" cy="1623891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40DFA593-63BD-2F33-711E-58FFDC62D878}"/>
                  </a:ext>
                </a:extLst>
              </p:cNvPr>
              <p:cNvGrpSpPr/>
              <p:nvPr/>
            </p:nvGrpSpPr>
            <p:grpSpPr>
              <a:xfrm>
                <a:off x="310074" y="3851425"/>
                <a:ext cx="2212796" cy="1623891"/>
                <a:chOff x="310074" y="3851425"/>
                <a:chExt cx="2212796" cy="1623891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564A1B9A-CD60-0EF7-E5A4-D7FD963B9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0074" y="4083600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741745DA-5E1F-9D2D-CD3C-0ACBB7EA3480}"/>
                    </a:ext>
                  </a:extLst>
                </p:cNvPr>
                <p:cNvSpPr txBox="1"/>
                <p:nvPr/>
              </p:nvSpPr>
              <p:spPr>
                <a:xfrm>
                  <a:off x="519657" y="3851425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Holiday outward</a:t>
                  </a:r>
                </a:p>
              </p:txBody>
            </p:sp>
          </p:grp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F7B8F797-F16B-CFD3-AC09-34A7168F74D4}"/>
                  </a:ext>
                </a:extLst>
              </p:cNvPr>
              <p:cNvGrpSpPr/>
              <p:nvPr/>
            </p:nvGrpSpPr>
            <p:grpSpPr>
              <a:xfrm>
                <a:off x="2716589" y="3851425"/>
                <a:ext cx="2212796" cy="1623891"/>
                <a:chOff x="2877813" y="3851425"/>
                <a:chExt cx="2212796" cy="1623891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8588EF78-1684-D140-9A65-0B6894A08A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877813" y="4083600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7794AEBE-86E9-E241-1A20-25A8CD65747B}"/>
                    </a:ext>
                  </a:extLst>
                </p:cNvPr>
                <p:cNvSpPr txBox="1"/>
                <p:nvPr/>
              </p:nvSpPr>
              <p:spPr>
                <a:xfrm>
                  <a:off x="3087396" y="3851425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Holiday back</a:t>
                  </a:r>
                </a:p>
              </p:txBody>
            </p: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C4F23244-8B6C-99A4-0858-9725BAFAA81E}"/>
                  </a:ext>
                </a:extLst>
              </p:cNvPr>
              <p:cNvGrpSpPr/>
              <p:nvPr/>
            </p:nvGrpSpPr>
            <p:grpSpPr>
              <a:xfrm>
                <a:off x="5123104" y="3851425"/>
                <a:ext cx="2212796" cy="1623891"/>
                <a:chOff x="5499510" y="3851425"/>
                <a:chExt cx="2212796" cy="1623891"/>
              </a:xfrm>
            </p:grpSpPr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A9F05E05-B186-C144-B46F-F0CE1C88B2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99510" y="4083600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CBEA3860-B346-0AC8-FAA1-2D433BDE42CE}"/>
                    </a:ext>
                  </a:extLst>
                </p:cNvPr>
                <p:cNvSpPr txBox="1"/>
                <p:nvPr/>
              </p:nvSpPr>
              <p:spPr>
                <a:xfrm>
                  <a:off x="5709093" y="3851425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Stay put home</a:t>
                  </a:r>
                </a:p>
              </p:txBody>
            </p: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9950BC33-AA7C-6AE8-6C24-A0800083368D}"/>
                  </a:ext>
                </a:extLst>
              </p:cNvPr>
              <p:cNvGrpSpPr/>
              <p:nvPr/>
            </p:nvGrpSpPr>
            <p:grpSpPr>
              <a:xfrm>
                <a:off x="7529619" y="3851425"/>
                <a:ext cx="2212796" cy="1623891"/>
                <a:chOff x="7529619" y="3851425"/>
                <a:chExt cx="2212796" cy="1623891"/>
              </a:xfrm>
            </p:grpSpPr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1982C06B-D249-9945-E333-FF9357D665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529619" y="4083600"/>
                  <a:ext cx="2212796" cy="1391716"/>
                </a:xfrm>
                <a:prstGeom prst="rect">
                  <a:avLst/>
                </a:prstGeom>
              </p:spPr>
            </p:pic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680FB984-6BC9-ABCA-A531-C7678AB7A0FF}"/>
                    </a:ext>
                  </a:extLst>
                </p:cNvPr>
                <p:cNvSpPr txBox="1"/>
                <p:nvPr/>
              </p:nvSpPr>
              <p:spPr>
                <a:xfrm>
                  <a:off x="7739202" y="3851425"/>
                  <a:ext cx="1793630" cy="25082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pPr algn="ctr">
                    <a:lnSpc>
                      <a:spcPct val="90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GB" sz="1200" dirty="0"/>
                    <a:t>Stay out holiday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75893613"/>
      </p:ext>
    </p:extLst>
  </p:cSld>
  <p:clrMapOvr>
    <a:masterClrMapping/>
  </p:clrMapOvr>
  <p:transition spd="slow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6A57A301-01F2-4402-F5BD-E5F01B7D6B8B}"/>
              </a:ext>
            </a:extLst>
          </p:cNvPr>
          <p:cNvGrpSpPr/>
          <p:nvPr/>
        </p:nvGrpSpPr>
        <p:grpSpPr>
          <a:xfrm>
            <a:off x="165223" y="333375"/>
            <a:ext cx="9717331" cy="6085010"/>
            <a:chOff x="152035" y="333375"/>
            <a:chExt cx="9717331" cy="608501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435F2A9-9045-FA58-2A3E-1A354B78838F}"/>
                </a:ext>
              </a:extLst>
            </p:cNvPr>
            <p:cNvGrpSpPr/>
            <p:nvPr/>
          </p:nvGrpSpPr>
          <p:grpSpPr>
            <a:xfrm>
              <a:off x="756225" y="1001455"/>
              <a:ext cx="8508951" cy="5352526"/>
              <a:chOff x="743679" y="1001455"/>
              <a:chExt cx="8508951" cy="5352526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776004A-F510-FB90-3875-32537D091F76}"/>
                  </a:ext>
                </a:extLst>
              </p:cNvPr>
              <p:cNvGrpSpPr/>
              <p:nvPr/>
            </p:nvGrpSpPr>
            <p:grpSpPr>
              <a:xfrm>
                <a:off x="3742922" y="2610906"/>
                <a:ext cx="2535556" cy="2133624"/>
                <a:chOff x="4619355" y="4220358"/>
                <a:chExt cx="2535556" cy="2133624"/>
              </a:xfrm>
            </p:grpSpPr>
            <p:sp>
              <p:nvSpPr>
                <p:cNvPr id="16" name="Rectangle: Rounded Corners 15">
                  <a:extLst>
                    <a:ext uri="{FF2B5EF4-FFF2-40B4-BE49-F238E27FC236}">
                      <a16:creationId xmlns:a16="http://schemas.microsoft.com/office/drawing/2014/main" id="{8DDA4F42-2E55-CF0F-77F8-E93BE8D1EFE2}"/>
                    </a:ext>
                  </a:extLst>
                </p:cNvPr>
                <p:cNvSpPr/>
                <p:nvPr/>
              </p:nvSpPr>
              <p:spPr>
                <a:xfrm>
                  <a:off x="4619355" y="4220358"/>
                  <a:ext cx="2535556" cy="2133624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Home</a:t>
                  </a:r>
                </a:p>
              </p:txBody>
            </p:sp>
            <p:pic>
              <p:nvPicPr>
                <p:cNvPr id="25" name="Graphic 24" descr="House with solid fill">
                  <a:extLst>
                    <a:ext uri="{FF2B5EF4-FFF2-40B4-BE49-F238E27FC236}">
                      <a16:creationId xmlns:a16="http://schemas.microsoft.com/office/drawing/2014/main" id="{E82279F7-97D7-1F75-9C06-005A37967B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429933" y="4851954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1C20C8C-FF54-627A-4F05-26E044958024}"/>
                  </a:ext>
                </a:extLst>
              </p:cNvPr>
              <p:cNvGrpSpPr/>
              <p:nvPr/>
            </p:nvGrpSpPr>
            <p:grpSpPr>
              <a:xfrm>
                <a:off x="743679" y="1001455"/>
                <a:ext cx="2560647" cy="5233830"/>
                <a:chOff x="4209099" y="1120152"/>
                <a:chExt cx="2560647" cy="5233830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D702EC1-0EB8-7850-4AB4-C02BC6C1D6D7}"/>
                    </a:ext>
                  </a:extLst>
                </p:cNvPr>
                <p:cNvGrpSpPr/>
                <p:nvPr/>
              </p:nvGrpSpPr>
              <p:grpSpPr>
                <a:xfrm>
                  <a:off x="4209099" y="4220358"/>
                  <a:ext cx="2535556" cy="2133624"/>
                  <a:chOff x="9079625" y="1489178"/>
                  <a:chExt cx="2535556" cy="2133624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26B018EC-E04C-9D66-43DB-6E4B9148C06C}"/>
                      </a:ext>
                    </a:extLst>
                  </p:cNvPr>
                  <p:cNvGrpSpPr/>
                  <p:nvPr/>
                </p:nvGrpSpPr>
                <p:grpSpPr>
                  <a:xfrm>
                    <a:off x="9079625" y="1489178"/>
                    <a:ext cx="2535556" cy="2133624"/>
                    <a:chOff x="8950709" y="1489178"/>
                    <a:chExt cx="2535556" cy="2133624"/>
                  </a:xfrm>
                </p:grpSpPr>
                <p:sp>
                  <p:nvSpPr>
                    <p:cNvPr id="18" name="Rectangle: Rounded Corners 17">
                      <a:extLst>
                        <a:ext uri="{FF2B5EF4-FFF2-40B4-BE49-F238E27FC236}">
                          <a16:creationId xmlns:a16="http://schemas.microsoft.com/office/drawing/2014/main" id="{89B62CAB-91E9-728B-ADAA-872B587979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50709" y="1489178"/>
                      <a:ext cx="2535556" cy="2133624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t"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600" b="1"/>
                        <a:t>Work</a:t>
                      </a:r>
                      <a:endParaRPr lang="en-GB" sz="1600" b="1" dirty="0"/>
                    </a:p>
                  </p:txBody>
                </p:sp>
                <p:pic>
                  <p:nvPicPr>
                    <p:cNvPr id="21" name="Graphic 20" descr="Building with solid fill">
                      <a:extLst>
                        <a:ext uri="{FF2B5EF4-FFF2-40B4-BE49-F238E27FC236}">
                          <a16:creationId xmlns:a16="http://schemas.microsoft.com/office/drawing/2014/main" id="{53DE8EB8-287C-EB6B-2682-825999FDCBA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761287" y="1776361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7" name="Graphic 16" descr="Bank with solid fill">
                    <a:extLst>
                      <a:ext uri="{FF2B5EF4-FFF2-40B4-BE49-F238E27FC236}">
                        <a16:creationId xmlns:a16="http://schemas.microsoft.com/office/drawing/2014/main" id="{9F08B4DD-EE41-ADB9-1874-E792CE77D8A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087989" y="2498488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27" name="Graphic 26" descr="Schoolhouse with solid fill">
                    <a:extLst>
                      <a:ext uri="{FF2B5EF4-FFF2-40B4-BE49-F238E27FC236}">
                        <a16:creationId xmlns:a16="http://schemas.microsoft.com/office/drawing/2014/main" id="{BD323270-6775-8215-377D-3B69FD1092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692416" y="2514600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6F299F9E-1938-92D4-343E-818B2F56CCAD}"/>
                    </a:ext>
                  </a:extLst>
                </p:cNvPr>
                <p:cNvGrpSpPr/>
                <p:nvPr/>
              </p:nvGrpSpPr>
              <p:grpSpPr>
                <a:xfrm>
                  <a:off x="4234190" y="1120152"/>
                  <a:ext cx="2535556" cy="2133624"/>
                  <a:chOff x="5902108" y="3223885"/>
                  <a:chExt cx="2535556" cy="2133624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66DB510E-E6C3-F9BE-72D2-792989475915}"/>
                      </a:ext>
                    </a:extLst>
                  </p:cNvPr>
                  <p:cNvGrpSpPr/>
                  <p:nvPr/>
                </p:nvGrpSpPr>
                <p:grpSpPr>
                  <a:xfrm>
                    <a:off x="5902108" y="3223885"/>
                    <a:ext cx="2535556" cy="2133624"/>
                    <a:chOff x="6768575" y="3078753"/>
                    <a:chExt cx="2535556" cy="2133624"/>
                  </a:xfrm>
                </p:grpSpPr>
                <p:sp>
                  <p:nvSpPr>
                    <p:cNvPr id="5" name="Rectangle: Rounded Corners 4">
                      <a:extLst>
                        <a:ext uri="{FF2B5EF4-FFF2-40B4-BE49-F238E27FC236}">
                          <a16:creationId xmlns:a16="http://schemas.microsoft.com/office/drawing/2014/main" id="{7F99634E-5287-16CE-7615-C7CC301326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68575" y="3078753"/>
                      <a:ext cx="2535556" cy="2133624"/>
                    </a:xfrm>
                    <a:prstGeom prst="roundRect">
                      <a:avLst/>
                    </a:prstGeom>
                    <a:solidFill>
                      <a:schemeClr val="accent4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t"/>
                    <a:lstStyle/>
                    <a:p>
                      <a:pPr algn="ctr">
                        <a:lnSpc>
                          <a:spcPct val="9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en-GB" sz="1600" b="1" dirty="0"/>
                        <a:t>Leisure</a:t>
                      </a:r>
                    </a:p>
                  </p:txBody>
                </p:sp>
                <p:pic>
                  <p:nvPicPr>
                    <p:cNvPr id="7" name="Graphic 6" descr="Performance Curtains outline">
                      <a:extLst>
                        <a:ext uri="{FF2B5EF4-FFF2-40B4-BE49-F238E27FC236}">
                          <a16:creationId xmlns:a16="http://schemas.microsoft.com/office/drawing/2014/main" id="{1A3B9969-EC6F-C677-660F-118F7F3442C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1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579153" y="3442198"/>
                      <a:ext cx="914400" cy="91440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2" name="Graphic 11" descr="Stadium with solid fill">
                    <a:extLst>
                      <a:ext uri="{FF2B5EF4-FFF2-40B4-BE49-F238E27FC236}">
                        <a16:creationId xmlns:a16="http://schemas.microsoft.com/office/drawing/2014/main" id="{39337FEF-1AAE-EF08-2C78-2AE0A9565E7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971103" y="4395484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4" name="Graphic 13" descr="Shopping cart with solid fill">
                    <a:extLst>
                      <a:ext uri="{FF2B5EF4-FFF2-40B4-BE49-F238E27FC236}">
                        <a16:creationId xmlns:a16="http://schemas.microsoft.com/office/drawing/2014/main" id="{2C6F9A49-3F33-1530-7C9C-E448A4EB85C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454268" y="4443109"/>
                    <a:ext cx="914400" cy="914400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0DCE6757-A824-1D85-919A-9BA51731D6D5}"/>
                  </a:ext>
                </a:extLst>
              </p:cNvPr>
              <p:cNvGrpSpPr/>
              <p:nvPr/>
            </p:nvGrpSpPr>
            <p:grpSpPr>
              <a:xfrm>
                <a:off x="6717074" y="1120151"/>
                <a:ext cx="2535556" cy="5233830"/>
                <a:chOff x="7168486" y="1120152"/>
                <a:chExt cx="2535556" cy="5233830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04FFE1B7-4BF8-A19D-D8E8-5AEA499FABA1}"/>
                    </a:ext>
                  </a:extLst>
                </p:cNvPr>
                <p:cNvGrpSpPr/>
                <p:nvPr/>
              </p:nvGrpSpPr>
              <p:grpSpPr>
                <a:xfrm>
                  <a:off x="7168486" y="4220358"/>
                  <a:ext cx="2535556" cy="2133624"/>
                  <a:chOff x="3238217" y="1734137"/>
                  <a:chExt cx="2535556" cy="2133624"/>
                </a:xfrm>
              </p:grpSpPr>
              <p:sp>
                <p:nvSpPr>
                  <p:cNvPr id="3" name="Rectangle: Rounded Corners 2">
                    <a:extLst>
                      <a:ext uri="{FF2B5EF4-FFF2-40B4-BE49-F238E27FC236}">
                        <a16:creationId xmlns:a16="http://schemas.microsoft.com/office/drawing/2014/main" id="{516B49FF-3B8B-C883-BAE6-AC9FECFAE7E6}"/>
                      </a:ext>
                    </a:extLst>
                  </p:cNvPr>
                  <p:cNvSpPr/>
                  <p:nvPr/>
                </p:nvSpPr>
                <p:spPr>
                  <a:xfrm>
                    <a:off x="3238217" y="1734137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Holiday</a:t>
                    </a:r>
                    <a:endParaRPr lang="en-GB" sz="1600" b="1" dirty="0"/>
                  </a:p>
                </p:txBody>
              </p:sp>
              <p:pic>
                <p:nvPicPr>
                  <p:cNvPr id="6" name="Graphic 5" descr="Mountain scene with solid fill">
                    <a:extLst>
                      <a:ext uri="{FF2B5EF4-FFF2-40B4-BE49-F238E27FC236}">
                        <a16:creationId xmlns:a16="http://schemas.microsoft.com/office/drawing/2014/main" id="{92917329-0EF0-1710-A3B3-9BB664EF9FC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354371" y="2435525"/>
                    <a:ext cx="914400" cy="914400"/>
                  </a:xfrm>
                  <a:prstGeom prst="rect">
                    <a:avLst/>
                  </a:prstGeom>
                </p:spPr>
              </p:pic>
              <p:pic>
                <p:nvPicPr>
                  <p:cNvPr id="11" name="Graphic 10" descr="Road outline">
                    <a:extLst>
                      <a:ext uri="{FF2B5EF4-FFF2-40B4-BE49-F238E27FC236}">
                        <a16:creationId xmlns:a16="http://schemas.microsoft.com/office/drawing/2014/main" id="{8576E7AF-F23D-7A41-FBBA-78696345C5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743219" y="2435525"/>
                    <a:ext cx="914400" cy="9144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DA41A921-6B54-5E6F-53E5-1A667096E5FD}"/>
                    </a:ext>
                  </a:extLst>
                </p:cNvPr>
                <p:cNvGrpSpPr/>
                <p:nvPr/>
              </p:nvGrpSpPr>
              <p:grpSpPr>
                <a:xfrm>
                  <a:off x="7168486" y="1120152"/>
                  <a:ext cx="2535556" cy="2133624"/>
                  <a:chOff x="9251966" y="1851049"/>
                  <a:chExt cx="2535556" cy="2133624"/>
                </a:xfrm>
              </p:grpSpPr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F21086D1-222C-DA2D-F4A2-61C3780461D3}"/>
                      </a:ext>
                    </a:extLst>
                  </p:cNvPr>
                  <p:cNvSpPr/>
                  <p:nvPr/>
                </p:nvSpPr>
                <p:spPr>
                  <a:xfrm>
                    <a:off x="9251966" y="1851049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Weekend</a:t>
                    </a:r>
                  </a:p>
                </p:txBody>
              </p: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97BAB2F7-AB58-78B1-8E5B-ABA4BE06C840}"/>
                      </a:ext>
                    </a:extLst>
                  </p:cNvPr>
                  <p:cNvGrpSpPr/>
                  <p:nvPr/>
                </p:nvGrpSpPr>
                <p:grpSpPr>
                  <a:xfrm>
                    <a:off x="10044995" y="2217150"/>
                    <a:ext cx="949499" cy="1401422"/>
                    <a:chOff x="5981759" y="2411341"/>
                    <a:chExt cx="949499" cy="1401422"/>
                  </a:xfrm>
                  <a:solidFill>
                    <a:schemeClr val="bg1"/>
                  </a:solidFill>
                </p:grpSpPr>
                <p:pic>
                  <p:nvPicPr>
                    <p:cNvPr id="22" name="Graphic 21" descr="City with solid fill">
                      <a:extLst>
                        <a:ext uri="{FF2B5EF4-FFF2-40B4-BE49-F238E27FC236}">
                          <a16:creationId xmlns:a16="http://schemas.microsoft.com/office/drawing/2014/main" id="{2EA974FF-6C39-2E88-5539-35A817D6F22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2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  <a:ext uri="{96DAC541-7B7A-43D3-8B79-37D633B846F1}">
                          <asvg:svgBlip xmlns:asvg="http://schemas.microsoft.com/office/drawing/2016/SVG/main" r:embed="rId22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016858" y="2411341"/>
                      <a:ext cx="914400" cy="914400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9" name="Freeform: Shape 48">
                      <a:extLst>
                        <a:ext uri="{FF2B5EF4-FFF2-40B4-BE49-F238E27FC236}">
                          <a16:creationId xmlns:a16="http://schemas.microsoft.com/office/drawing/2014/main" id="{01FFBB5F-66B9-C561-B1A1-FFB3AB8419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81759" y="3231732"/>
                      <a:ext cx="707311" cy="581031"/>
                    </a:xfrm>
                    <a:custGeom>
                      <a:avLst/>
                      <a:gdLst>
                        <a:gd name="connsiteX0" fmla="*/ 474812 w 707311"/>
                        <a:gd name="connsiteY0" fmla="*/ 72577 h 581031"/>
                        <a:gd name="connsiteX1" fmla="*/ 639661 w 707311"/>
                        <a:gd name="connsiteY1" fmla="*/ 164294 h 581031"/>
                        <a:gd name="connsiteX2" fmla="*/ 683914 w 707311"/>
                        <a:gd name="connsiteY2" fmla="*/ 332477 h 581031"/>
                        <a:gd name="connsiteX3" fmla="*/ 523361 w 707311"/>
                        <a:gd name="connsiteY3" fmla="*/ 581032 h 581031"/>
                        <a:gd name="connsiteX4" fmla="*/ 0 w 707311"/>
                        <a:gd name="connsiteY4" fmla="*/ 581032 h 581031"/>
                        <a:gd name="connsiteX5" fmla="*/ 417052 w 707311"/>
                        <a:gd name="connsiteY5" fmla="*/ 323599 h 581031"/>
                        <a:gd name="connsiteX6" fmla="*/ 466725 w 707311"/>
                        <a:gd name="connsiteY6" fmla="*/ 161932 h 581031"/>
                        <a:gd name="connsiteX7" fmla="*/ 380448 w 707311"/>
                        <a:gd name="connsiteY7" fmla="*/ 72206 h 581031"/>
                        <a:gd name="connsiteX8" fmla="*/ 476250 w 707311"/>
                        <a:gd name="connsiteY8" fmla="*/ 7 h 581031"/>
                        <a:gd name="connsiteX9" fmla="*/ 514350 w 707311"/>
                        <a:gd name="connsiteY9" fmla="*/ 7 h 581031"/>
                        <a:gd name="connsiteX10" fmla="*/ 474812 w 707311"/>
                        <a:gd name="connsiteY10" fmla="*/ 72577 h 58103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707311" h="581031">
                          <a:moveTo>
                            <a:pt x="474812" y="72577"/>
                          </a:moveTo>
                          <a:cubicBezTo>
                            <a:pt x="514750" y="99609"/>
                            <a:pt x="621573" y="151416"/>
                            <a:pt x="639661" y="164294"/>
                          </a:cubicBezTo>
                          <a:cubicBezTo>
                            <a:pt x="664959" y="182296"/>
                            <a:pt x="747141" y="222825"/>
                            <a:pt x="683914" y="332477"/>
                          </a:cubicBezTo>
                          <a:cubicBezTo>
                            <a:pt x="620687" y="442128"/>
                            <a:pt x="562127" y="522929"/>
                            <a:pt x="523361" y="581032"/>
                          </a:cubicBezTo>
                          <a:lnTo>
                            <a:pt x="0" y="581032"/>
                          </a:lnTo>
                          <a:cubicBezTo>
                            <a:pt x="130131" y="474209"/>
                            <a:pt x="330460" y="386064"/>
                            <a:pt x="417052" y="323599"/>
                          </a:cubicBezTo>
                          <a:cubicBezTo>
                            <a:pt x="503644" y="261134"/>
                            <a:pt x="508340" y="213948"/>
                            <a:pt x="466725" y="161932"/>
                          </a:cubicBezTo>
                          <a:cubicBezTo>
                            <a:pt x="428625" y="114307"/>
                            <a:pt x="394449" y="100886"/>
                            <a:pt x="380448" y="72206"/>
                          </a:cubicBezTo>
                          <a:cubicBezTo>
                            <a:pt x="355521" y="21171"/>
                            <a:pt x="445541" y="-432"/>
                            <a:pt x="476250" y="7"/>
                          </a:cubicBezTo>
                          <a:cubicBezTo>
                            <a:pt x="479974" y="7"/>
                            <a:pt x="514350" y="7"/>
                            <a:pt x="514350" y="7"/>
                          </a:cubicBezTo>
                          <a:cubicBezTo>
                            <a:pt x="514350" y="7"/>
                            <a:pt x="434864" y="45555"/>
                            <a:pt x="474812" y="72577"/>
                          </a:cubicBezTo>
                          <a:close/>
                        </a:path>
                      </a:pathLst>
                    </a:custGeom>
                    <a:grpFill/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GB"/>
                    </a:p>
                  </p:txBody>
                </p:sp>
              </p:grpSp>
            </p:grpSp>
          </p:grpSp>
        </p:grp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0E82458F-752D-B094-AEBF-BD91D688D764}"/>
                </a:ext>
              </a:extLst>
            </p:cNvPr>
            <p:cNvSpPr/>
            <p:nvPr/>
          </p:nvSpPr>
          <p:spPr>
            <a:xfrm>
              <a:off x="152035" y="333375"/>
              <a:ext cx="9717331" cy="6085010"/>
            </a:xfrm>
            <a:prstGeom prst="round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2400" b="1" dirty="0">
                  <a:solidFill>
                    <a:schemeClr val="accent2"/>
                  </a:solidFill>
                </a:rPr>
                <a:t>Legs</a:t>
              </a:r>
            </a:p>
          </p:txBody>
        </p:sp>
      </p:grpSp>
      <p:cxnSp>
        <p:nvCxnSpPr>
          <p:cNvPr id="2" name="Connector: Elbow 1">
            <a:extLst>
              <a:ext uri="{FF2B5EF4-FFF2-40B4-BE49-F238E27FC236}">
                <a16:creationId xmlns:a16="http://schemas.microsoft.com/office/drawing/2014/main" id="{FF9D5BC5-54EC-D1A4-4A85-B0D150592995}"/>
              </a:ext>
            </a:extLst>
          </p:cNvPr>
          <p:cNvCxnSpPr>
            <a:cxnSpLocks/>
            <a:stCxn id="16" idx="2"/>
            <a:endCxn id="18" idx="3"/>
          </p:cNvCxnSpPr>
          <p:nvPr/>
        </p:nvCxnSpPr>
        <p:spPr>
          <a:xfrm rot="5400000">
            <a:off x="3958731" y="4090769"/>
            <a:ext cx="423943" cy="1731465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671561"/>
      </p:ext>
    </p:extLst>
  </p:cSld>
  <p:clrMapOvr>
    <a:masterClrMapping/>
  </p:clrMapOvr>
  <p:transition spd="slow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D702EC1-0EB8-7850-4AB4-C02BC6C1D6D7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9079625" y="1489178"/>
            <a:chExt cx="2535556" cy="213362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6B018EC-E04C-9D66-43DB-6E4B9148C06C}"/>
                </a:ext>
              </a:extLst>
            </p:cNvPr>
            <p:cNvGrpSpPr/>
            <p:nvPr/>
          </p:nvGrpSpPr>
          <p:grpSpPr>
            <a:xfrm>
              <a:off x="9079625" y="1489178"/>
              <a:ext cx="2535556" cy="2133624"/>
              <a:chOff x="8950709" y="1489178"/>
              <a:chExt cx="2535556" cy="2133624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9B62CAB-91E9-728B-ADAA-872B587979E2}"/>
                  </a:ext>
                </a:extLst>
              </p:cNvPr>
              <p:cNvSpPr/>
              <p:nvPr/>
            </p:nvSpPr>
            <p:spPr>
              <a:xfrm>
                <a:off x="8950709" y="148917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/>
                  <a:t>Work</a:t>
                </a:r>
                <a:endParaRPr lang="en-GB" sz="1600" b="1" dirty="0"/>
              </a:p>
            </p:txBody>
          </p:sp>
          <p:pic>
            <p:nvPicPr>
              <p:cNvPr id="21" name="Graphic 20" descr="Building with solid fill">
                <a:extLst>
                  <a:ext uri="{FF2B5EF4-FFF2-40B4-BE49-F238E27FC236}">
                    <a16:creationId xmlns:a16="http://schemas.microsoft.com/office/drawing/2014/main" id="{53DE8EB8-287C-EB6B-2682-825999FDC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761287" y="1776361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7" name="Graphic 16" descr="Bank with solid fill">
              <a:extLst>
                <a:ext uri="{FF2B5EF4-FFF2-40B4-BE49-F238E27FC236}">
                  <a16:creationId xmlns:a16="http://schemas.microsoft.com/office/drawing/2014/main" id="{9F08B4DD-EE41-ADB9-1874-E792CE77D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87989" y="2498488"/>
              <a:ext cx="914400" cy="914400"/>
            </a:xfrm>
            <a:prstGeom prst="rect">
              <a:avLst/>
            </a:prstGeom>
          </p:spPr>
        </p:pic>
        <p:pic>
          <p:nvPicPr>
            <p:cNvPr id="27" name="Graphic 26" descr="Schoolhouse with solid fill">
              <a:extLst>
                <a:ext uri="{FF2B5EF4-FFF2-40B4-BE49-F238E27FC236}">
                  <a16:creationId xmlns:a16="http://schemas.microsoft.com/office/drawing/2014/main" id="{BD323270-6775-8215-377D-3B69FD109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92416" y="2514600"/>
              <a:ext cx="914400" cy="914400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451699"/>
      </p:ext>
    </p:extLst>
  </p:cSld>
  <p:clrMapOvr>
    <a:masterClrMapping/>
  </p:clrMapOvr>
  <p:transition spd="slow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1109BD9-66F6-D44F-5370-3495567B54D1}"/>
              </a:ext>
            </a:extLst>
          </p:cNvPr>
          <p:cNvGrpSpPr/>
          <p:nvPr/>
        </p:nvGrpSpPr>
        <p:grpSpPr>
          <a:xfrm>
            <a:off x="4421335" y="1606974"/>
            <a:ext cx="2535556" cy="2133624"/>
            <a:chOff x="4408143" y="1687255"/>
            <a:chExt cx="2535556" cy="21336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58D010E-9E92-09AF-19D0-AC787BE50852}"/>
                </a:ext>
              </a:extLst>
            </p:cNvPr>
            <p:cNvSpPr/>
            <p:nvPr/>
          </p:nvSpPr>
          <p:spPr>
            <a:xfrm>
              <a:off x="4408143" y="1687255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Leisure</a:t>
              </a:r>
            </a:p>
          </p:txBody>
        </p:sp>
        <p:pic>
          <p:nvPicPr>
            <p:cNvPr id="4" name="Graphic 3" descr="Performance Curtains outline">
              <a:extLst>
                <a:ext uri="{FF2B5EF4-FFF2-40B4-BE49-F238E27FC236}">
                  <a16:creationId xmlns:a16="http://schemas.microsoft.com/office/drawing/2014/main" id="{61EB895B-1AF7-27CB-57E4-00B332FEC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18721" y="2050700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Stadium with solid fill">
              <a:extLst>
                <a:ext uri="{FF2B5EF4-FFF2-40B4-BE49-F238E27FC236}">
                  <a16:creationId xmlns:a16="http://schemas.microsoft.com/office/drawing/2014/main" id="{7B080173-D103-05CD-4462-BEB11CDA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77138" y="2858854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Shopping cart with solid fill">
              <a:extLst>
                <a:ext uri="{FF2B5EF4-FFF2-40B4-BE49-F238E27FC236}">
                  <a16:creationId xmlns:a16="http://schemas.microsoft.com/office/drawing/2014/main" id="{CE9E87FF-156C-B1B2-4482-6E3BB87DB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60303" y="290647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1461915"/>
      </p:ext>
    </p:extLst>
  </p:cSld>
  <p:clrMapOvr>
    <a:masterClrMapping/>
  </p:clrMapOvr>
  <p:transition spd="slow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pic>
        <p:nvPicPr>
          <p:cNvPr id="27" name="Graphic 26" descr="Schoolhouse with solid fill">
            <a:extLst>
              <a:ext uri="{FF2B5EF4-FFF2-40B4-BE49-F238E27FC236}">
                <a16:creationId xmlns:a16="http://schemas.microsoft.com/office/drawing/2014/main" id="{BD323270-6775-8215-377D-3B69FD109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2993" y="2632396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CE75AE8-AFD4-1649-BEE7-9E725170150E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6729620" y="1120151"/>
            <a:chExt cx="2535556" cy="21336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1762DB2-E38E-80DD-B57F-95EA7704B5F0}"/>
                </a:ext>
              </a:extLst>
            </p:cNvPr>
            <p:cNvSpPr/>
            <p:nvPr/>
          </p:nvSpPr>
          <p:spPr>
            <a:xfrm>
              <a:off x="6729620" y="1120151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Weekend</a:t>
              </a:r>
            </a:p>
          </p:txBody>
        </p:sp>
        <p:pic>
          <p:nvPicPr>
            <p:cNvPr id="8" name="Graphic 7" descr="City with solid fill">
              <a:extLst>
                <a:ext uri="{FF2B5EF4-FFF2-40B4-BE49-F238E27FC236}">
                  <a16:creationId xmlns:a16="http://schemas.microsoft.com/office/drawing/2014/main" id="{87D6509E-DEDB-B20A-E4EF-A2FE5E51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57748" y="1486252"/>
              <a:ext cx="914400" cy="914400"/>
            </a:xfrm>
            <a:prstGeom prst="rect">
              <a:avLst/>
            </a:prstGeom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793598B-AF8C-54B7-06F0-CEC907E2BED4}"/>
                </a:ext>
              </a:extLst>
            </p:cNvPr>
            <p:cNvSpPr/>
            <p:nvPr/>
          </p:nvSpPr>
          <p:spPr>
            <a:xfrm>
              <a:off x="7522649" y="2306643"/>
              <a:ext cx="707311" cy="581031"/>
            </a:xfrm>
            <a:custGeom>
              <a:avLst/>
              <a:gdLst>
                <a:gd name="connsiteX0" fmla="*/ 474812 w 707311"/>
                <a:gd name="connsiteY0" fmla="*/ 72577 h 581031"/>
                <a:gd name="connsiteX1" fmla="*/ 639661 w 707311"/>
                <a:gd name="connsiteY1" fmla="*/ 164294 h 581031"/>
                <a:gd name="connsiteX2" fmla="*/ 683914 w 707311"/>
                <a:gd name="connsiteY2" fmla="*/ 332477 h 581031"/>
                <a:gd name="connsiteX3" fmla="*/ 523361 w 707311"/>
                <a:gd name="connsiteY3" fmla="*/ 581032 h 581031"/>
                <a:gd name="connsiteX4" fmla="*/ 0 w 707311"/>
                <a:gd name="connsiteY4" fmla="*/ 581032 h 581031"/>
                <a:gd name="connsiteX5" fmla="*/ 417052 w 707311"/>
                <a:gd name="connsiteY5" fmla="*/ 323599 h 581031"/>
                <a:gd name="connsiteX6" fmla="*/ 466725 w 707311"/>
                <a:gd name="connsiteY6" fmla="*/ 161932 h 581031"/>
                <a:gd name="connsiteX7" fmla="*/ 380448 w 707311"/>
                <a:gd name="connsiteY7" fmla="*/ 72206 h 581031"/>
                <a:gd name="connsiteX8" fmla="*/ 476250 w 707311"/>
                <a:gd name="connsiteY8" fmla="*/ 7 h 581031"/>
                <a:gd name="connsiteX9" fmla="*/ 514350 w 707311"/>
                <a:gd name="connsiteY9" fmla="*/ 7 h 581031"/>
                <a:gd name="connsiteX10" fmla="*/ 474812 w 707311"/>
                <a:gd name="connsiteY10" fmla="*/ 72577 h 58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311" h="581031">
                  <a:moveTo>
                    <a:pt x="474812" y="72577"/>
                  </a:moveTo>
                  <a:cubicBezTo>
                    <a:pt x="514750" y="99609"/>
                    <a:pt x="621573" y="151416"/>
                    <a:pt x="639661" y="164294"/>
                  </a:cubicBezTo>
                  <a:cubicBezTo>
                    <a:pt x="664959" y="182296"/>
                    <a:pt x="747141" y="222825"/>
                    <a:pt x="683914" y="332477"/>
                  </a:cubicBezTo>
                  <a:cubicBezTo>
                    <a:pt x="620687" y="442128"/>
                    <a:pt x="562127" y="522929"/>
                    <a:pt x="523361" y="581032"/>
                  </a:cubicBezTo>
                  <a:lnTo>
                    <a:pt x="0" y="581032"/>
                  </a:lnTo>
                  <a:cubicBezTo>
                    <a:pt x="130131" y="474209"/>
                    <a:pt x="330460" y="386064"/>
                    <a:pt x="417052" y="323599"/>
                  </a:cubicBezTo>
                  <a:cubicBezTo>
                    <a:pt x="503644" y="261134"/>
                    <a:pt x="508340" y="213948"/>
                    <a:pt x="466725" y="161932"/>
                  </a:cubicBezTo>
                  <a:cubicBezTo>
                    <a:pt x="428625" y="114307"/>
                    <a:pt x="394449" y="100886"/>
                    <a:pt x="380448" y="72206"/>
                  </a:cubicBezTo>
                  <a:cubicBezTo>
                    <a:pt x="355521" y="21171"/>
                    <a:pt x="445541" y="-432"/>
                    <a:pt x="476250" y="7"/>
                  </a:cubicBezTo>
                  <a:cubicBezTo>
                    <a:pt x="479974" y="7"/>
                    <a:pt x="514350" y="7"/>
                    <a:pt x="514350" y="7"/>
                  </a:cubicBezTo>
                  <a:cubicBezTo>
                    <a:pt x="514350" y="7"/>
                    <a:pt x="434864" y="45555"/>
                    <a:pt x="474812" y="725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75377375"/>
      </p:ext>
    </p:extLst>
  </p:cSld>
  <p:clrMapOvr>
    <a:masterClrMapping/>
  </p:clrMapOvr>
  <p:transition spd="slow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pic>
        <p:nvPicPr>
          <p:cNvPr id="17" name="Graphic 16" descr="Bank with solid fill">
            <a:extLst>
              <a:ext uri="{FF2B5EF4-FFF2-40B4-BE49-F238E27FC236}">
                <a16:creationId xmlns:a16="http://schemas.microsoft.com/office/drawing/2014/main" id="{9F08B4DD-EE41-ADB9-1874-E792CE77D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8566" y="2616284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393F115-ECB0-CAAF-98E3-0415496A463B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6742808" y="4220357"/>
            <a:chExt cx="2535556" cy="21336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4CF3061-35CB-D7B7-78CE-B2017177DF55}"/>
                </a:ext>
              </a:extLst>
            </p:cNvPr>
            <p:cNvSpPr/>
            <p:nvPr/>
          </p:nvSpPr>
          <p:spPr>
            <a:xfrm>
              <a:off x="6742808" y="4220357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/>
                <a:t>Holiday</a:t>
              </a:r>
              <a:endParaRPr lang="en-GB" sz="1600" b="1" dirty="0"/>
            </a:p>
          </p:txBody>
        </p:sp>
        <p:pic>
          <p:nvPicPr>
            <p:cNvPr id="8" name="Graphic 7" descr="Mountain scene with solid fill">
              <a:extLst>
                <a:ext uri="{FF2B5EF4-FFF2-40B4-BE49-F238E27FC236}">
                  <a16:creationId xmlns:a16="http://schemas.microsoft.com/office/drawing/2014/main" id="{635138E6-BF6E-7EFC-BBBD-F3AC8512E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58962" y="4921745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Road outline">
              <a:extLst>
                <a:ext uri="{FF2B5EF4-FFF2-40B4-BE49-F238E27FC236}">
                  <a16:creationId xmlns:a16="http://schemas.microsoft.com/office/drawing/2014/main" id="{DDC95937-C804-6464-1C21-627BFB74B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47810" y="492174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2951585"/>
      </p:ext>
    </p:extLst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17F73-ED27-D913-B0A0-BC1AE6638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ChaProEV</a:t>
            </a:r>
            <a:r>
              <a:rPr lang="en-GB" dirty="0"/>
              <a:t> availability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71B03-2323-720A-8CE1-7ACA684E399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CAD40-A34D-B816-70B4-8D36E540357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0A12D6-61D3-7DF3-13A3-15AC843D0F12}"/>
              </a:ext>
            </a:extLst>
          </p:cNvPr>
          <p:cNvGrpSpPr/>
          <p:nvPr/>
        </p:nvGrpSpPr>
        <p:grpSpPr>
          <a:xfrm>
            <a:off x="719138" y="2604948"/>
            <a:ext cx="4908884" cy="1884948"/>
            <a:chOff x="5262879" y="2479518"/>
            <a:chExt cx="4908884" cy="188494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845DFE8-9CDE-4A72-C37A-C7662FCE2E4B}"/>
                </a:ext>
              </a:extLst>
            </p:cNvPr>
            <p:cNvSpPr/>
            <p:nvPr/>
          </p:nvSpPr>
          <p:spPr>
            <a:xfrm>
              <a:off x="5262879" y="2479518"/>
              <a:ext cx="4908884" cy="188494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2400" dirty="0"/>
                <a:t>Source code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EB6D1B-E63A-B221-821D-1C7F3B701ADD}"/>
                </a:ext>
              </a:extLst>
            </p:cNvPr>
            <p:cNvSpPr txBox="1"/>
            <p:nvPr/>
          </p:nvSpPr>
          <p:spPr>
            <a:xfrm>
              <a:off x="5262879" y="3446502"/>
              <a:ext cx="4908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https://github.com/TNO/ChaProEV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C189F55-58D2-8AEA-7F0D-D9A6DFFB9DA6}"/>
              </a:ext>
            </a:extLst>
          </p:cNvPr>
          <p:cNvGrpSpPr/>
          <p:nvPr/>
        </p:nvGrpSpPr>
        <p:grpSpPr>
          <a:xfrm>
            <a:off x="6563980" y="2604948"/>
            <a:ext cx="4908884" cy="1884948"/>
            <a:chOff x="3994694" y="4253052"/>
            <a:chExt cx="4908884" cy="1884948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20C2856-3292-CEFE-C8EA-F9AEFAB83CED}"/>
                </a:ext>
              </a:extLst>
            </p:cNvPr>
            <p:cNvSpPr/>
            <p:nvPr/>
          </p:nvSpPr>
          <p:spPr>
            <a:xfrm>
              <a:off x="3994694" y="4253052"/>
              <a:ext cx="4908884" cy="188494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144000" bIns="14400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2400" dirty="0"/>
                <a:t>Library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FB3F5F-80F4-D0DF-E68F-0717F30B5DC0}"/>
                </a:ext>
              </a:extLst>
            </p:cNvPr>
            <p:cNvSpPr txBox="1"/>
            <p:nvPr/>
          </p:nvSpPr>
          <p:spPr>
            <a:xfrm>
              <a:off x="3994694" y="5247273"/>
              <a:ext cx="490888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nl-NL" dirty="0">
                  <a:solidFill>
                    <a:schemeClr val="bg1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https://pypi.org/project/ChaProEV/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39CA830D-4D57-7196-69CF-869760C9D86C}"/>
              </a:ext>
            </a:extLst>
          </p:cNvPr>
          <p:cNvSpPr/>
          <p:nvPr/>
        </p:nvSpPr>
        <p:spPr>
          <a:xfrm>
            <a:off x="7256475" y="4639257"/>
            <a:ext cx="2490535" cy="1474704"/>
          </a:xfrm>
          <a:prstGeom prst="wedgeRoundRectCallout">
            <a:avLst>
              <a:gd name="adj1" fmla="val -36977"/>
              <a:gd name="adj2" fmla="val -96021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Add scenario files and call functions within your model or independently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51E4701F-D67B-A8FA-4B53-D76C46C66FB0}"/>
              </a:ext>
            </a:extLst>
          </p:cNvPr>
          <p:cNvSpPr/>
          <p:nvPr/>
        </p:nvSpPr>
        <p:spPr>
          <a:xfrm>
            <a:off x="2281703" y="4639257"/>
            <a:ext cx="2490535" cy="1474704"/>
          </a:xfrm>
          <a:prstGeom prst="wedgeRoundRectCallout">
            <a:avLst>
              <a:gd name="adj1" fmla="val -36977"/>
              <a:gd name="adj2" fmla="val -96021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Understand how the model works</a:t>
            </a:r>
          </a:p>
        </p:txBody>
      </p:sp>
    </p:spTree>
    <p:extLst>
      <p:ext uri="{BB962C8B-B14F-4D97-AF65-F5344CB8AC3E}">
        <p14:creationId xmlns:p14="http://schemas.microsoft.com/office/powerpoint/2010/main" val="3790148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D702EC1-0EB8-7850-4AB4-C02BC6C1D6D7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9079625" y="1489178"/>
            <a:chExt cx="2535556" cy="213362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6B018EC-E04C-9D66-43DB-6E4B9148C06C}"/>
                </a:ext>
              </a:extLst>
            </p:cNvPr>
            <p:cNvGrpSpPr/>
            <p:nvPr/>
          </p:nvGrpSpPr>
          <p:grpSpPr>
            <a:xfrm>
              <a:off x="9079625" y="1489178"/>
              <a:ext cx="2535556" cy="2133624"/>
              <a:chOff x="8950709" y="1489178"/>
              <a:chExt cx="2535556" cy="2133624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9B62CAB-91E9-728B-ADAA-872B587979E2}"/>
                  </a:ext>
                </a:extLst>
              </p:cNvPr>
              <p:cNvSpPr/>
              <p:nvPr/>
            </p:nvSpPr>
            <p:spPr>
              <a:xfrm>
                <a:off x="8950709" y="148917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/>
                  <a:t>Work</a:t>
                </a:r>
                <a:endParaRPr lang="en-GB" sz="1600" b="1" dirty="0"/>
              </a:p>
            </p:txBody>
          </p:sp>
          <p:pic>
            <p:nvPicPr>
              <p:cNvPr id="8" name="Graphic 7" descr="Building with solid fill">
                <a:extLst>
                  <a:ext uri="{FF2B5EF4-FFF2-40B4-BE49-F238E27FC236}">
                    <a16:creationId xmlns:a16="http://schemas.microsoft.com/office/drawing/2014/main" id="{53DE8EB8-287C-EB6B-2682-825999FDCB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761287" y="1776361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5" name="Graphic 4" descr="Bank with solid fill">
              <a:extLst>
                <a:ext uri="{FF2B5EF4-FFF2-40B4-BE49-F238E27FC236}">
                  <a16:creationId xmlns:a16="http://schemas.microsoft.com/office/drawing/2014/main" id="{9F08B4DD-EE41-ADB9-1874-E792CE77D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87989" y="2498488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Schoolhouse with solid fill">
              <a:extLst>
                <a:ext uri="{FF2B5EF4-FFF2-40B4-BE49-F238E27FC236}">
                  <a16:creationId xmlns:a16="http://schemas.microsoft.com/office/drawing/2014/main" id="{BD323270-6775-8215-377D-3B69FD109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92416" y="2514600"/>
              <a:ext cx="914400" cy="9144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9C139BB-EDBB-E05C-6738-B9BE1C3D1190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4619355" y="4220358"/>
            <a:chExt cx="2535556" cy="2133624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C246822-A827-6C43-5DEA-4521E99AF98F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12" name="Graphic 11" descr="House with solid fill">
              <a:extLst>
                <a:ext uri="{FF2B5EF4-FFF2-40B4-BE49-F238E27FC236}">
                  <a16:creationId xmlns:a16="http://schemas.microsoft.com/office/drawing/2014/main" id="{A1977691-5048-8938-659B-E053B1229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187BF62-73D2-A7D5-B341-674A0FB5622B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9079625" y="1489178"/>
            <a:chExt cx="2535556" cy="213362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B2A78A9-8782-EAFB-422F-6748709734E6}"/>
                </a:ext>
              </a:extLst>
            </p:cNvPr>
            <p:cNvGrpSpPr/>
            <p:nvPr/>
          </p:nvGrpSpPr>
          <p:grpSpPr>
            <a:xfrm>
              <a:off x="9079625" y="1489178"/>
              <a:ext cx="2535556" cy="2133624"/>
              <a:chOff x="8950709" y="1489178"/>
              <a:chExt cx="2535556" cy="2133624"/>
            </a:xfrm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7D3C017-D2B0-0548-40E5-79F9C5DC56AD}"/>
                  </a:ext>
                </a:extLst>
              </p:cNvPr>
              <p:cNvSpPr/>
              <p:nvPr/>
            </p:nvSpPr>
            <p:spPr>
              <a:xfrm>
                <a:off x="8950709" y="148917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/>
                  <a:t>Work</a:t>
                </a:r>
                <a:endParaRPr lang="en-GB" sz="1600" b="1" dirty="0"/>
              </a:p>
            </p:txBody>
          </p:sp>
          <p:pic>
            <p:nvPicPr>
              <p:cNvPr id="22" name="Graphic 21" descr="Building with solid fill">
                <a:extLst>
                  <a:ext uri="{FF2B5EF4-FFF2-40B4-BE49-F238E27FC236}">
                    <a16:creationId xmlns:a16="http://schemas.microsoft.com/office/drawing/2014/main" id="{A510AF8A-E62C-29DA-618B-21A8E445D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761287" y="1776361"/>
                <a:ext cx="914400" cy="914400"/>
              </a:xfrm>
              <a:prstGeom prst="rect">
                <a:avLst/>
              </a:prstGeom>
            </p:spPr>
          </p:pic>
        </p:grpSp>
        <p:pic>
          <p:nvPicPr>
            <p:cNvPr id="15" name="Graphic 14" descr="Bank with solid fill">
              <a:extLst>
                <a:ext uri="{FF2B5EF4-FFF2-40B4-BE49-F238E27FC236}">
                  <a16:creationId xmlns:a16="http://schemas.microsoft.com/office/drawing/2014/main" id="{103F4377-050C-5803-759F-B396083AA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087989" y="2498488"/>
              <a:ext cx="914400" cy="914400"/>
            </a:xfrm>
            <a:prstGeom prst="rect">
              <a:avLst/>
            </a:prstGeom>
          </p:spPr>
        </p:pic>
        <p:pic>
          <p:nvPicPr>
            <p:cNvPr id="19" name="Graphic 18" descr="Schoolhouse with solid fill">
              <a:extLst>
                <a:ext uri="{FF2B5EF4-FFF2-40B4-BE49-F238E27FC236}">
                  <a16:creationId xmlns:a16="http://schemas.microsoft.com/office/drawing/2014/main" id="{3563DAB9-5C59-D35E-6552-1810E77B1E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0692416" y="251460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3395793"/>
      </p:ext>
    </p:extLst>
  </p:cSld>
  <p:clrMapOvr>
    <a:masterClrMapping/>
  </p:clrMapOvr>
  <p:transition spd="slow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1109BD9-66F6-D44F-5370-3495567B54D1}"/>
              </a:ext>
            </a:extLst>
          </p:cNvPr>
          <p:cNvGrpSpPr/>
          <p:nvPr/>
        </p:nvGrpSpPr>
        <p:grpSpPr>
          <a:xfrm>
            <a:off x="4421335" y="1606974"/>
            <a:ext cx="2535556" cy="2133624"/>
            <a:chOff x="4408143" y="1687255"/>
            <a:chExt cx="2535556" cy="21336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58D010E-9E92-09AF-19D0-AC787BE50852}"/>
                </a:ext>
              </a:extLst>
            </p:cNvPr>
            <p:cNvSpPr/>
            <p:nvPr/>
          </p:nvSpPr>
          <p:spPr>
            <a:xfrm>
              <a:off x="4408143" y="1687255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Leisure</a:t>
              </a:r>
            </a:p>
          </p:txBody>
        </p:sp>
        <p:pic>
          <p:nvPicPr>
            <p:cNvPr id="4" name="Graphic 3" descr="Performance Curtains outline">
              <a:extLst>
                <a:ext uri="{FF2B5EF4-FFF2-40B4-BE49-F238E27FC236}">
                  <a16:creationId xmlns:a16="http://schemas.microsoft.com/office/drawing/2014/main" id="{61EB895B-1AF7-27CB-57E4-00B332FEC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18721" y="2050700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Stadium with solid fill">
              <a:extLst>
                <a:ext uri="{FF2B5EF4-FFF2-40B4-BE49-F238E27FC236}">
                  <a16:creationId xmlns:a16="http://schemas.microsoft.com/office/drawing/2014/main" id="{7B080173-D103-05CD-4462-BEB11CDA3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77138" y="2858854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Shopping cart with solid fill">
              <a:extLst>
                <a:ext uri="{FF2B5EF4-FFF2-40B4-BE49-F238E27FC236}">
                  <a16:creationId xmlns:a16="http://schemas.microsoft.com/office/drawing/2014/main" id="{CE9E87FF-156C-B1B2-4482-6E3BB87DBB7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60303" y="2906479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0F2928D-5341-DB31-F818-25F81932A79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408143" y="1687255"/>
            <a:chExt cx="2535556" cy="213362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6971DB4-0ACE-D2CF-8C9C-6B8B4BE842FB}"/>
                </a:ext>
              </a:extLst>
            </p:cNvPr>
            <p:cNvSpPr/>
            <p:nvPr/>
          </p:nvSpPr>
          <p:spPr>
            <a:xfrm>
              <a:off x="4408143" y="1687255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Leisure</a:t>
              </a:r>
            </a:p>
          </p:txBody>
        </p:sp>
        <p:pic>
          <p:nvPicPr>
            <p:cNvPr id="9" name="Graphic 8" descr="Performance Curtains outline">
              <a:extLst>
                <a:ext uri="{FF2B5EF4-FFF2-40B4-BE49-F238E27FC236}">
                  <a16:creationId xmlns:a16="http://schemas.microsoft.com/office/drawing/2014/main" id="{F9E2664C-0BF2-9FD8-5E4E-1CA565505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218721" y="205070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Stadium with solid fill">
              <a:extLst>
                <a:ext uri="{FF2B5EF4-FFF2-40B4-BE49-F238E27FC236}">
                  <a16:creationId xmlns:a16="http://schemas.microsoft.com/office/drawing/2014/main" id="{98051A84-9C1A-63B2-517B-B9FB9035C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477138" y="2858854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Shopping cart with solid fill">
              <a:extLst>
                <a:ext uri="{FF2B5EF4-FFF2-40B4-BE49-F238E27FC236}">
                  <a16:creationId xmlns:a16="http://schemas.microsoft.com/office/drawing/2014/main" id="{B9B79324-EA8C-FB78-8849-6ABDCECA2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60303" y="2906479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E407DC9-269E-0003-581A-05E83D853DF9}"/>
              </a:ext>
            </a:extLst>
          </p:cNvPr>
          <p:cNvGrpSpPr/>
          <p:nvPr/>
        </p:nvGrpSpPr>
        <p:grpSpPr>
          <a:xfrm>
            <a:off x="4421335" y="1606974"/>
            <a:ext cx="2535556" cy="2133624"/>
            <a:chOff x="4619355" y="4220358"/>
            <a:chExt cx="2535556" cy="213362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6788B8E-F3AF-6AA7-1F90-83B62B48E179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15" name="Graphic 14" descr="House with solid fill">
              <a:extLst>
                <a:ext uri="{FF2B5EF4-FFF2-40B4-BE49-F238E27FC236}">
                  <a16:creationId xmlns:a16="http://schemas.microsoft.com/office/drawing/2014/main" id="{EC8F8955-1F5F-BC54-34F8-AFBB6E18C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0701394"/>
      </p:ext>
    </p:extLst>
  </p:cSld>
  <p:clrMapOvr>
    <a:masterClrMapping/>
  </p:clrMapOvr>
  <p:transition spd="slow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pic>
        <p:nvPicPr>
          <p:cNvPr id="27" name="Graphic 26" descr="Schoolhouse with solid fill">
            <a:extLst>
              <a:ext uri="{FF2B5EF4-FFF2-40B4-BE49-F238E27FC236}">
                <a16:creationId xmlns:a16="http://schemas.microsoft.com/office/drawing/2014/main" id="{BD323270-6775-8215-377D-3B69FD109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52993" y="2632396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BCE75AE8-AFD4-1649-BEE7-9E725170150E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6729620" y="1120151"/>
            <a:chExt cx="2535556" cy="21336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1762DB2-E38E-80DD-B57F-95EA7704B5F0}"/>
                </a:ext>
              </a:extLst>
            </p:cNvPr>
            <p:cNvSpPr/>
            <p:nvPr/>
          </p:nvSpPr>
          <p:spPr>
            <a:xfrm>
              <a:off x="6729620" y="1120151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Weekend</a:t>
              </a:r>
            </a:p>
          </p:txBody>
        </p:sp>
        <p:pic>
          <p:nvPicPr>
            <p:cNvPr id="8" name="Graphic 7" descr="City with solid fill">
              <a:extLst>
                <a:ext uri="{FF2B5EF4-FFF2-40B4-BE49-F238E27FC236}">
                  <a16:creationId xmlns:a16="http://schemas.microsoft.com/office/drawing/2014/main" id="{87D6509E-DEDB-B20A-E4EF-A2FE5E514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57748" y="1486252"/>
              <a:ext cx="914400" cy="914400"/>
            </a:xfrm>
            <a:prstGeom prst="rect">
              <a:avLst/>
            </a:prstGeom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793598B-AF8C-54B7-06F0-CEC907E2BED4}"/>
                </a:ext>
              </a:extLst>
            </p:cNvPr>
            <p:cNvSpPr/>
            <p:nvPr/>
          </p:nvSpPr>
          <p:spPr>
            <a:xfrm>
              <a:off x="7522649" y="2306643"/>
              <a:ext cx="707311" cy="581031"/>
            </a:xfrm>
            <a:custGeom>
              <a:avLst/>
              <a:gdLst>
                <a:gd name="connsiteX0" fmla="*/ 474812 w 707311"/>
                <a:gd name="connsiteY0" fmla="*/ 72577 h 581031"/>
                <a:gd name="connsiteX1" fmla="*/ 639661 w 707311"/>
                <a:gd name="connsiteY1" fmla="*/ 164294 h 581031"/>
                <a:gd name="connsiteX2" fmla="*/ 683914 w 707311"/>
                <a:gd name="connsiteY2" fmla="*/ 332477 h 581031"/>
                <a:gd name="connsiteX3" fmla="*/ 523361 w 707311"/>
                <a:gd name="connsiteY3" fmla="*/ 581032 h 581031"/>
                <a:gd name="connsiteX4" fmla="*/ 0 w 707311"/>
                <a:gd name="connsiteY4" fmla="*/ 581032 h 581031"/>
                <a:gd name="connsiteX5" fmla="*/ 417052 w 707311"/>
                <a:gd name="connsiteY5" fmla="*/ 323599 h 581031"/>
                <a:gd name="connsiteX6" fmla="*/ 466725 w 707311"/>
                <a:gd name="connsiteY6" fmla="*/ 161932 h 581031"/>
                <a:gd name="connsiteX7" fmla="*/ 380448 w 707311"/>
                <a:gd name="connsiteY7" fmla="*/ 72206 h 581031"/>
                <a:gd name="connsiteX8" fmla="*/ 476250 w 707311"/>
                <a:gd name="connsiteY8" fmla="*/ 7 h 581031"/>
                <a:gd name="connsiteX9" fmla="*/ 514350 w 707311"/>
                <a:gd name="connsiteY9" fmla="*/ 7 h 581031"/>
                <a:gd name="connsiteX10" fmla="*/ 474812 w 707311"/>
                <a:gd name="connsiteY10" fmla="*/ 72577 h 58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311" h="581031">
                  <a:moveTo>
                    <a:pt x="474812" y="72577"/>
                  </a:moveTo>
                  <a:cubicBezTo>
                    <a:pt x="514750" y="99609"/>
                    <a:pt x="621573" y="151416"/>
                    <a:pt x="639661" y="164294"/>
                  </a:cubicBezTo>
                  <a:cubicBezTo>
                    <a:pt x="664959" y="182296"/>
                    <a:pt x="747141" y="222825"/>
                    <a:pt x="683914" y="332477"/>
                  </a:cubicBezTo>
                  <a:cubicBezTo>
                    <a:pt x="620687" y="442128"/>
                    <a:pt x="562127" y="522929"/>
                    <a:pt x="523361" y="581032"/>
                  </a:cubicBezTo>
                  <a:lnTo>
                    <a:pt x="0" y="581032"/>
                  </a:lnTo>
                  <a:cubicBezTo>
                    <a:pt x="130131" y="474209"/>
                    <a:pt x="330460" y="386064"/>
                    <a:pt x="417052" y="323599"/>
                  </a:cubicBezTo>
                  <a:cubicBezTo>
                    <a:pt x="503644" y="261134"/>
                    <a:pt x="508340" y="213948"/>
                    <a:pt x="466725" y="161932"/>
                  </a:cubicBezTo>
                  <a:cubicBezTo>
                    <a:pt x="428625" y="114307"/>
                    <a:pt x="394449" y="100886"/>
                    <a:pt x="380448" y="72206"/>
                  </a:cubicBezTo>
                  <a:cubicBezTo>
                    <a:pt x="355521" y="21171"/>
                    <a:pt x="445541" y="-432"/>
                    <a:pt x="476250" y="7"/>
                  </a:cubicBezTo>
                  <a:cubicBezTo>
                    <a:pt x="479974" y="7"/>
                    <a:pt x="514350" y="7"/>
                    <a:pt x="514350" y="7"/>
                  </a:cubicBezTo>
                  <a:cubicBezTo>
                    <a:pt x="514350" y="7"/>
                    <a:pt x="434864" y="45555"/>
                    <a:pt x="474812" y="725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6F4B0F9-BB72-6A3B-84E3-305CFBF35FB3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6729620" y="1120151"/>
            <a:chExt cx="2535556" cy="21336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8B584A4-04C8-D897-21F9-3DF6C12761C8}"/>
                </a:ext>
              </a:extLst>
            </p:cNvPr>
            <p:cNvSpPr/>
            <p:nvPr/>
          </p:nvSpPr>
          <p:spPr>
            <a:xfrm>
              <a:off x="6729620" y="1120151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Weekend</a:t>
              </a:r>
            </a:p>
          </p:txBody>
        </p:sp>
        <p:pic>
          <p:nvPicPr>
            <p:cNvPr id="4" name="Graphic 3" descr="City with solid fill">
              <a:extLst>
                <a:ext uri="{FF2B5EF4-FFF2-40B4-BE49-F238E27FC236}">
                  <a16:creationId xmlns:a16="http://schemas.microsoft.com/office/drawing/2014/main" id="{4EE58A26-E6E6-9FF1-8F15-66CC41EFF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57748" y="1486252"/>
              <a:ext cx="914400" cy="914400"/>
            </a:xfrm>
            <a:prstGeom prst="rect">
              <a:avLst/>
            </a:prstGeom>
          </p:spPr>
        </p:pic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683C1E6-2850-1AFE-DF9D-45A36D4DFDE9}"/>
                </a:ext>
              </a:extLst>
            </p:cNvPr>
            <p:cNvSpPr/>
            <p:nvPr/>
          </p:nvSpPr>
          <p:spPr>
            <a:xfrm>
              <a:off x="7522649" y="2306643"/>
              <a:ext cx="707311" cy="581031"/>
            </a:xfrm>
            <a:custGeom>
              <a:avLst/>
              <a:gdLst>
                <a:gd name="connsiteX0" fmla="*/ 474812 w 707311"/>
                <a:gd name="connsiteY0" fmla="*/ 72577 h 581031"/>
                <a:gd name="connsiteX1" fmla="*/ 639661 w 707311"/>
                <a:gd name="connsiteY1" fmla="*/ 164294 h 581031"/>
                <a:gd name="connsiteX2" fmla="*/ 683914 w 707311"/>
                <a:gd name="connsiteY2" fmla="*/ 332477 h 581031"/>
                <a:gd name="connsiteX3" fmla="*/ 523361 w 707311"/>
                <a:gd name="connsiteY3" fmla="*/ 581032 h 581031"/>
                <a:gd name="connsiteX4" fmla="*/ 0 w 707311"/>
                <a:gd name="connsiteY4" fmla="*/ 581032 h 581031"/>
                <a:gd name="connsiteX5" fmla="*/ 417052 w 707311"/>
                <a:gd name="connsiteY5" fmla="*/ 323599 h 581031"/>
                <a:gd name="connsiteX6" fmla="*/ 466725 w 707311"/>
                <a:gd name="connsiteY6" fmla="*/ 161932 h 581031"/>
                <a:gd name="connsiteX7" fmla="*/ 380448 w 707311"/>
                <a:gd name="connsiteY7" fmla="*/ 72206 h 581031"/>
                <a:gd name="connsiteX8" fmla="*/ 476250 w 707311"/>
                <a:gd name="connsiteY8" fmla="*/ 7 h 581031"/>
                <a:gd name="connsiteX9" fmla="*/ 514350 w 707311"/>
                <a:gd name="connsiteY9" fmla="*/ 7 h 581031"/>
                <a:gd name="connsiteX10" fmla="*/ 474812 w 707311"/>
                <a:gd name="connsiteY10" fmla="*/ 72577 h 581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311" h="581031">
                  <a:moveTo>
                    <a:pt x="474812" y="72577"/>
                  </a:moveTo>
                  <a:cubicBezTo>
                    <a:pt x="514750" y="99609"/>
                    <a:pt x="621573" y="151416"/>
                    <a:pt x="639661" y="164294"/>
                  </a:cubicBezTo>
                  <a:cubicBezTo>
                    <a:pt x="664959" y="182296"/>
                    <a:pt x="747141" y="222825"/>
                    <a:pt x="683914" y="332477"/>
                  </a:cubicBezTo>
                  <a:cubicBezTo>
                    <a:pt x="620687" y="442128"/>
                    <a:pt x="562127" y="522929"/>
                    <a:pt x="523361" y="581032"/>
                  </a:cubicBezTo>
                  <a:lnTo>
                    <a:pt x="0" y="581032"/>
                  </a:lnTo>
                  <a:cubicBezTo>
                    <a:pt x="130131" y="474209"/>
                    <a:pt x="330460" y="386064"/>
                    <a:pt x="417052" y="323599"/>
                  </a:cubicBezTo>
                  <a:cubicBezTo>
                    <a:pt x="503644" y="261134"/>
                    <a:pt x="508340" y="213948"/>
                    <a:pt x="466725" y="161932"/>
                  </a:cubicBezTo>
                  <a:cubicBezTo>
                    <a:pt x="428625" y="114307"/>
                    <a:pt x="394449" y="100886"/>
                    <a:pt x="380448" y="72206"/>
                  </a:cubicBezTo>
                  <a:cubicBezTo>
                    <a:pt x="355521" y="21171"/>
                    <a:pt x="445541" y="-432"/>
                    <a:pt x="476250" y="7"/>
                  </a:cubicBezTo>
                  <a:cubicBezTo>
                    <a:pt x="479974" y="7"/>
                    <a:pt x="514350" y="7"/>
                    <a:pt x="514350" y="7"/>
                  </a:cubicBezTo>
                  <a:cubicBezTo>
                    <a:pt x="514350" y="7"/>
                    <a:pt x="434864" y="45555"/>
                    <a:pt x="474812" y="72577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FB094FB-AAFA-244E-1540-E6F37B2BAEB7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4619355" y="4220358"/>
            <a:chExt cx="2535556" cy="21336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29B0E39-D8E9-7B6A-EBBE-CA25B066E29A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13" name="Graphic 12" descr="House with solid fill">
              <a:extLst>
                <a:ext uri="{FF2B5EF4-FFF2-40B4-BE49-F238E27FC236}">
                  <a16:creationId xmlns:a16="http://schemas.microsoft.com/office/drawing/2014/main" id="{1B218586-770A-583C-EE96-91AA88742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0846112"/>
      </p:ext>
    </p:extLst>
  </p:cSld>
  <p:clrMapOvr>
    <a:masterClrMapping/>
  </p:clrMapOvr>
  <p:transition spd="slow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D776004A-F510-FB90-3875-32537D091F76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4619355" y="4220358"/>
            <a:chExt cx="2535556" cy="213362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DDA4F42-2E55-CF0F-77F8-E93BE8D1EFE2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25" name="Graphic 24" descr="House with solid fill">
              <a:extLst>
                <a:ext uri="{FF2B5EF4-FFF2-40B4-BE49-F238E27FC236}">
                  <a16:creationId xmlns:a16="http://schemas.microsoft.com/office/drawing/2014/main" id="{E82279F7-97D7-1F75-9C06-005A37967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  <p:pic>
        <p:nvPicPr>
          <p:cNvPr id="17" name="Graphic 16" descr="Bank with solid fill">
            <a:extLst>
              <a:ext uri="{FF2B5EF4-FFF2-40B4-BE49-F238E27FC236}">
                <a16:creationId xmlns:a16="http://schemas.microsoft.com/office/drawing/2014/main" id="{9F08B4DD-EE41-ADB9-1874-E792CE77D8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8566" y="2616284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CFBF15-3450-E899-C946-BFDC87ADF194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254694" y="2673786"/>
            <a:ext cx="1185508" cy="0"/>
          </a:xfrm>
          <a:prstGeom prst="straightConnector1">
            <a:avLst/>
          </a:prstGeom>
          <a:ln w="76200" cap="rnd">
            <a:solidFill>
              <a:schemeClr val="accent1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8393F115-ECB0-CAAF-98E3-0415496A463B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6742808" y="4220357"/>
            <a:chExt cx="2535556" cy="21336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4CF3061-35CB-D7B7-78CE-B2017177DF55}"/>
                </a:ext>
              </a:extLst>
            </p:cNvPr>
            <p:cNvSpPr/>
            <p:nvPr/>
          </p:nvSpPr>
          <p:spPr>
            <a:xfrm>
              <a:off x="6742808" y="4220357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/>
                <a:t>Holiday</a:t>
              </a:r>
              <a:endParaRPr lang="en-GB" sz="1600" b="1" dirty="0"/>
            </a:p>
          </p:txBody>
        </p:sp>
        <p:pic>
          <p:nvPicPr>
            <p:cNvPr id="8" name="Graphic 7" descr="Mountain scene with solid fill">
              <a:extLst>
                <a:ext uri="{FF2B5EF4-FFF2-40B4-BE49-F238E27FC236}">
                  <a16:creationId xmlns:a16="http://schemas.microsoft.com/office/drawing/2014/main" id="{635138E6-BF6E-7EFC-BBBD-F3AC8512E8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58962" y="4921745"/>
              <a:ext cx="914400" cy="914400"/>
            </a:xfrm>
            <a:prstGeom prst="rect">
              <a:avLst/>
            </a:prstGeom>
          </p:spPr>
        </p:pic>
        <p:pic>
          <p:nvPicPr>
            <p:cNvPr id="9" name="Graphic 8" descr="Road outline">
              <a:extLst>
                <a:ext uri="{FF2B5EF4-FFF2-40B4-BE49-F238E27FC236}">
                  <a16:creationId xmlns:a16="http://schemas.microsoft.com/office/drawing/2014/main" id="{DDC95937-C804-6464-1C21-627BFB74B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47810" y="4921745"/>
              <a:ext cx="914400" cy="9144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FD1D621-397D-8AC2-AC41-60BFC8D1A905}"/>
              </a:ext>
            </a:extLst>
          </p:cNvPr>
          <p:cNvGrpSpPr/>
          <p:nvPr/>
        </p:nvGrpSpPr>
        <p:grpSpPr>
          <a:xfrm>
            <a:off x="719138" y="1606974"/>
            <a:ext cx="2535556" cy="2133624"/>
            <a:chOff x="6742808" y="4220357"/>
            <a:chExt cx="2535556" cy="2133624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509A63A8-00F1-F51A-9CDF-325F59F9659B}"/>
                </a:ext>
              </a:extLst>
            </p:cNvPr>
            <p:cNvSpPr/>
            <p:nvPr/>
          </p:nvSpPr>
          <p:spPr>
            <a:xfrm>
              <a:off x="6742808" y="4220357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/>
                <a:t>Holiday</a:t>
              </a:r>
              <a:endParaRPr lang="en-GB" sz="1600" b="1" dirty="0"/>
            </a:p>
          </p:txBody>
        </p:sp>
        <p:pic>
          <p:nvPicPr>
            <p:cNvPr id="4" name="Graphic 3" descr="Mountain scene with solid fill">
              <a:extLst>
                <a:ext uri="{FF2B5EF4-FFF2-40B4-BE49-F238E27FC236}">
                  <a16:creationId xmlns:a16="http://schemas.microsoft.com/office/drawing/2014/main" id="{8732B13B-377E-29F8-F03B-1F893A3A5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58962" y="4921745"/>
              <a:ext cx="914400" cy="914400"/>
            </a:xfrm>
            <a:prstGeom prst="rect">
              <a:avLst/>
            </a:prstGeom>
          </p:spPr>
        </p:pic>
        <p:pic>
          <p:nvPicPr>
            <p:cNvPr id="5" name="Graphic 4" descr="Road outline">
              <a:extLst>
                <a:ext uri="{FF2B5EF4-FFF2-40B4-BE49-F238E27FC236}">
                  <a16:creationId xmlns:a16="http://schemas.microsoft.com/office/drawing/2014/main" id="{1AE8DBC7-BBC6-0481-0D18-B986CBD16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247810" y="4921745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40C549-1FDD-C5A8-1643-C9C347696EB9}"/>
              </a:ext>
            </a:extLst>
          </p:cNvPr>
          <p:cNvGrpSpPr/>
          <p:nvPr/>
        </p:nvGrpSpPr>
        <p:grpSpPr>
          <a:xfrm>
            <a:off x="4440202" y="1606974"/>
            <a:ext cx="2535556" cy="2133624"/>
            <a:chOff x="4619355" y="4220358"/>
            <a:chExt cx="2535556" cy="21336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6F7ECE3-0A58-359A-41AB-D63C2D09EABE}"/>
                </a:ext>
              </a:extLst>
            </p:cNvPr>
            <p:cNvSpPr/>
            <p:nvPr/>
          </p:nvSpPr>
          <p:spPr>
            <a:xfrm>
              <a:off x="4619355" y="4220358"/>
              <a:ext cx="2535556" cy="2133624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>
                <a:lnSpc>
                  <a:spcPct val="90000"/>
                </a:lnSpc>
                <a:spcBef>
                  <a:spcPts val="200"/>
                </a:spcBef>
                <a:spcAft>
                  <a:spcPts val="200"/>
                </a:spcAft>
              </a:pPr>
              <a:r>
                <a:rPr lang="en-GB" sz="1600" b="1" dirty="0"/>
                <a:t>Home</a:t>
              </a:r>
            </a:p>
          </p:txBody>
        </p:sp>
        <p:pic>
          <p:nvPicPr>
            <p:cNvPr id="13" name="Graphic 12" descr="House with solid fill">
              <a:extLst>
                <a:ext uri="{FF2B5EF4-FFF2-40B4-BE49-F238E27FC236}">
                  <a16:creationId xmlns:a16="http://schemas.microsoft.com/office/drawing/2014/main" id="{9303E93D-94C1-1F62-5870-97BBFECCF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429933" y="485195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9873666"/>
      </p:ext>
    </p:extLst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35F2A9-9045-FA58-2A3E-1A354B78838F}"/>
              </a:ext>
            </a:extLst>
          </p:cNvPr>
          <p:cNvGrpSpPr/>
          <p:nvPr/>
        </p:nvGrpSpPr>
        <p:grpSpPr>
          <a:xfrm>
            <a:off x="756225" y="1001455"/>
            <a:ext cx="8508951" cy="5352526"/>
            <a:chOff x="743679" y="1001455"/>
            <a:chExt cx="8508951" cy="53525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6004A-F510-FB90-3875-32537D091F76}"/>
                </a:ext>
              </a:extLst>
            </p:cNvPr>
            <p:cNvGrpSpPr/>
            <p:nvPr/>
          </p:nvGrpSpPr>
          <p:grpSpPr>
            <a:xfrm>
              <a:off x="3742922" y="2610906"/>
              <a:ext cx="2535556" cy="2133624"/>
              <a:chOff x="4619355" y="4220358"/>
              <a:chExt cx="2535556" cy="213362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DDA4F42-2E55-CF0F-77F8-E93BE8D1EFE2}"/>
                  </a:ext>
                </a:extLst>
              </p:cNvPr>
              <p:cNvSpPr/>
              <p:nvPr/>
            </p:nvSpPr>
            <p:spPr>
              <a:xfrm>
                <a:off x="4619355" y="422035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 dirty="0"/>
                  <a:t>Home</a:t>
                </a:r>
              </a:p>
            </p:txBody>
          </p:sp>
          <p:pic>
            <p:nvPicPr>
              <p:cNvPr id="25" name="Graphic 24" descr="House with solid fill">
                <a:extLst>
                  <a:ext uri="{FF2B5EF4-FFF2-40B4-BE49-F238E27FC236}">
                    <a16:creationId xmlns:a16="http://schemas.microsoft.com/office/drawing/2014/main" id="{E82279F7-97D7-1F75-9C06-005A37967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29933" y="485195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C20C8C-FF54-627A-4F05-26E044958024}"/>
                </a:ext>
              </a:extLst>
            </p:cNvPr>
            <p:cNvGrpSpPr/>
            <p:nvPr/>
          </p:nvGrpSpPr>
          <p:grpSpPr>
            <a:xfrm>
              <a:off x="743679" y="1001455"/>
              <a:ext cx="2560647" cy="5233830"/>
              <a:chOff x="4209099" y="1120152"/>
              <a:chExt cx="2560647" cy="523383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702EC1-0EB8-7850-4AB4-C02BC6C1D6D7}"/>
                  </a:ext>
                </a:extLst>
              </p:cNvPr>
              <p:cNvGrpSpPr/>
              <p:nvPr/>
            </p:nvGrpSpPr>
            <p:grpSpPr>
              <a:xfrm>
                <a:off x="4209099" y="4220358"/>
                <a:ext cx="2535556" cy="2133624"/>
                <a:chOff x="9079625" y="1489178"/>
                <a:chExt cx="2535556" cy="213362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6B018EC-E04C-9D66-43DB-6E4B9148C06C}"/>
                    </a:ext>
                  </a:extLst>
                </p:cNvPr>
                <p:cNvGrpSpPr/>
                <p:nvPr/>
              </p:nvGrpSpPr>
              <p:grpSpPr>
                <a:xfrm>
                  <a:off x="9079625" y="1489178"/>
                  <a:ext cx="2535556" cy="2133624"/>
                  <a:chOff x="8950709" y="1489178"/>
                  <a:chExt cx="2535556" cy="2133624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9B62CAB-91E9-728B-ADAA-872B587979E2}"/>
                      </a:ext>
                    </a:extLst>
                  </p:cNvPr>
                  <p:cNvSpPr/>
                  <p:nvPr/>
                </p:nvSpPr>
                <p:spPr>
                  <a:xfrm>
                    <a:off x="8950709" y="1489178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Work</a:t>
                    </a:r>
                    <a:endParaRPr lang="en-GB" sz="1600" b="1" dirty="0"/>
                  </a:p>
                </p:txBody>
              </p:sp>
              <p:pic>
                <p:nvPicPr>
                  <p:cNvPr id="21" name="Graphic 20" descr="Building with solid fill">
                    <a:extLst>
                      <a:ext uri="{FF2B5EF4-FFF2-40B4-BE49-F238E27FC236}">
                        <a16:creationId xmlns:a16="http://schemas.microsoft.com/office/drawing/2014/main" id="{53DE8EB8-287C-EB6B-2682-825999FDCB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61287" y="1776361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Graphic 16" descr="Bank with solid fill">
                  <a:extLst>
                    <a:ext uri="{FF2B5EF4-FFF2-40B4-BE49-F238E27FC236}">
                      <a16:creationId xmlns:a16="http://schemas.microsoft.com/office/drawing/2014/main" id="{9F08B4DD-EE41-ADB9-1874-E792CE77D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7989" y="249848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choolhouse with solid fill">
                  <a:extLst>
                    <a:ext uri="{FF2B5EF4-FFF2-40B4-BE49-F238E27FC236}">
                      <a16:creationId xmlns:a16="http://schemas.microsoft.com/office/drawing/2014/main" id="{BD323270-6775-8215-377D-3B69FD109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92416" y="251460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F299F9E-1938-92D4-343E-818B2F56CCAD}"/>
                  </a:ext>
                </a:extLst>
              </p:cNvPr>
              <p:cNvGrpSpPr/>
              <p:nvPr/>
            </p:nvGrpSpPr>
            <p:grpSpPr>
              <a:xfrm>
                <a:off x="4234190" y="1120152"/>
                <a:ext cx="2535556" cy="2133624"/>
                <a:chOff x="5902108" y="3223885"/>
                <a:chExt cx="2535556" cy="213362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6DB510E-E6C3-F9BE-72D2-792989475915}"/>
                    </a:ext>
                  </a:extLst>
                </p:cNvPr>
                <p:cNvGrpSpPr/>
                <p:nvPr/>
              </p:nvGrpSpPr>
              <p:grpSpPr>
                <a:xfrm>
                  <a:off x="5902108" y="3223885"/>
                  <a:ext cx="2535556" cy="2133624"/>
                  <a:chOff x="6768575" y="3078753"/>
                  <a:chExt cx="2535556" cy="213362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7F99634E-5287-16CE-7615-C7CC301326F9}"/>
                      </a:ext>
                    </a:extLst>
                  </p:cNvPr>
                  <p:cNvSpPr/>
                  <p:nvPr/>
                </p:nvSpPr>
                <p:spPr>
                  <a:xfrm>
                    <a:off x="6768575" y="3078753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Leisure</a:t>
                    </a:r>
                  </a:p>
                </p:txBody>
              </p:sp>
              <p:pic>
                <p:nvPicPr>
                  <p:cNvPr id="7" name="Graphic 6" descr="Performance Curtains outline">
                    <a:extLst>
                      <a:ext uri="{FF2B5EF4-FFF2-40B4-BE49-F238E27FC236}">
                        <a16:creationId xmlns:a16="http://schemas.microsoft.com/office/drawing/2014/main" id="{1A3B9969-EC6F-C677-660F-118F7F344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79153" y="3442198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Graphic 11" descr="Stadium with solid fill">
                  <a:extLst>
                    <a:ext uri="{FF2B5EF4-FFF2-40B4-BE49-F238E27FC236}">
                      <a16:creationId xmlns:a16="http://schemas.microsoft.com/office/drawing/2014/main" id="{39337FEF-1AAE-EF08-2C78-2AE0A9565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103" y="43954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Shopping cart with solid fill">
                  <a:extLst>
                    <a:ext uri="{FF2B5EF4-FFF2-40B4-BE49-F238E27FC236}">
                      <a16:creationId xmlns:a16="http://schemas.microsoft.com/office/drawing/2014/main" id="{2C6F9A49-3F33-1530-7C9C-E448A4EB8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4268" y="4443109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CE6757-A824-1D85-919A-9BA51731D6D5}"/>
                </a:ext>
              </a:extLst>
            </p:cNvPr>
            <p:cNvGrpSpPr/>
            <p:nvPr/>
          </p:nvGrpSpPr>
          <p:grpSpPr>
            <a:xfrm>
              <a:off x="6717074" y="1120151"/>
              <a:ext cx="2535556" cy="5233830"/>
              <a:chOff x="7168486" y="1120152"/>
              <a:chExt cx="2535556" cy="52338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4FFE1B7-4BF8-A19D-D8E8-5AEA499FABA1}"/>
                  </a:ext>
                </a:extLst>
              </p:cNvPr>
              <p:cNvGrpSpPr/>
              <p:nvPr/>
            </p:nvGrpSpPr>
            <p:grpSpPr>
              <a:xfrm>
                <a:off x="7168486" y="4220358"/>
                <a:ext cx="2535556" cy="2133624"/>
                <a:chOff x="3238217" y="1734137"/>
                <a:chExt cx="2535556" cy="2133624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16B49FF-3B8B-C883-BAE6-AC9FECFAE7E6}"/>
                    </a:ext>
                  </a:extLst>
                </p:cNvPr>
                <p:cNvSpPr/>
                <p:nvPr/>
              </p:nvSpPr>
              <p:spPr>
                <a:xfrm>
                  <a:off x="3238217" y="1734137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/>
                    <a:t>Holiday</a:t>
                  </a:r>
                  <a:endParaRPr lang="en-GB" sz="1600" b="1" dirty="0"/>
                </a:p>
              </p:txBody>
            </p:sp>
            <p:pic>
              <p:nvPicPr>
                <p:cNvPr id="6" name="Graphic 5" descr="Mountain scene with solid fill">
                  <a:extLst>
                    <a:ext uri="{FF2B5EF4-FFF2-40B4-BE49-F238E27FC236}">
                      <a16:creationId xmlns:a16="http://schemas.microsoft.com/office/drawing/2014/main" id="{92917329-0EF0-1710-A3B3-9BB664EF9F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4371" y="24355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Road outline">
                  <a:extLst>
                    <a:ext uri="{FF2B5EF4-FFF2-40B4-BE49-F238E27FC236}">
                      <a16:creationId xmlns:a16="http://schemas.microsoft.com/office/drawing/2014/main" id="{8576E7AF-F23D-7A41-FBBA-78696345C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219" y="243552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A41A921-6B54-5E6F-53E5-1A667096E5FD}"/>
                  </a:ext>
                </a:extLst>
              </p:cNvPr>
              <p:cNvGrpSpPr/>
              <p:nvPr/>
            </p:nvGrpSpPr>
            <p:grpSpPr>
              <a:xfrm>
                <a:off x="7168486" y="1120152"/>
                <a:ext cx="2535556" cy="2133624"/>
                <a:chOff x="9251966" y="1851049"/>
                <a:chExt cx="2535556" cy="2133624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21086D1-222C-DA2D-F4A2-61C3780461D3}"/>
                    </a:ext>
                  </a:extLst>
                </p:cNvPr>
                <p:cNvSpPr/>
                <p:nvPr/>
              </p:nvSpPr>
              <p:spPr>
                <a:xfrm>
                  <a:off x="9251966" y="1851049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Weekend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7BAB2F7-AB58-78B1-8E5B-ABA4BE06C840}"/>
                    </a:ext>
                  </a:extLst>
                </p:cNvPr>
                <p:cNvGrpSpPr/>
                <p:nvPr/>
              </p:nvGrpSpPr>
              <p:grpSpPr>
                <a:xfrm>
                  <a:off x="10044995" y="2217150"/>
                  <a:ext cx="949499" cy="1401422"/>
                  <a:chOff x="5981759" y="2411341"/>
                  <a:chExt cx="949499" cy="1401422"/>
                </a:xfrm>
                <a:solidFill>
                  <a:schemeClr val="bg1"/>
                </a:solidFill>
              </p:grpSpPr>
              <p:pic>
                <p:nvPicPr>
                  <p:cNvPr id="22" name="Graphic 21" descr="City with solid fill">
                    <a:extLst>
                      <a:ext uri="{FF2B5EF4-FFF2-40B4-BE49-F238E27FC236}">
                        <a16:creationId xmlns:a16="http://schemas.microsoft.com/office/drawing/2014/main" id="{2EA974FF-6C39-2E88-5539-35A817D6F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6858" y="241134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01FFBB5F-66B9-C561-B1A1-FFB3AB8419A2}"/>
                      </a:ext>
                    </a:extLst>
                  </p:cNvPr>
                  <p:cNvSpPr/>
                  <p:nvPr/>
                </p:nvSpPr>
                <p:spPr>
                  <a:xfrm>
                    <a:off x="5981759" y="3231732"/>
                    <a:ext cx="707311" cy="581031"/>
                  </a:xfrm>
                  <a:custGeom>
                    <a:avLst/>
                    <a:gdLst>
                      <a:gd name="connsiteX0" fmla="*/ 474812 w 707311"/>
                      <a:gd name="connsiteY0" fmla="*/ 72577 h 581031"/>
                      <a:gd name="connsiteX1" fmla="*/ 639661 w 707311"/>
                      <a:gd name="connsiteY1" fmla="*/ 164294 h 581031"/>
                      <a:gd name="connsiteX2" fmla="*/ 683914 w 707311"/>
                      <a:gd name="connsiteY2" fmla="*/ 332477 h 581031"/>
                      <a:gd name="connsiteX3" fmla="*/ 523361 w 707311"/>
                      <a:gd name="connsiteY3" fmla="*/ 581032 h 581031"/>
                      <a:gd name="connsiteX4" fmla="*/ 0 w 707311"/>
                      <a:gd name="connsiteY4" fmla="*/ 581032 h 581031"/>
                      <a:gd name="connsiteX5" fmla="*/ 417052 w 707311"/>
                      <a:gd name="connsiteY5" fmla="*/ 323599 h 581031"/>
                      <a:gd name="connsiteX6" fmla="*/ 466725 w 707311"/>
                      <a:gd name="connsiteY6" fmla="*/ 161932 h 581031"/>
                      <a:gd name="connsiteX7" fmla="*/ 380448 w 707311"/>
                      <a:gd name="connsiteY7" fmla="*/ 72206 h 581031"/>
                      <a:gd name="connsiteX8" fmla="*/ 476250 w 707311"/>
                      <a:gd name="connsiteY8" fmla="*/ 7 h 581031"/>
                      <a:gd name="connsiteX9" fmla="*/ 514350 w 707311"/>
                      <a:gd name="connsiteY9" fmla="*/ 7 h 581031"/>
                      <a:gd name="connsiteX10" fmla="*/ 474812 w 707311"/>
                      <a:gd name="connsiteY10" fmla="*/ 72577 h 581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7311" h="581031">
                        <a:moveTo>
                          <a:pt x="474812" y="72577"/>
                        </a:moveTo>
                        <a:cubicBezTo>
                          <a:pt x="514750" y="99609"/>
                          <a:pt x="621573" y="151416"/>
                          <a:pt x="639661" y="164294"/>
                        </a:cubicBezTo>
                        <a:cubicBezTo>
                          <a:pt x="664959" y="182296"/>
                          <a:pt x="747141" y="222825"/>
                          <a:pt x="683914" y="332477"/>
                        </a:cubicBezTo>
                        <a:cubicBezTo>
                          <a:pt x="620687" y="442128"/>
                          <a:pt x="562127" y="522929"/>
                          <a:pt x="523361" y="581032"/>
                        </a:cubicBezTo>
                        <a:lnTo>
                          <a:pt x="0" y="581032"/>
                        </a:lnTo>
                        <a:cubicBezTo>
                          <a:pt x="130131" y="474209"/>
                          <a:pt x="330460" y="386064"/>
                          <a:pt x="417052" y="323599"/>
                        </a:cubicBezTo>
                        <a:cubicBezTo>
                          <a:pt x="503644" y="261134"/>
                          <a:pt x="508340" y="213948"/>
                          <a:pt x="466725" y="161932"/>
                        </a:cubicBezTo>
                        <a:cubicBezTo>
                          <a:pt x="428625" y="114307"/>
                          <a:pt x="394449" y="100886"/>
                          <a:pt x="380448" y="72206"/>
                        </a:cubicBezTo>
                        <a:cubicBezTo>
                          <a:pt x="355521" y="21171"/>
                          <a:pt x="445541" y="-432"/>
                          <a:pt x="476250" y="7"/>
                        </a:cubicBezTo>
                        <a:cubicBezTo>
                          <a:pt x="479974" y="7"/>
                          <a:pt x="514350" y="7"/>
                          <a:pt x="514350" y="7"/>
                        </a:cubicBezTo>
                        <a:cubicBezTo>
                          <a:pt x="514350" y="7"/>
                          <a:pt x="434864" y="45555"/>
                          <a:pt x="474812" y="7257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E82458F-752D-B094-AEBF-BD91D688D764}"/>
              </a:ext>
            </a:extLst>
          </p:cNvPr>
          <p:cNvSpPr/>
          <p:nvPr/>
        </p:nvSpPr>
        <p:spPr>
          <a:xfrm>
            <a:off x="152035" y="333375"/>
            <a:ext cx="9717331" cy="608501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400" b="1" dirty="0">
                <a:solidFill>
                  <a:schemeClr val="accent2"/>
                </a:solidFill>
              </a:rPr>
              <a:t>Trips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E2CAA44-C7F5-BCAB-F5BC-E2E2CEF2E649}"/>
              </a:ext>
            </a:extLst>
          </p:cNvPr>
          <p:cNvCxnSpPr>
            <a:cxnSpLocks/>
            <a:stCxn id="16" idx="1"/>
            <a:endCxn id="18" idx="0"/>
          </p:cNvCxnSpPr>
          <p:nvPr/>
        </p:nvCxnSpPr>
        <p:spPr>
          <a:xfrm rot="10800000" flipV="1">
            <a:off x="2024004" y="3677717"/>
            <a:ext cx="1731465" cy="423943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Badge 4 with solid fill">
            <a:extLst>
              <a:ext uri="{FF2B5EF4-FFF2-40B4-BE49-F238E27FC236}">
                <a16:creationId xmlns:a16="http://schemas.microsoft.com/office/drawing/2014/main" id="{BA7A5075-F659-9DDA-28C1-2B51F1FA675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913480" y="530634"/>
            <a:ext cx="384048" cy="384048"/>
          </a:xfrm>
          <a:prstGeom prst="rect">
            <a:avLst/>
          </a:prstGeom>
        </p:spPr>
      </p:pic>
      <p:pic>
        <p:nvPicPr>
          <p:cNvPr id="61" name="Graphic 60" descr="Badge with solid fill">
            <a:extLst>
              <a:ext uri="{FF2B5EF4-FFF2-40B4-BE49-F238E27FC236}">
                <a16:creationId xmlns:a16="http://schemas.microsoft.com/office/drawing/2014/main" id="{F7E50124-EF47-2434-844E-F792C91D77F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921467" y="5217357"/>
            <a:ext cx="384048" cy="384048"/>
          </a:xfrm>
          <a:prstGeom prst="rect">
            <a:avLst/>
          </a:prstGeom>
        </p:spPr>
      </p:pic>
      <p:pic>
        <p:nvPicPr>
          <p:cNvPr id="63" name="Graphic 62" descr="Badge 3 with solid fill">
            <a:extLst>
              <a:ext uri="{FF2B5EF4-FFF2-40B4-BE49-F238E27FC236}">
                <a16:creationId xmlns:a16="http://schemas.microsoft.com/office/drawing/2014/main" id="{46BD646D-9046-9941-9AAB-07472058DAF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921467" y="1651012"/>
            <a:ext cx="384048" cy="384048"/>
          </a:xfrm>
          <a:prstGeom prst="rect">
            <a:avLst/>
          </a:prstGeom>
        </p:spPr>
      </p:pic>
      <p:pic>
        <p:nvPicPr>
          <p:cNvPr id="65" name="Graphic 64" descr="Badge 1 with solid fill">
            <a:extLst>
              <a:ext uri="{FF2B5EF4-FFF2-40B4-BE49-F238E27FC236}">
                <a16:creationId xmlns:a16="http://schemas.microsoft.com/office/drawing/2014/main" id="{C6F55C0F-5B79-3A6F-B979-2E47AF6F87D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752866" y="3293669"/>
            <a:ext cx="384048" cy="384048"/>
          </a:xfrm>
          <a:prstGeom prst="rect">
            <a:avLst/>
          </a:prstGeom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ACF5D08-0CAA-8A6E-6C0D-CAFB6C263CB0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flipV="1">
            <a:off x="3291781" y="4744530"/>
            <a:ext cx="1731465" cy="423943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EC45E15-8562-9E8C-7757-F1EB4D30C7CB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rot="16200000" flipV="1">
            <a:off x="3898740" y="1486400"/>
            <a:ext cx="542639" cy="1706374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B02700E-DE9F-5652-A6A0-A7326628E248}"/>
              </a:ext>
            </a:extLst>
          </p:cNvPr>
          <p:cNvCxnSpPr>
            <a:cxnSpLocks/>
            <a:stCxn id="5" idx="0"/>
            <a:endCxn id="16" idx="3"/>
          </p:cNvCxnSpPr>
          <p:nvPr/>
        </p:nvCxnSpPr>
        <p:spPr>
          <a:xfrm rot="16200000" flipH="1">
            <a:off x="2831927" y="218621"/>
            <a:ext cx="2676263" cy="4241930"/>
          </a:xfrm>
          <a:prstGeom prst="bentConnector4">
            <a:avLst>
              <a:gd name="adj1" fmla="val -2136"/>
              <a:gd name="adj2" fmla="val 107773"/>
            </a:avLst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3035345"/>
      </p:ext>
    </p:extLst>
  </p:cSld>
  <p:clrMapOvr>
    <a:masterClrMapping/>
  </p:clrMapOvr>
  <p:transition spd="slow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B435F2A9-9045-FA58-2A3E-1A354B78838F}"/>
              </a:ext>
            </a:extLst>
          </p:cNvPr>
          <p:cNvGrpSpPr/>
          <p:nvPr/>
        </p:nvGrpSpPr>
        <p:grpSpPr>
          <a:xfrm>
            <a:off x="756225" y="1001455"/>
            <a:ext cx="8508951" cy="5352526"/>
            <a:chOff x="743679" y="1001455"/>
            <a:chExt cx="8508951" cy="53525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6004A-F510-FB90-3875-32537D091F76}"/>
                </a:ext>
              </a:extLst>
            </p:cNvPr>
            <p:cNvGrpSpPr/>
            <p:nvPr/>
          </p:nvGrpSpPr>
          <p:grpSpPr>
            <a:xfrm>
              <a:off x="3742922" y="2610906"/>
              <a:ext cx="2535556" cy="2133624"/>
              <a:chOff x="4619355" y="4220358"/>
              <a:chExt cx="2535556" cy="213362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DDA4F42-2E55-CF0F-77F8-E93BE8D1EFE2}"/>
                  </a:ext>
                </a:extLst>
              </p:cNvPr>
              <p:cNvSpPr/>
              <p:nvPr/>
            </p:nvSpPr>
            <p:spPr>
              <a:xfrm>
                <a:off x="4619355" y="422035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 dirty="0"/>
                  <a:t>Home</a:t>
                </a:r>
              </a:p>
            </p:txBody>
          </p:sp>
          <p:pic>
            <p:nvPicPr>
              <p:cNvPr id="25" name="Graphic 24" descr="House with solid fill">
                <a:extLst>
                  <a:ext uri="{FF2B5EF4-FFF2-40B4-BE49-F238E27FC236}">
                    <a16:creationId xmlns:a16="http://schemas.microsoft.com/office/drawing/2014/main" id="{E82279F7-97D7-1F75-9C06-005A37967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29933" y="485195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C20C8C-FF54-627A-4F05-26E044958024}"/>
                </a:ext>
              </a:extLst>
            </p:cNvPr>
            <p:cNvGrpSpPr/>
            <p:nvPr/>
          </p:nvGrpSpPr>
          <p:grpSpPr>
            <a:xfrm>
              <a:off x="743679" y="1001455"/>
              <a:ext cx="2560647" cy="5233830"/>
              <a:chOff x="4209099" y="1120152"/>
              <a:chExt cx="2560647" cy="523383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702EC1-0EB8-7850-4AB4-C02BC6C1D6D7}"/>
                  </a:ext>
                </a:extLst>
              </p:cNvPr>
              <p:cNvGrpSpPr/>
              <p:nvPr/>
            </p:nvGrpSpPr>
            <p:grpSpPr>
              <a:xfrm>
                <a:off x="4209099" y="4220358"/>
                <a:ext cx="2535556" cy="2133624"/>
                <a:chOff x="9079625" y="1489178"/>
                <a:chExt cx="2535556" cy="213362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6B018EC-E04C-9D66-43DB-6E4B9148C06C}"/>
                    </a:ext>
                  </a:extLst>
                </p:cNvPr>
                <p:cNvGrpSpPr/>
                <p:nvPr/>
              </p:nvGrpSpPr>
              <p:grpSpPr>
                <a:xfrm>
                  <a:off x="9079625" y="1489178"/>
                  <a:ext cx="2535556" cy="2133624"/>
                  <a:chOff x="8950709" y="1489178"/>
                  <a:chExt cx="2535556" cy="2133624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9B62CAB-91E9-728B-ADAA-872B587979E2}"/>
                      </a:ext>
                    </a:extLst>
                  </p:cNvPr>
                  <p:cNvSpPr/>
                  <p:nvPr/>
                </p:nvSpPr>
                <p:spPr>
                  <a:xfrm>
                    <a:off x="8950709" y="1489178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Work</a:t>
                    </a:r>
                    <a:endParaRPr lang="en-GB" sz="1600" b="1" dirty="0"/>
                  </a:p>
                </p:txBody>
              </p:sp>
              <p:pic>
                <p:nvPicPr>
                  <p:cNvPr id="21" name="Graphic 20" descr="Building with solid fill">
                    <a:extLst>
                      <a:ext uri="{FF2B5EF4-FFF2-40B4-BE49-F238E27FC236}">
                        <a16:creationId xmlns:a16="http://schemas.microsoft.com/office/drawing/2014/main" id="{53DE8EB8-287C-EB6B-2682-825999FDCB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61287" y="1776361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Graphic 16" descr="Bank with solid fill">
                  <a:extLst>
                    <a:ext uri="{FF2B5EF4-FFF2-40B4-BE49-F238E27FC236}">
                      <a16:creationId xmlns:a16="http://schemas.microsoft.com/office/drawing/2014/main" id="{9F08B4DD-EE41-ADB9-1874-E792CE77D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7989" y="249848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choolhouse with solid fill">
                  <a:extLst>
                    <a:ext uri="{FF2B5EF4-FFF2-40B4-BE49-F238E27FC236}">
                      <a16:creationId xmlns:a16="http://schemas.microsoft.com/office/drawing/2014/main" id="{BD323270-6775-8215-377D-3B69FD109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92416" y="251460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F299F9E-1938-92D4-343E-818B2F56CCAD}"/>
                  </a:ext>
                </a:extLst>
              </p:cNvPr>
              <p:cNvGrpSpPr/>
              <p:nvPr/>
            </p:nvGrpSpPr>
            <p:grpSpPr>
              <a:xfrm>
                <a:off x="4234190" y="1120152"/>
                <a:ext cx="2535556" cy="2133624"/>
                <a:chOff x="5902108" y="3223885"/>
                <a:chExt cx="2535556" cy="213362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6DB510E-E6C3-F9BE-72D2-792989475915}"/>
                    </a:ext>
                  </a:extLst>
                </p:cNvPr>
                <p:cNvGrpSpPr/>
                <p:nvPr/>
              </p:nvGrpSpPr>
              <p:grpSpPr>
                <a:xfrm>
                  <a:off x="5902108" y="3223885"/>
                  <a:ext cx="2535556" cy="2133624"/>
                  <a:chOff x="6768575" y="3078753"/>
                  <a:chExt cx="2535556" cy="213362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7F99634E-5287-16CE-7615-C7CC301326F9}"/>
                      </a:ext>
                    </a:extLst>
                  </p:cNvPr>
                  <p:cNvSpPr/>
                  <p:nvPr/>
                </p:nvSpPr>
                <p:spPr>
                  <a:xfrm>
                    <a:off x="6768575" y="3078753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Leisure</a:t>
                    </a:r>
                  </a:p>
                </p:txBody>
              </p:sp>
              <p:pic>
                <p:nvPicPr>
                  <p:cNvPr id="7" name="Graphic 6" descr="Performance Curtains outline">
                    <a:extLst>
                      <a:ext uri="{FF2B5EF4-FFF2-40B4-BE49-F238E27FC236}">
                        <a16:creationId xmlns:a16="http://schemas.microsoft.com/office/drawing/2014/main" id="{1A3B9969-EC6F-C677-660F-118F7F344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79153" y="3442198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Graphic 11" descr="Stadium with solid fill">
                  <a:extLst>
                    <a:ext uri="{FF2B5EF4-FFF2-40B4-BE49-F238E27FC236}">
                      <a16:creationId xmlns:a16="http://schemas.microsoft.com/office/drawing/2014/main" id="{39337FEF-1AAE-EF08-2C78-2AE0A9565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103" y="43954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Shopping cart with solid fill">
                  <a:extLst>
                    <a:ext uri="{FF2B5EF4-FFF2-40B4-BE49-F238E27FC236}">
                      <a16:creationId xmlns:a16="http://schemas.microsoft.com/office/drawing/2014/main" id="{2C6F9A49-3F33-1530-7C9C-E448A4EB8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4268" y="4443109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CE6757-A824-1D85-919A-9BA51731D6D5}"/>
                </a:ext>
              </a:extLst>
            </p:cNvPr>
            <p:cNvGrpSpPr/>
            <p:nvPr/>
          </p:nvGrpSpPr>
          <p:grpSpPr>
            <a:xfrm>
              <a:off x="6717074" y="1120151"/>
              <a:ext cx="2535556" cy="5233830"/>
              <a:chOff x="7168486" y="1120152"/>
              <a:chExt cx="2535556" cy="52338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4FFE1B7-4BF8-A19D-D8E8-5AEA499FABA1}"/>
                  </a:ext>
                </a:extLst>
              </p:cNvPr>
              <p:cNvGrpSpPr/>
              <p:nvPr/>
            </p:nvGrpSpPr>
            <p:grpSpPr>
              <a:xfrm>
                <a:off x="7168486" y="4220358"/>
                <a:ext cx="2535556" cy="2133624"/>
                <a:chOff x="3238217" y="1734137"/>
                <a:chExt cx="2535556" cy="2133624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16B49FF-3B8B-C883-BAE6-AC9FECFAE7E6}"/>
                    </a:ext>
                  </a:extLst>
                </p:cNvPr>
                <p:cNvSpPr/>
                <p:nvPr/>
              </p:nvSpPr>
              <p:spPr>
                <a:xfrm>
                  <a:off x="3238217" y="1734137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/>
                    <a:t>Holiday</a:t>
                  </a:r>
                  <a:endParaRPr lang="en-GB" sz="1600" b="1" dirty="0"/>
                </a:p>
              </p:txBody>
            </p:sp>
            <p:pic>
              <p:nvPicPr>
                <p:cNvPr id="6" name="Graphic 5" descr="Mountain scene with solid fill">
                  <a:extLst>
                    <a:ext uri="{FF2B5EF4-FFF2-40B4-BE49-F238E27FC236}">
                      <a16:creationId xmlns:a16="http://schemas.microsoft.com/office/drawing/2014/main" id="{92917329-0EF0-1710-A3B3-9BB664EF9F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4371" y="24355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Road outline">
                  <a:extLst>
                    <a:ext uri="{FF2B5EF4-FFF2-40B4-BE49-F238E27FC236}">
                      <a16:creationId xmlns:a16="http://schemas.microsoft.com/office/drawing/2014/main" id="{8576E7AF-F23D-7A41-FBBA-78696345C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219" y="243552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A41A921-6B54-5E6F-53E5-1A667096E5FD}"/>
                  </a:ext>
                </a:extLst>
              </p:cNvPr>
              <p:cNvGrpSpPr/>
              <p:nvPr/>
            </p:nvGrpSpPr>
            <p:grpSpPr>
              <a:xfrm>
                <a:off x="7168486" y="1120152"/>
                <a:ext cx="2535556" cy="2133624"/>
                <a:chOff x="9251966" y="1851049"/>
                <a:chExt cx="2535556" cy="2133624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21086D1-222C-DA2D-F4A2-61C3780461D3}"/>
                    </a:ext>
                  </a:extLst>
                </p:cNvPr>
                <p:cNvSpPr/>
                <p:nvPr/>
              </p:nvSpPr>
              <p:spPr>
                <a:xfrm>
                  <a:off x="9251966" y="1851049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Weekend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7BAB2F7-AB58-78B1-8E5B-ABA4BE06C840}"/>
                    </a:ext>
                  </a:extLst>
                </p:cNvPr>
                <p:cNvGrpSpPr/>
                <p:nvPr/>
              </p:nvGrpSpPr>
              <p:grpSpPr>
                <a:xfrm>
                  <a:off x="10044995" y="2217150"/>
                  <a:ext cx="949499" cy="1401422"/>
                  <a:chOff x="5981759" y="2411341"/>
                  <a:chExt cx="949499" cy="1401422"/>
                </a:xfrm>
                <a:solidFill>
                  <a:schemeClr val="bg1"/>
                </a:solidFill>
              </p:grpSpPr>
              <p:pic>
                <p:nvPicPr>
                  <p:cNvPr id="22" name="Graphic 21" descr="City with solid fill">
                    <a:extLst>
                      <a:ext uri="{FF2B5EF4-FFF2-40B4-BE49-F238E27FC236}">
                        <a16:creationId xmlns:a16="http://schemas.microsoft.com/office/drawing/2014/main" id="{2EA974FF-6C39-2E88-5539-35A817D6F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6858" y="241134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01FFBB5F-66B9-C561-B1A1-FFB3AB8419A2}"/>
                      </a:ext>
                    </a:extLst>
                  </p:cNvPr>
                  <p:cNvSpPr/>
                  <p:nvPr/>
                </p:nvSpPr>
                <p:spPr>
                  <a:xfrm>
                    <a:off x="5981759" y="3231732"/>
                    <a:ext cx="707311" cy="581031"/>
                  </a:xfrm>
                  <a:custGeom>
                    <a:avLst/>
                    <a:gdLst>
                      <a:gd name="connsiteX0" fmla="*/ 474812 w 707311"/>
                      <a:gd name="connsiteY0" fmla="*/ 72577 h 581031"/>
                      <a:gd name="connsiteX1" fmla="*/ 639661 w 707311"/>
                      <a:gd name="connsiteY1" fmla="*/ 164294 h 581031"/>
                      <a:gd name="connsiteX2" fmla="*/ 683914 w 707311"/>
                      <a:gd name="connsiteY2" fmla="*/ 332477 h 581031"/>
                      <a:gd name="connsiteX3" fmla="*/ 523361 w 707311"/>
                      <a:gd name="connsiteY3" fmla="*/ 581032 h 581031"/>
                      <a:gd name="connsiteX4" fmla="*/ 0 w 707311"/>
                      <a:gd name="connsiteY4" fmla="*/ 581032 h 581031"/>
                      <a:gd name="connsiteX5" fmla="*/ 417052 w 707311"/>
                      <a:gd name="connsiteY5" fmla="*/ 323599 h 581031"/>
                      <a:gd name="connsiteX6" fmla="*/ 466725 w 707311"/>
                      <a:gd name="connsiteY6" fmla="*/ 161932 h 581031"/>
                      <a:gd name="connsiteX7" fmla="*/ 380448 w 707311"/>
                      <a:gd name="connsiteY7" fmla="*/ 72206 h 581031"/>
                      <a:gd name="connsiteX8" fmla="*/ 476250 w 707311"/>
                      <a:gd name="connsiteY8" fmla="*/ 7 h 581031"/>
                      <a:gd name="connsiteX9" fmla="*/ 514350 w 707311"/>
                      <a:gd name="connsiteY9" fmla="*/ 7 h 581031"/>
                      <a:gd name="connsiteX10" fmla="*/ 474812 w 707311"/>
                      <a:gd name="connsiteY10" fmla="*/ 72577 h 581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7311" h="581031">
                        <a:moveTo>
                          <a:pt x="474812" y="72577"/>
                        </a:moveTo>
                        <a:cubicBezTo>
                          <a:pt x="514750" y="99609"/>
                          <a:pt x="621573" y="151416"/>
                          <a:pt x="639661" y="164294"/>
                        </a:cubicBezTo>
                        <a:cubicBezTo>
                          <a:pt x="664959" y="182296"/>
                          <a:pt x="747141" y="222825"/>
                          <a:pt x="683914" y="332477"/>
                        </a:cubicBezTo>
                        <a:cubicBezTo>
                          <a:pt x="620687" y="442128"/>
                          <a:pt x="562127" y="522929"/>
                          <a:pt x="523361" y="581032"/>
                        </a:cubicBezTo>
                        <a:lnTo>
                          <a:pt x="0" y="581032"/>
                        </a:lnTo>
                        <a:cubicBezTo>
                          <a:pt x="130131" y="474209"/>
                          <a:pt x="330460" y="386064"/>
                          <a:pt x="417052" y="323599"/>
                        </a:cubicBezTo>
                        <a:cubicBezTo>
                          <a:pt x="503644" y="261134"/>
                          <a:pt x="508340" y="213948"/>
                          <a:pt x="466725" y="161932"/>
                        </a:cubicBezTo>
                        <a:cubicBezTo>
                          <a:pt x="428625" y="114307"/>
                          <a:pt x="394449" y="100886"/>
                          <a:pt x="380448" y="72206"/>
                        </a:cubicBezTo>
                        <a:cubicBezTo>
                          <a:pt x="355521" y="21171"/>
                          <a:pt x="445541" y="-432"/>
                          <a:pt x="476250" y="7"/>
                        </a:cubicBezTo>
                        <a:cubicBezTo>
                          <a:pt x="479974" y="7"/>
                          <a:pt x="514350" y="7"/>
                          <a:pt x="514350" y="7"/>
                        </a:cubicBezTo>
                        <a:cubicBezTo>
                          <a:pt x="514350" y="7"/>
                          <a:pt x="434864" y="45555"/>
                          <a:pt x="474812" y="7257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E2CAA44-C7F5-BCAB-F5BC-E2E2CEF2E649}"/>
              </a:ext>
            </a:extLst>
          </p:cNvPr>
          <p:cNvCxnSpPr>
            <a:cxnSpLocks/>
            <a:stCxn id="16" idx="1"/>
            <a:endCxn id="18" idx="0"/>
          </p:cNvCxnSpPr>
          <p:nvPr/>
        </p:nvCxnSpPr>
        <p:spPr>
          <a:xfrm rot="10800000" flipV="1">
            <a:off x="2024004" y="3677717"/>
            <a:ext cx="1731465" cy="423943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Graphic 56" descr="Badge 4 with solid fill">
            <a:extLst>
              <a:ext uri="{FF2B5EF4-FFF2-40B4-BE49-F238E27FC236}">
                <a16:creationId xmlns:a16="http://schemas.microsoft.com/office/drawing/2014/main" id="{BA7A5075-F659-9DDA-28C1-2B51F1FA6754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695451" y="1435820"/>
            <a:ext cx="384048" cy="384048"/>
          </a:xfrm>
          <a:prstGeom prst="rect">
            <a:avLst/>
          </a:prstGeom>
        </p:spPr>
      </p:pic>
      <p:pic>
        <p:nvPicPr>
          <p:cNvPr id="61" name="Graphic 60" descr="Badge with solid fill">
            <a:extLst>
              <a:ext uri="{FF2B5EF4-FFF2-40B4-BE49-F238E27FC236}">
                <a16:creationId xmlns:a16="http://schemas.microsoft.com/office/drawing/2014/main" id="{F7E50124-EF47-2434-844E-F792C91D77F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921467" y="5217357"/>
            <a:ext cx="384048" cy="384048"/>
          </a:xfrm>
          <a:prstGeom prst="rect">
            <a:avLst/>
          </a:prstGeom>
        </p:spPr>
      </p:pic>
      <p:pic>
        <p:nvPicPr>
          <p:cNvPr id="63" name="Graphic 62" descr="Badge 3 with solid fill">
            <a:extLst>
              <a:ext uri="{FF2B5EF4-FFF2-40B4-BE49-F238E27FC236}">
                <a16:creationId xmlns:a16="http://schemas.microsoft.com/office/drawing/2014/main" id="{46BD646D-9046-9941-9AAB-07472058DAF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935426" y="2084422"/>
            <a:ext cx="384048" cy="384048"/>
          </a:xfrm>
          <a:prstGeom prst="rect">
            <a:avLst/>
          </a:prstGeom>
        </p:spPr>
      </p:pic>
      <p:pic>
        <p:nvPicPr>
          <p:cNvPr id="65" name="Graphic 64" descr="Badge 1 with solid fill">
            <a:extLst>
              <a:ext uri="{FF2B5EF4-FFF2-40B4-BE49-F238E27FC236}">
                <a16:creationId xmlns:a16="http://schemas.microsoft.com/office/drawing/2014/main" id="{C6F55C0F-5B79-3A6F-B979-2E47AF6F87D6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752866" y="3293669"/>
            <a:ext cx="384048" cy="384048"/>
          </a:xfrm>
          <a:prstGeom prst="rect">
            <a:avLst/>
          </a:prstGeom>
        </p:spPr>
      </p:pic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AACF5D08-0CAA-8A6E-6C0D-CAFB6C263CB0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flipV="1">
            <a:off x="3291781" y="4744530"/>
            <a:ext cx="1731465" cy="423943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EC45E15-8562-9E8C-7757-F1EB4D30C7CB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rot="16200000" flipV="1">
            <a:off x="3898740" y="1486400"/>
            <a:ext cx="542639" cy="1706374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B02700E-DE9F-5652-A6A0-A7326628E248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3299323" y="1412877"/>
            <a:ext cx="2991701" cy="2264841"/>
          </a:xfrm>
          <a:prstGeom prst="bentConnector3">
            <a:avLst>
              <a:gd name="adj1" fmla="val 111902"/>
            </a:avLst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409762"/>
      </p:ext>
    </p:extLst>
  </p:cSld>
  <p:clrMapOvr>
    <a:masterClrMapping/>
  </p:clrMapOvr>
  <p:transition spd="slow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B435F2A9-9045-FA58-2A3E-1A354B78838F}"/>
              </a:ext>
            </a:extLst>
          </p:cNvPr>
          <p:cNvGrpSpPr/>
          <p:nvPr/>
        </p:nvGrpSpPr>
        <p:grpSpPr>
          <a:xfrm>
            <a:off x="756225" y="1001455"/>
            <a:ext cx="8508951" cy="5352526"/>
            <a:chOff x="743679" y="1001455"/>
            <a:chExt cx="8508951" cy="53525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6004A-F510-FB90-3875-32537D091F76}"/>
                </a:ext>
              </a:extLst>
            </p:cNvPr>
            <p:cNvGrpSpPr/>
            <p:nvPr/>
          </p:nvGrpSpPr>
          <p:grpSpPr>
            <a:xfrm>
              <a:off x="3742922" y="2610906"/>
              <a:ext cx="2535556" cy="2133624"/>
              <a:chOff x="4619355" y="4220358"/>
              <a:chExt cx="2535556" cy="213362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DDA4F42-2E55-CF0F-77F8-E93BE8D1EFE2}"/>
                  </a:ext>
                </a:extLst>
              </p:cNvPr>
              <p:cNvSpPr/>
              <p:nvPr/>
            </p:nvSpPr>
            <p:spPr>
              <a:xfrm>
                <a:off x="4619355" y="422035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 dirty="0"/>
                  <a:t>Home</a:t>
                </a:r>
              </a:p>
            </p:txBody>
          </p:sp>
          <p:pic>
            <p:nvPicPr>
              <p:cNvPr id="25" name="Graphic 24" descr="House with solid fill">
                <a:extLst>
                  <a:ext uri="{FF2B5EF4-FFF2-40B4-BE49-F238E27FC236}">
                    <a16:creationId xmlns:a16="http://schemas.microsoft.com/office/drawing/2014/main" id="{E82279F7-97D7-1F75-9C06-005A37967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29933" y="485195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C20C8C-FF54-627A-4F05-26E044958024}"/>
                </a:ext>
              </a:extLst>
            </p:cNvPr>
            <p:cNvGrpSpPr/>
            <p:nvPr/>
          </p:nvGrpSpPr>
          <p:grpSpPr>
            <a:xfrm>
              <a:off x="743679" y="1001455"/>
              <a:ext cx="2560647" cy="5233830"/>
              <a:chOff x="4209099" y="1120152"/>
              <a:chExt cx="2560647" cy="523383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702EC1-0EB8-7850-4AB4-C02BC6C1D6D7}"/>
                  </a:ext>
                </a:extLst>
              </p:cNvPr>
              <p:cNvGrpSpPr/>
              <p:nvPr/>
            </p:nvGrpSpPr>
            <p:grpSpPr>
              <a:xfrm>
                <a:off x="4209099" y="4220358"/>
                <a:ext cx="2535556" cy="2133624"/>
                <a:chOff x="9079625" y="1489178"/>
                <a:chExt cx="2535556" cy="213362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6B018EC-E04C-9D66-43DB-6E4B9148C06C}"/>
                    </a:ext>
                  </a:extLst>
                </p:cNvPr>
                <p:cNvGrpSpPr/>
                <p:nvPr/>
              </p:nvGrpSpPr>
              <p:grpSpPr>
                <a:xfrm>
                  <a:off x="9079625" y="1489178"/>
                  <a:ext cx="2535556" cy="2133624"/>
                  <a:chOff x="8950709" y="1489178"/>
                  <a:chExt cx="2535556" cy="2133624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9B62CAB-91E9-728B-ADAA-872B587979E2}"/>
                      </a:ext>
                    </a:extLst>
                  </p:cNvPr>
                  <p:cNvSpPr/>
                  <p:nvPr/>
                </p:nvSpPr>
                <p:spPr>
                  <a:xfrm>
                    <a:off x="8950709" y="1489178"/>
                    <a:ext cx="2535556" cy="2133624"/>
                  </a:xfrm>
                  <a:prstGeom prst="roundRect">
                    <a:avLst/>
                  </a:prstGeom>
                  <a:solidFill>
                    <a:schemeClr val="accent4">
                      <a:alpha val="1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Work</a:t>
                    </a:r>
                    <a:endParaRPr lang="en-GB" sz="1600" b="1" dirty="0"/>
                  </a:p>
                </p:txBody>
              </p:sp>
              <p:pic>
                <p:nvPicPr>
                  <p:cNvPr id="21" name="Graphic 20" descr="Building with solid fill">
                    <a:extLst>
                      <a:ext uri="{FF2B5EF4-FFF2-40B4-BE49-F238E27FC236}">
                        <a16:creationId xmlns:a16="http://schemas.microsoft.com/office/drawing/2014/main" id="{53DE8EB8-287C-EB6B-2682-825999FDCB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61287" y="1776361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Graphic 16" descr="Bank with solid fill">
                  <a:extLst>
                    <a:ext uri="{FF2B5EF4-FFF2-40B4-BE49-F238E27FC236}">
                      <a16:creationId xmlns:a16="http://schemas.microsoft.com/office/drawing/2014/main" id="{9F08B4DD-EE41-ADB9-1874-E792CE77D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7989" y="249848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choolhouse with solid fill">
                  <a:extLst>
                    <a:ext uri="{FF2B5EF4-FFF2-40B4-BE49-F238E27FC236}">
                      <a16:creationId xmlns:a16="http://schemas.microsoft.com/office/drawing/2014/main" id="{BD323270-6775-8215-377D-3B69FD109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92416" y="251460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F299F9E-1938-92D4-343E-818B2F56CCAD}"/>
                  </a:ext>
                </a:extLst>
              </p:cNvPr>
              <p:cNvGrpSpPr/>
              <p:nvPr/>
            </p:nvGrpSpPr>
            <p:grpSpPr>
              <a:xfrm>
                <a:off x="4234190" y="1120152"/>
                <a:ext cx="2535556" cy="2133624"/>
                <a:chOff x="5902108" y="3223885"/>
                <a:chExt cx="2535556" cy="213362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6DB510E-E6C3-F9BE-72D2-792989475915}"/>
                    </a:ext>
                  </a:extLst>
                </p:cNvPr>
                <p:cNvGrpSpPr/>
                <p:nvPr/>
              </p:nvGrpSpPr>
              <p:grpSpPr>
                <a:xfrm>
                  <a:off x="5902108" y="3223885"/>
                  <a:ext cx="2535556" cy="2133624"/>
                  <a:chOff x="6768575" y="3078753"/>
                  <a:chExt cx="2535556" cy="213362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7F99634E-5287-16CE-7615-C7CC301326F9}"/>
                      </a:ext>
                    </a:extLst>
                  </p:cNvPr>
                  <p:cNvSpPr/>
                  <p:nvPr/>
                </p:nvSpPr>
                <p:spPr>
                  <a:xfrm>
                    <a:off x="6768575" y="3078753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Leisure</a:t>
                    </a:r>
                  </a:p>
                </p:txBody>
              </p:sp>
              <p:pic>
                <p:nvPicPr>
                  <p:cNvPr id="7" name="Graphic 6" descr="Performance Curtains outline">
                    <a:extLst>
                      <a:ext uri="{FF2B5EF4-FFF2-40B4-BE49-F238E27FC236}">
                        <a16:creationId xmlns:a16="http://schemas.microsoft.com/office/drawing/2014/main" id="{1A3B9969-EC6F-C677-660F-118F7F344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79153" y="3442198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Graphic 11" descr="Stadium with solid fill">
                  <a:extLst>
                    <a:ext uri="{FF2B5EF4-FFF2-40B4-BE49-F238E27FC236}">
                      <a16:creationId xmlns:a16="http://schemas.microsoft.com/office/drawing/2014/main" id="{39337FEF-1AAE-EF08-2C78-2AE0A9565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103" y="43954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Shopping cart with solid fill">
                  <a:extLst>
                    <a:ext uri="{FF2B5EF4-FFF2-40B4-BE49-F238E27FC236}">
                      <a16:creationId xmlns:a16="http://schemas.microsoft.com/office/drawing/2014/main" id="{2C6F9A49-3F33-1530-7C9C-E448A4EB8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4268" y="4443109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CE6757-A824-1D85-919A-9BA51731D6D5}"/>
                </a:ext>
              </a:extLst>
            </p:cNvPr>
            <p:cNvGrpSpPr/>
            <p:nvPr/>
          </p:nvGrpSpPr>
          <p:grpSpPr>
            <a:xfrm>
              <a:off x="6717074" y="1120151"/>
              <a:ext cx="2535556" cy="5233830"/>
              <a:chOff x="7168486" y="1120152"/>
              <a:chExt cx="2535556" cy="52338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4FFE1B7-4BF8-A19D-D8E8-5AEA499FABA1}"/>
                  </a:ext>
                </a:extLst>
              </p:cNvPr>
              <p:cNvGrpSpPr/>
              <p:nvPr/>
            </p:nvGrpSpPr>
            <p:grpSpPr>
              <a:xfrm>
                <a:off x="7168486" y="4220358"/>
                <a:ext cx="2535556" cy="2133624"/>
                <a:chOff x="3238217" y="1734137"/>
                <a:chExt cx="2535556" cy="2133624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16B49FF-3B8B-C883-BAE6-AC9FECFAE7E6}"/>
                    </a:ext>
                  </a:extLst>
                </p:cNvPr>
                <p:cNvSpPr/>
                <p:nvPr/>
              </p:nvSpPr>
              <p:spPr>
                <a:xfrm>
                  <a:off x="3238217" y="1734137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/>
                    <a:t>Holiday</a:t>
                  </a:r>
                  <a:endParaRPr lang="en-GB" sz="1600" b="1" dirty="0"/>
                </a:p>
              </p:txBody>
            </p:sp>
            <p:pic>
              <p:nvPicPr>
                <p:cNvPr id="6" name="Graphic 5" descr="Mountain scene with solid fill">
                  <a:extLst>
                    <a:ext uri="{FF2B5EF4-FFF2-40B4-BE49-F238E27FC236}">
                      <a16:creationId xmlns:a16="http://schemas.microsoft.com/office/drawing/2014/main" id="{92917329-0EF0-1710-A3B3-9BB664EF9F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4371" y="24355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Road outline">
                  <a:extLst>
                    <a:ext uri="{FF2B5EF4-FFF2-40B4-BE49-F238E27FC236}">
                      <a16:creationId xmlns:a16="http://schemas.microsoft.com/office/drawing/2014/main" id="{8576E7AF-F23D-7A41-FBBA-78696345C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219" y="243552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A41A921-6B54-5E6F-53E5-1A667096E5FD}"/>
                  </a:ext>
                </a:extLst>
              </p:cNvPr>
              <p:cNvGrpSpPr/>
              <p:nvPr/>
            </p:nvGrpSpPr>
            <p:grpSpPr>
              <a:xfrm>
                <a:off x="7168486" y="1120152"/>
                <a:ext cx="2535556" cy="2133624"/>
                <a:chOff x="9251966" y="1851049"/>
                <a:chExt cx="2535556" cy="2133624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21086D1-222C-DA2D-F4A2-61C3780461D3}"/>
                    </a:ext>
                  </a:extLst>
                </p:cNvPr>
                <p:cNvSpPr/>
                <p:nvPr/>
              </p:nvSpPr>
              <p:spPr>
                <a:xfrm>
                  <a:off x="9251966" y="1851049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Weekend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7BAB2F7-AB58-78B1-8E5B-ABA4BE06C840}"/>
                    </a:ext>
                  </a:extLst>
                </p:cNvPr>
                <p:cNvGrpSpPr/>
                <p:nvPr/>
              </p:nvGrpSpPr>
              <p:grpSpPr>
                <a:xfrm>
                  <a:off x="10044995" y="2217150"/>
                  <a:ext cx="949499" cy="1401422"/>
                  <a:chOff x="5981759" y="2411341"/>
                  <a:chExt cx="949499" cy="1401422"/>
                </a:xfrm>
                <a:solidFill>
                  <a:schemeClr val="bg1"/>
                </a:solidFill>
              </p:grpSpPr>
              <p:pic>
                <p:nvPicPr>
                  <p:cNvPr id="22" name="Graphic 21" descr="City with solid fill">
                    <a:extLst>
                      <a:ext uri="{FF2B5EF4-FFF2-40B4-BE49-F238E27FC236}">
                        <a16:creationId xmlns:a16="http://schemas.microsoft.com/office/drawing/2014/main" id="{2EA974FF-6C39-2E88-5539-35A817D6F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6858" y="241134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01FFBB5F-66B9-C561-B1A1-FFB3AB8419A2}"/>
                      </a:ext>
                    </a:extLst>
                  </p:cNvPr>
                  <p:cNvSpPr/>
                  <p:nvPr/>
                </p:nvSpPr>
                <p:spPr>
                  <a:xfrm>
                    <a:off x="5981759" y="3231732"/>
                    <a:ext cx="707311" cy="581031"/>
                  </a:xfrm>
                  <a:custGeom>
                    <a:avLst/>
                    <a:gdLst>
                      <a:gd name="connsiteX0" fmla="*/ 474812 w 707311"/>
                      <a:gd name="connsiteY0" fmla="*/ 72577 h 581031"/>
                      <a:gd name="connsiteX1" fmla="*/ 639661 w 707311"/>
                      <a:gd name="connsiteY1" fmla="*/ 164294 h 581031"/>
                      <a:gd name="connsiteX2" fmla="*/ 683914 w 707311"/>
                      <a:gd name="connsiteY2" fmla="*/ 332477 h 581031"/>
                      <a:gd name="connsiteX3" fmla="*/ 523361 w 707311"/>
                      <a:gd name="connsiteY3" fmla="*/ 581032 h 581031"/>
                      <a:gd name="connsiteX4" fmla="*/ 0 w 707311"/>
                      <a:gd name="connsiteY4" fmla="*/ 581032 h 581031"/>
                      <a:gd name="connsiteX5" fmla="*/ 417052 w 707311"/>
                      <a:gd name="connsiteY5" fmla="*/ 323599 h 581031"/>
                      <a:gd name="connsiteX6" fmla="*/ 466725 w 707311"/>
                      <a:gd name="connsiteY6" fmla="*/ 161932 h 581031"/>
                      <a:gd name="connsiteX7" fmla="*/ 380448 w 707311"/>
                      <a:gd name="connsiteY7" fmla="*/ 72206 h 581031"/>
                      <a:gd name="connsiteX8" fmla="*/ 476250 w 707311"/>
                      <a:gd name="connsiteY8" fmla="*/ 7 h 581031"/>
                      <a:gd name="connsiteX9" fmla="*/ 514350 w 707311"/>
                      <a:gd name="connsiteY9" fmla="*/ 7 h 581031"/>
                      <a:gd name="connsiteX10" fmla="*/ 474812 w 707311"/>
                      <a:gd name="connsiteY10" fmla="*/ 72577 h 581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7311" h="581031">
                        <a:moveTo>
                          <a:pt x="474812" y="72577"/>
                        </a:moveTo>
                        <a:cubicBezTo>
                          <a:pt x="514750" y="99609"/>
                          <a:pt x="621573" y="151416"/>
                          <a:pt x="639661" y="164294"/>
                        </a:cubicBezTo>
                        <a:cubicBezTo>
                          <a:pt x="664959" y="182296"/>
                          <a:pt x="747141" y="222825"/>
                          <a:pt x="683914" y="332477"/>
                        </a:cubicBezTo>
                        <a:cubicBezTo>
                          <a:pt x="620687" y="442128"/>
                          <a:pt x="562127" y="522929"/>
                          <a:pt x="523361" y="581032"/>
                        </a:cubicBezTo>
                        <a:lnTo>
                          <a:pt x="0" y="581032"/>
                        </a:lnTo>
                        <a:cubicBezTo>
                          <a:pt x="130131" y="474209"/>
                          <a:pt x="330460" y="386064"/>
                          <a:pt x="417052" y="323599"/>
                        </a:cubicBezTo>
                        <a:cubicBezTo>
                          <a:pt x="503644" y="261134"/>
                          <a:pt x="508340" y="213948"/>
                          <a:pt x="466725" y="161932"/>
                        </a:cubicBezTo>
                        <a:cubicBezTo>
                          <a:pt x="428625" y="114307"/>
                          <a:pt x="394449" y="100886"/>
                          <a:pt x="380448" y="72206"/>
                        </a:cubicBezTo>
                        <a:cubicBezTo>
                          <a:pt x="355521" y="21171"/>
                          <a:pt x="445541" y="-432"/>
                          <a:pt x="476250" y="7"/>
                        </a:cubicBezTo>
                        <a:cubicBezTo>
                          <a:pt x="479974" y="7"/>
                          <a:pt x="514350" y="7"/>
                          <a:pt x="514350" y="7"/>
                        </a:cubicBezTo>
                        <a:cubicBezTo>
                          <a:pt x="514350" y="7"/>
                          <a:pt x="434864" y="45555"/>
                          <a:pt x="474812" y="7257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  <p:pic>
        <p:nvPicPr>
          <p:cNvPr id="61" name="Graphic 60" descr="Badge with solid fill">
            <a:extLst>
              <a:ext uri="{FF2B5EF4-FFF2-40B4-BE49-F238E27FC236}">
                <a16:creationId xmlns:a16="http://schemas.microsoft.com/office/drawing/2014/main" id="{F7E50124-EF47-2434-844E-F792C91D77F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598652" y="3242502"/>
            <a:ext cx="384048" cy="384048"/>
          </a:xfrm>
          <a:prstGeom prst="rect">
            <a:avLst/>
          </a:prstGeom>
        </p:spPr>
      </p:pic>
      <p:pic>
        <p:nvPicPr>
          <p:cNvPr id="65" name="Graphic 64" descr="Badge 1 with solid fill">
            <a:extLst>
              <a:ext uri="{FF2B5EF4-FFF2-40B4-BE49-F238E27FC236}">
                <a16:creationId xmlns:a16="http://schemas.microsoft.com/office/drawing/2014/main" id="{C6F55C0F-5B79-3A6F-B979-2E47AF6F87D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3978035" y="2131722"/>
            <a:ext cx="384048" cy="384048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EC45E15-8562-9E8C-7757-F1EB4D30C7CB}"/>
              </a:ext>
            </a:extLst>
          </p:cNvPr>
          <p:cNvCxnSpPr>
            <a:cxnSpLocks/>
            <a:stCxn id="16" idx="0"/>
            <a:endCxn id="5" idx="3"/>
          </p:cNvCxnSpPr>
          <p:nvPr/>
        </p:nvCxnSpPr>
        <p:spPr>
          <a:xfrm rot="16200000" flipV="1">
            <a:off x="3898740" y="1486400"/>
            <a:ext cx="542639" cy="1706374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8B02700E-DE9F-5652-A6A0-A7326628E248}"/>
              </a:ext>
            </a:extLst>
          </p:cNvPr>
          <p:cNvCxnSpPr>
            <a:cxnSpLocks/>
            <a:stCxn id="5" idx="2"/>
            <a:endCxn id="16" idx="1"/>
          </p:cNvCxnSpPr>
          <p:nvPr/>
        </p:nvCxnSpPr>
        <p:spPr>
          <a:xfrm rot="16200000" flipH="1">
            <a:off x="2630962" y="2553211"/>
            <a:ext cx="542639" cy="1706374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842363"/>
      </p:ext>
    </p:extLst>
  </p:cSld>
  <p:clrMapOvr>
    <a:masterClrMapping/>
  </p:clrMapOvr>
  <p:transition spd="slow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B435F2A9-9045-FA58-2A3E-1A354B78838F}"/>
              </a:ext>
            </a:extLst>
          </p:cNvPr>
          <p:cNvGrpSpPr/>
          <p:nvPr/>
        </p:nvGrpSpPr>
        <p:grpSpPr>
          <a:xfrm>
            <a:off x="756225" y="1001455"/>
            <a:ext cx="8508951" cy="5352526"/>
            <a:chOff x="743679" y="1001455"/>
            <a:chExt cx="8508951" cy="53525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6004A-F510-FB90-3875-32537D091F76}"/>
                </a:ext>
              </a:extLst>
            </p:cNvPr>
            <p:cNvGrpSpPr/>
            <p:nvPr/>
          </p:nvGrpSpPr>
          <p:grpSpPr>
            <a:xfrm>
              <a:off x="3742922" y="2610906"/>
              <a:ext cx="2535556" cy="2133624"/>
              <a:chOff x="4619355" y="4220358"/>
              <a:chExt cx="2535556" cy="213362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DDA4F42-2E55-CF0F-77F8-E93BE8D1EFE2}"/>
                  </a:ext>
                </a:extLst>
              </p:cNvPr>
              <p:cNvSpPr/>
              <p:nvPr/>
            </p:nvSpPr>
            <p:spPr>
              <a:xfrm>
                <a:off x="4619355" y="422035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 dirty="0"/>
                  <a:t>Home</a:t>
                </a:r>
              </a:p>
            </p:txBody>
          </p:sp>
          <p:pic>
            <p:nvPicPr>
              <p:cNvPr id="25" name="Graphic 24" descr="House with solid fill">
                <a:extLst>
                  <a:ext uri="{FF2B5EF4-FFF2-40B4-BE49-F238E27FC236}">
                    <a16:creationId xmlns:a16="http://schemas.microsoft.com/office/drawing/2014/main" id="{E82279F7-97D7-1F75-9C06-005A37967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29933" y="485195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C20C8C-FF54-627A-4F05-26E044958024}"/>
                </a:ext>
              </a:extLst>
            </p:cNvPr>
            <p:cNvGrpSpPr/>
            <p:nvPr/>
          </p:nvGrpSpPr>
          <p:grpSpPr>
            <a:xfrm>
              <a:off x="743679" y="1001455"/>
              <a:ext cx="2560647" cy="5233830"/>
              <a:chOff x="4209099" y="1120152"/>
              <a:chExt cx="2560647" cy="523383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702EC1-0EB8-7850-4AB4-C02BC6C1D6D7}"/>
                  </a:ext>
                </a:extLst>
              </p:cNvPr>
              <p:cNvGrpSpPr/>
              <p:nvPr/>
            </p:nvGrpSpPr>
            <p:grpSpPr>
              <a:xfrm>
                <a:off x="4209099" y="4220358"/>
                <a:ext cx="2535556" cy="2133624"/>
                <a:chOff x="9079625" y="1489178"/>
                <a:chExt cx="2535556" cy="213362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6B018EC-E04C-9D66-43DB-6E4B9148C06C}"/>
                    </a:ext>
                  </a:extLst>
                </p:cNvPr>
                <p:cNvGrpSpPr/>
                <p:nvPr/>
              </p:nvGrpSpPr>
              <p:grpSpPr>
                <a:xfrm>
                  <a:off x="9079625" y="1489178"/>
                  <a:ext cx="2535556" cy="2133624"/>
                  <a:chOff x="8950709" y="1489178"/>
                  <a:chExt cx="2535556" cy="2133624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9B62CAB-91E9-728B-ADAA-872B587979E2}"/>
                      </a:ext>
                    </a:extLst>
                  </p:cNvPr>
                  <p:cNvSpPr/>
                  <p:nvPr/>
                </p:nvSpPr>
                <p:spPr>
                  <a:xfrm>
                    <a:off x="8950709" y="1489178"/>
                    <a:ext cx="2535556" cy="2133624"/>
                  </a:xfrm>
                  <a:prstGeom prst="roundRect">
                    <a:avLst/>
                  </a:prstGeom>
                  <a:solidFill>
                    <a:schemeClr val="accent4">
                      <a:alpha val="1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Work</a:t>
                    </a:r>
                    <a:endParaRPr lang="en-GB" sz="1600" b="1" dirty="0"/>
                  </a:p>
                </p:txBody>
              </p:sp>
              <p:pic>
                <p:nvPicPr>
                  <p:cNvPr id="21" name="Graphic 20" descr="Building with solid fill">
                    <a:extLst>
                      <a:ext uri="{FF2B5EF4-FFF2-40B4-BE49-F238E27FC236}">
                        <a16:creationId xmlns:a16="http://schemas.microsoft.com/office/drawing/2014/main" id="{53DE8EB8-287C-EB6B-2682-825999FDCB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61287" y="1776361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Graphic 16" descr="Bank with solid fill">
                  <a:extLst>
                    <a:ext uri="{FF2B5EF4-FFF2-40B4-BE49-F238E27FC236}">
                      <a16:creationId xmlns:a16="http://schemas.microsoft.com/office/drawing/2014/main" id="{9F08B4DD-EE41-ADB9-1874-E792CE77D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7989" y="249848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choolhouse with solid fill">
                  <a:extLst>
                    <a:ext uri="{FF2B5EF4-FFF2-40B4-BE49-F238E27FC236}">
                      <a16:creationId xmlns:a16="http://schemas.microsoft.com/office/drawing/2014/main" id="{BD323270-6775-8215-377D-3B69FD109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92416" y="251460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F299F9E-1938-92D4-343E-818B2F56CCAD}"/>
                  </a:ext>
                </a:extLst>
              </p:cNvPr>
              <p:cNvGrpSpPr/>
              <p:nvPr/>
            </p:nvGrpSpPr>
            <p:grpSpPr>
              <a:xfrm>
                <a:off x="4234190" y="1120152"/>
                <a:ext cx="2535556" cy="2133624"/>
                <a:chOff x="5902108" y="3223885"/>
                <a:chExt cx="2535556" cy="213362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6DB510E-E6C3-F9BE-72D2-792989475915}"/>
                    </a:ext>
                  </a:extLst>
                </p:cNvPr>
                <p:cNvGrpSpPr/>
                <p:nvPr/>
              </p:nvGrpSpPr>
              <p:grpSpPr>
                <a:xfrm>
                  <a:off x="5902108" y="3223885"/>
                  <a:ext cx="2535556" cy="2133624"/>
                  <a:chOff x="6768575" y="3078753"/>
                  <a:chExt cx="2535556" cy="213362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7F99634E-5287-16CE-7615-C7CC301326F9}"/>
                      </a:ext>
                    </a:extLst>
                  </p:cNvPr>
                  <p:cNvSpPr/>
                  <p:nvPr/>
                </p:nvSpPr>
                <p:spPr>
                  <a:xfrm>
                    <a:off x="6768575" y="3078753"/>
                    <a:ext cx="2535556" cy="2133624"/>
                  </a:xfrm>
                  <a:prstGeom prst="roundRect">
                    <a:avLst/>
                  </a:prstGeom>
                  <a:solidFill>
                    <a:schemeClr val="accent4">
                      <a:alpha val="1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Leisure</a:t>
                    </a:r>
                  </a:p>
                </p:txBody>
              </p:sp>
              <p:pic>
                <p:nvPicPr>
                  <p:cNvPr id="7" name="Graphic 6" descr="Performance Curtains outline">
                    <a:extLst>
                      <a:ext uri="{FF2B5EF4-FFF2-40B4-BE49-F238E27FC236}">
                        <a16:creationId xmlns:a16="http://schemas.microsoft.com/office/drawing/2014/main" id="{1A3B9969-EC6F-C677-660F-118F7F344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79153" y="3442198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Graphic 11" descr="Stadium with solid fill">
                  <a:extLst>
                    <a:ext uri="{FF2B5EF4-FFF2-40B4-BE49-F238E27FC236}">
                      <a16:creationId xmlns:a16="http://schemas.microsoft.com/office/drawing/2014/main" id="{39337FEF-1AAE-EF08-2C78-2AE0A9565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103" y="43954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Shopping cart with solid fill">
                  <a:extLst>
                    <a:ext uri="{FF2B5EF4-FFF2-40B4-BE49-F238E27FC236}">
                      <a16:creationId xmlns:a16="http://schemas.microsoft.com/office/drawing/2014/main" id="{2C6F9A49-3F33-1530-7C9C-E448A4EB8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4268" y="4443109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CE6757-A824-1D85-919A-9BA51731D6D5}"/>
                </a:ext>
              </a:extLst>
            </p:cNvPr>
            <p:cNvGrpSpPr/>
            <p:nvPr/>
          </p:nvGrpSpPr>
          <p:grpSpPr>
            <a:xfrm>
              <a:off x="6717074" y="1120151"/>
              <a:ext cx="2535556" cy="5233830"/>
              <a:chOff x="7168486" y="1120152"/>
              <a:chExt cx="2535556" cy="52338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4FFE1B7-4BF8-A19D-D8E8-5AEA499FABA1}"/>
                  </a:ext>
                </a:extLst>
              </p:cNvPr>
              <p:cNvGrpSpPr/>
              <p:nvPr/>
            </p:nvGrpSpPr>
            <p:grpSpPr>
              <a:xfrm>
                <a:off x="7168486" y="4220358"/>
                <a:ext cx="2535556" cy="2133624"/>
                <a:chOff x="3238217" y="1734137"/>
                <a:chExt cx="2535556" cy="2133624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16B49FF-3B8B-C883-BAE6-AC9FECFAE7E6}"/>
                    </a:ext>
                  </a:extLst>
                </p:cNvPr>
                <p:cNvSpPr/>
                <p:nvPr/>
              </p:nvSpPr>
              <p:spPr>
                <a:xfrm>
                  <a:off x="3238217" y="1734137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/>
                    <a:t>Holiday</a:t>
                  </a:r>
                  <a:endParaRPr lang="en-GB" sz="1600" b="1" dirty="0"/>
                </a:p>
              </p:txBody>
            </p:sp>
            <p:pic>
              <p:nvPicPr>
                <p:cNvPr id="6" name="Graphic 5" descr="Mountain scene with solid fill">
                  <a:extLst>
                    <a:ext uri="{FF2B5EF4-FFF2-40B4-BE49-F238E27FC236}">
                      <a16:creationId xmlns:a16="http://schemas.microsoft.com/office/drawing/2014/main" id="{92917329-0EF0-1710-A3B3-9BB664EF9F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4371" y="24355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Road outline">
                  <a:extLst>
                    <a:ext uri="{FF2B5EF4-FFF2-40B4-BE49-F238E27FC236}">
                      <a16:creationId xmlns:a16="http://schemas.microsoft.com/office/drawing/2014/main" id="{8576E7AF-F23D-7A41-FBBA-78696345C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219" y="243552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A41A921-6B54-5E6F-53E5-1A667096E5FD}"/>
                  </a:ext>
                </a:extLst>
              </p:cNvPr>
              <p:cNvGrpSpPr/>
              <p:nvPr/>
            </p:nvGrpSpPr>
            <p:grpSpPr>
              <a:xfrm>
                <a:off x="7168486" y="1120152"/>
                <a:ext cx="2535556" cy="2133624"/>
                <a:chOff x="9251966" y="1851049"/>
                <a:chExt cx="2535556" cy="2133624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21086D1-222C-DA2D-F4A2-61C3780461D3}"/>
                    </a:ext>
                  </a:extLst>
                </p:cNvPr>
                <p:cNvSpPr/>
                <p:nvPr/>
              </p:nvSpPr>
              <p:spPr>
                <a:xfrm>
                  <a:off x="9251966" y="1851049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Weekend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7BAB2F7-AB58-78B1-8E5B-ABA4BE06C840}"/>
                    </a:ext>
                  </a:extLst>
                </p:cNvPr>
                <p:cNvGrpSpPr/>
                <p:nvPr/>
              </p:nvGrpSpPr>
              <p:grpSpPr>
                <a:xfrm>
                  <a:off x="10044995" y="2217150"/>
                  <a:ext cx="949499" cy="1401422"/>
                  <a:chOff x="5981759" y="2411341"/>
                  <a:chExt cx="949499" cy="1401422"/>
                </a:xfrm>
                <a:solidFill>
                  <a:schemeClr val="bg1"/>
                </a:solidFill>
              </p:grpSpPr>
              <p:pic>
                <p:nvPicPr>
                  <p:cNvPr id="22" name="Graphic 21" descr="City with solid fill">
                    <a:extLst>
                      <a:ext uri="{FF2B5EF4-FFF2-40B4-BE49-F238E27FC236}">
                        <a16:creationId xmlns:a16="http://schemas.microsoft.com/office/drawing/2014/main" id="{2EA974FF-6C39-2E88-5539-35A817D6F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6858" y="241134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01FFBB5F-66B9-C561-B1A1-FFB3AB8419A2}"/>
                      </a:ext>
                    </a:extLst>
                  </p:cNvPr>
                  <p:cNvSpPr/>
                  <p:nvPr/>
                </p:nvSpPr>
                <p:spPr>
                  <a:xfrm>
                    <a:off x="5981759" y="3231732"/>
                    <a:ext cx="707311" cy="581031"/>
                  </a:xfrm>
                  <a:custGeom>
                    <a:avLst/>
                    <a:gdLst>
                      <a:gd name="connsiteX0" fmla="*/ 474812 w 707311"/>
                      <a:gd name="connsiteY0" fmla="*/ 72577 h 581031"/>
                      <a:gd name="connsiteX1" fmla="*/ 639661 w 707311"/>
                      <a:gd name="connsiteY1" fmla="*/ 164294 h 581031"/>
                      <a:gd name="connsiteX2" fmla="*/ 683914 w 707311"/>
                      <a:gd name="connsiteY2" fmla="*/ 332477 h 581031"/>
                      <a:gd name="connsiteX3" fmla="*/ 523361 w 707311"/>
                      <a:gd name="connsiteY3" fmla="*/ 581032 h 581031"/>
                      <a:gd name="connsiteX4" fmla="*/ 0 w 707311"/>
                      <a:gd name="connsiteY4" fmla="*/ 581032 h 581031"/>
                      <a:gd name="connsiteX5" fmla="*/ 417052 w 707311"/>
                      <a:gd name="connsiteY5" fmla="*/ 323599 h 581031"/>
                      <a:gd name="connsiteX6" fmla="*/ 466725 w 707311"/>
                      <a:gd name="connsiteY6" fmla="*/ 161932 h 581031"/>
                      <a:gd name="connsiteX7" fmla="*/ 380448 w 707311"/>
                      <a:gd name="connsiteY7" fmla="*/ 72206 h 581031"/>
                      <a:gd name="connsiteX8" fmla="*/ 476250 w 707311"/>
                      <a:gd name="connsiteY8" fmla="*/ 7 h 581031"/>
                      <a:gd name="connsiteX9" fmla="*/ 514350 w 707311"/>
                      <a:gd name="connsiteY9" fmla="*/ 7 h 581031"/>
                      <a:gd name="connsiteX10" fmla="*/ 474812 w 707311"/>
                      <a:gd name="connsiteY10" fmla="*/ 72577 h 581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7311" h="581031">
                        <a:moveTo>
                          <a:pt x="474812" y="72577"/>
                        </a:moveTo>
                        <a:cubicBezTo>
                          <a:pt x="514750" y="99609"/>
                          <a:pt x="621573" y="151416"/>
                          <a:pt x="639661" y="164294"/>
                        </a:cubicBezTo>
                        <a:cubicBezTo>
                          <a:pt x="664959" y="182296"/>
                          <a:pt x="747141" y="222825"/>
                          <a:pt x="683914" y="332477"/>
                        </a:cubicBezTo>
                        <a:cubicBezTo>
                          <a:pt x="620687" y="442128"/>
                          <a:pt x="562127" y="522929"/>
                          <a:pt x="523361" y="581032"/>
                        </a:cubicBezTo>
                        <a:lnTo>
                          <a:pt x="0" y="581032"/>
                        </a:lnTo>
                        <a:cubicBezTo>
                          <a:pt x="130131" y="474209"/>
                          <a:pt x="330460" y="386064"/>
                          <a:pt x="417052" y="323599"/>
                        </a:cubicBezTo>
                        <a:cubicBezTo>
                          <a:pt x="503644" y="261134"/>
                          <a:pt x="508340" y="213948"/>
                          <a:pt x="466725" y="161932"/>
                        </a:cubicBezTo>
                        <a:cubicBezTo>
                          <a:pt x="428625" y="114307"/>
                          <a:pt x="394449" y="100886"/>
                          <a:pt x="380448" y="72206"/>
                        </a:cubicBezTo>
                        <a:cubicBezTo>
                          <a:pt x="355521" y="21171"/>
                          <a:pt x="445541" y="-432"/>
                          <a:pt x="476250" y="7"/>
                        </a:cubicBezTo>
                        <a:cubicBezTo>
                          <a:pt x="479974" y="7"/>
                          <a:pt x="514350" y="7"/>
                          <a:pt x="514350" y="7"/>
                        </a:cubicBezTo>
                        <a:cubicBezTo>
                          <a:pt x="514350" y="7"/>
                          <a:pt x="434864" y="45555"/>
                          <a:pt x="474812" y="7257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197076346"/>
      </p:ext>
    </p:extLst>
  </p:cSld>
  <p:clrMapOvr>
    <a:masterClrMapping/>
  </p:clrMapOvr>
  <p:transition spd="slow"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435F2A9-9045-FA58-2A3E-1A354B78838F}"/>
              </a:ext>
            </a:extLst>
          </p:cNvPr>
          <p:cNvGrpSpPr/>
          <p:nvPr/>
        </p:nvGrpSpPr>
        <p:grpSpPr>
          <a:xfrm>
            <a:off x="756225" y="1001455"/>
            <a:ext cx="8508951" cy="5352526"/>
            <a:chOff x="743679" y="1001455"/>
            <a:chExt cx="8508951" cy="535252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776004A-F510-FB90-3875-32537D091F76}"/>
                </a:ext>
              </a:extLst>
            </p:cNvPr>
            <p:cNvGrpSpPr/>
            <p:nvPr/>
          </p:nvGrpSpPr>
          <p:grpSpPr>
            <a:xfrm>
              <a:off x="3742922" y="2610906"/>
              <a:ext cx="2535556" cy="2133624"/>
              <a:chOff x="4619355" y="4220358"/>
              <a:chExt cx="2535556" cy="2133624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8DDA4F42-2E55-CF0F-77F8-E93BE8D1EFE2}"/>
                  </a:ext>
                </a:extLst>
              </p:cNvPr>
              <p:cNvSpPr/>
              <p:nvPr/>
            </p:nvSpPr>
            <p:spPr>
              <a:xfrm>
                <a:off x="4619355" y="4220358"/>
                <a:ext cx="2535556" cy="213362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/>
              <a:p>
                <a:pPr algn="ctr">
                  <a:lnSpc>
                    <a:spcPct val="90000"/>
                  </a:lnSpc>
                  <a:spcBef>
                    <a:spcPts val="200"/>
                  </a:spcBef>
                  <a:spcAft>
                    <a:spcPts val="200"/>
                  </a:spcAft>
                </a:pPr>
                <a:r>
                  <a:rPr lang="en-GB" sz="1600" b="1" dirty="0"/>
                  <a:t>Home</a:t>
                </a:r>
              </a:p>
            </p:txBody>
          </p:sp>
          <p:pic>
            <p:nvPicPr>
              <p:cNvPr id="25" name="Graphic 24" descr="House with solid fill">
                <a:extLst>
                  <a:ext uri="{FF2B5EF4-FFF2-40B4-BE49-F238E27FC236}">
                    <a16:creationId xmlns:a16="http://schemas.microsoft.com/office/drawing/2014/main" id="{E82279F7-97D7-1F75-9C06-005A37967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429933" y="4851954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B1C20C8C-FF54-627A-4F05-26E044958024}"/>
                </a:ext>
              </a:extLst>
            </p:cNvPr>
            <p:cNvGrpSpPr/>
            <p:nvPr/>
          </p:nvGrpSpPr>
          <p:grpSpPr>
            <a:xfrm>
              <a:off x="743679" y="1001455"/>
              <a:ext cx="2560647" cy="5233830"/>
              <a:chOff x="4209099" y="1120152"/>
              <a:chExt cx="2560647" cy="5233830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2D702EC1-0EB8-7850-4AB4-C02BC6C1D6D7}"/>
                  </a:ext>
                </a:extLst>
              </p:cNvPr>
              <p:cNvGrpSpPr/>
              <p:nvPr/>
            </p:nvGrpSpPr>
            <p:grpSpPr>
              <a:xfrm>
                <a:off x="4209099" y="4220358"/>
                <a:ext cx="2535556" cy="2133624"/>
                <a:chOff x="9079625" y="1489178"/>
                <a:chExt cx="2535556" cy="2133624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26B018EC-E04C-9D66-43DB-6E4B9148C06C}"/>
                    </a:ext>
                  </a:extLst>
                </p:cNvPr>
                <p:cNvGrpSpPr/>
                <p:nvPr/>
              </p:nvGrpSpPr>
              <p:grpSpPr>
                <a:xfrm>
                  <a:off x="9079625" y="1489178"/>
                  <a:ext cx="2535556" cy="2133624"/>
                  <a:chOff x="8950709" y="1489178"/>
                  <a:chExt cx="2535556" cy="2133624"/>
                </a:xfrm>
              </p:grpSpPr>
              <p:sp>
                <p:nvSpPr>
                  <p:cNvPr id="18" name="Rectangle: Rounded Corners 17">
                    <a:extLst>
                      <a:ext uri="{FF2B5EF4-FFF2-40B4-BE49-F238E27FC236}">
                        <a16:creationId xmlns:a16="http://schemas.microsoft.com/office/drawing/2014/main" id="{89B62CAB-91E9-728B-ADAA-872B587979E2}"/>
                      </a:ext>
                    </a:extLst>
                  </p:cNvPr>
                  <p:cNvSpPr/>
                  <p:nvPr/>
                </p:nvSpPr>
                <p:spPr>
                  <a:xfrm>
                    <a:off x="8950709" y="1489178"/>
                    <a:ext cx="2535556" cy="2133624"/>
                  </a:xfrm>
                  <a:prstGeom prst="roundRect">
                    <a:avLst/>
                  </a:prstGeom>
                  <a:solidFill>
                    <a:schemeClr val="accent4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/>
                      <a:t>Work</a:t>
                    </a:r>
                    <a:endParaRPr lang="en-GB" sz="1600" b="1" dirty="0"/>
                  </a:p>
                </p:txBody>
              </p:sp>
              <p:pic>
                <p:nvPicPr>
                  <p:cNvPr id="21" name="Graphic 20" descr="Building with solid fill">
                    <a:extLst>
                      <a:ext uri="{FF2B5EF4-FFF2-40B4-BE49-F238E27FC236}">
                        <a16:creationId xmlns:a16="http://schemas.microsoft.com/office/drawing/2014/main" id="{53DE8EB8-287C-EB6B-2682-825999FDCB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761287" y="1776361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7" name="Graphic 16" descr="Bank with solid fill">
                  <a:extLst>
                    <a:ext uri="{FF2B5EF4-FFF2-40B4-BE49-F238E27FC236}">
                      <a16:creationId xmlns:a16="http://schemas.microsoft.com/office/drawing/2014/main" id="{9F08B4DD-EE41-ADB9-1874-E792CE77D8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087989" y="2498488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27" name="Graphic 26" descr="Schoolhouse with solid fill">
                  <a:extLst>
                    <a:ext uri="{FF2B5EF4-FFF2-40B4-BE49-F238E27FC236}">
                      <a16:creationId xmlns:a16="http://schemas.microsoft.com/office/drawing/2014/main" id="{BD323270-6775-8215-377D-3B69FD1092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92416" y="2514600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F299F9E-1938-92D4-343E-818B2F56CCAD}"/>
                  </a:ext>
                </a:extLst>
              </p:cNvPr>
              <p:cNvGrpSpPr/>
              <p:nvPr/>
            </p:nvGrpSpPr>
            <p:grpSpPr>
              <a:xfrm>
                <a:off x="4234190" y="1120152"/>
                <a:ext cx="2535556" cy="2133624"/>
                <a:chOff x="5902108" y="3223885"/>
                <a:chExt cx="2535556" cy="213362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66DB510E-E6C3-F9BE-72D2-792989475915}"/>
                    </a:ext>
                  </a:extLst>
                </p:cNvPr>
                <p:cNvGrpSpPr/>
                <p:nvPr/>
              </p:nvGrpSpPr>
              <p:grpSpPr>
                <a:xfrm>
                  <a:off x="5902108" y="3223885"/>
                  <a:ext cx="2535556" cy="2133624"/>
                  <a:chOff x="6768575" y="3078753"/>
                  <a:chExt cx="2535556" cy="2133624"/>
                </a:xfrm>
              </p:grpSpPr>
              <p:sp>
                <p:nvSpPr>
                  <p:cNvPr id="5" name="Rectangle: Rounded Corners 4">
                    <a:extLst>
                      <a:ext uri="{FF2B5EF4-FFF2-40B4-BE49-F238E27FC236}">
                        <a16:creationId xmlns:a16="http://schemas.microsoft.com/office/drawing/2014/main" id="{7F99634E-5287-16CE-7615-C7CC301326F9}"/>
                      </a:ext>
                    </a:extLst>
                  </p:cNvPr>
                  <p:cNvSpPr/>
                  <p:nvPr/>
                </p:nvSpPr>
                <p:spPr>
                  <a:xfrm>
                    <a:off x="6768575" y="3078753"/>
                    <a:ext cx="2535556" cy="2133624"/>
                  </a:xfrm>
                  <a:prstGeom prst="roundRect">
                    <a:avLst/>
                  </a:prstGeom>
                  <a:solidFill>
                    <a:schemeClr val="accent4">
                      <a:alpha val="11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t"/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200"/>
                      </a:spcBef>
                      <a:spcAft>
                        <a:spcPts val="200"/>
                      </a:spcAft>
                    </a:pPr>
                    <a:r>
                      <a:rPr lang="en-GB" sz="1600" b="1" dirty="0"/>
                      <a:t>Leisure</a:t>
                    </a:r>
                  </a:p>
                </p:txBody>
              </p:sp>
              <p:pic>
                <p:nvPicPr>
                  <p:cNvPr id="7" name="Graphic 6" descr="Performance Curtains outline">
                    <a:extLst>
                      <a:ext uri="{FF2B5EF4-FFF2-40B4-BE49-F238E27FC236}">
                        <a16:creationId xmlns:a16="http://schemas.microsoft.com/office/drawing/2014/main" id="{1A3B9969-EC6F-C677-660F-118F7F3442C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79153" y="3442198"/>
                    <a:ext cx="914400" cy="914400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2" name="Graphic 11" descr="Stadium with solid fill">
                  <a:extLst>
                    <a:ext uri="{FF2B5EF4-FFF2-40B4-BE49-F238E27FC236}">
                      <a16:creationId xmlns:a16="http://schemas.microsoft.com/office/drawing/2014/main" id="{39337FEF-1AAE-EF08-2C78-2AE0A9565E7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971103" y="4395484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4" name="Graphic 13" descr="Shopping cart with solid fill">
                  <a:extLst>
                    <a:ext uri="{FF2B5EF4-FFF2-40B4-BE49-F238E27FC236}">
                      <a16:creationId xmlns:a16="http://schemas.microsoft.com/office/drawing/2014/main" id="{2C6F9A49-3F33-1530-7C9C-E448A4EB85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4268" y="4443109"/>
                  <a:ext cx="914400" cy="9144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DCE6757-A824-1D85-919A-9BA51731D6D5}"/>
                </a:ext>
              </a:extLst>
            </p:cNvPr>
            <p:cNvGrpSpPr/>
            <p:nvPr/>
          </p:nvGrpSpPr>
          <p:grpSpPr>
            <a:xfrm>
              <a:off x="6717074" y="1120151"/>
              <a:ext cx="2535556" cy="5233830"/>
              <a:chOff x="7168486" y="1120152"/>
              <a:chExt cx="2535556" cy="523383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4FFE1B7-4BF8-A19D-D8E8-5AEA499FABA1}"/>
                  </a:ext>
                </a:extLst>
              </p:cNvPr>
              <p:cNvGrpSpPr/>
              <p:nvPr/>
            </p:nvGrpSpPr>
            <p:grpSpPr>
              <a:xfrm>
                <a:off x="7168486" y="4220358"/>
                <a:ext cx="2535556" cy="2133624"/>
                <a:chOff x="3238217" y="1734137"/>
                <a:chExt cx="2535556" cy="2133624"/>
              </a:xfrm>
            </p:grpSpPr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516B49FF-3B8B-C883-BAE6-AC9FECFAE7E6}"/>
                    </a:ext>
                  </a:extLst>
                </p:cNvPr>
                <p:cNvSpPr/>
                <p:nvPr/>
              </p:nvSpPr>
              <p:spPr>
                <a:xfrm>
                  <a:off x="3238217" y="1734137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/>
                    <a:t>Holiday</a:t>
                  </a:r>
                  <a:endParaRPr lang="en-GB" sz="1600" b="1" dirty="0"/>
                </a:p>
              </p:txBody>
            </p:sp>
            <p:pic>
              <p:nvPicPr>
                <p:cNvPr id="6" name="Graphic 5" descr="Mountain scene with solid fill">
                  <a:extLst>
                    <a:ext uri="{FF2B5EF4-FFF2-40B4-BE49-F238E27FC236}">
                      <a16:creationId xmlns:a16="http://schemas.microsoft.com/office/drawing/2014/main" id="{92917329-0EF0-1710-A3B3-9BB664EF9F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54371" y="2435525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1" name="Graphic 10" descr="Road outline">
                  <a:extLst>
                    <a:ext uri="{FF2B5EF4-FFF2-40B4-BE49-F238E27FC236}">
                      <a16:creationId xmlns:a16="http://schemas.microsoft.com/office/drawing/2014/main" id="{8576E7AF-F23D-7A41-FBBA-78696345C5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43219" y="2435525"/>
                  <a:ext cx="914400" cy="914400"/>
                </a:xfrm>
                <a:prstGeom prst="rect">
                  <a:avLst/>
                </a:prstGeom>
              </p:spPr>
            </p:pic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A41A921-6B54-5E6F-53E5-1A667096E5FD}"/>
                  </a:ext>
                </a:extLst>
              </p:cNvPr>
              <p:cNvGrpSpPr/>
              <p:nvPr/>
            </p:nvGrpSpPr>
            <p:grpSpPr>
              <a:xfrm>
                <a:off x="7168486" y="1120152"/>
                <a:ext cx="2535556" cy="2133624"/>
                <a:chOff x="9251966" y="1851049"/>
                <a:chExt cx="2535556" cy="2133624"/>
              </a:xfrm>
            </p:grpSpPr>
            <p:sp>
              <p:nvSpPr>
                <p:cNvPr id="51" name="Rectangle: Rounded Corners 50">
                  <a:extLst>
                    <a:ext uri="{FF2B5EF4-FFF2-40B4-BE49-F238E27FC236}">
                      <a16:creationId xmlns:a16="http://schemas.microsoft.com/office/drawing/2014/main" id="{F21086D1-222C-DA2D-F4A2-61C3780461D3}"/>
                    </a:ext>
                  </a:extLst>
                </p:cNvPr>
                <p:cNvSpPr/>
                <p:nvPr/>
              </p:nvSpPr>
              <p:spPr>
                <a:xfrm>
                  <a:off x="9251966" y="1851049"/>
                  <a:ext cx="2535556" cy="2133624"/>
                </a:xfrm>
                <a:prstGeom prst="roundRect">
                  <a:avLst/>
                </a:prstGeom>
                <a:solidFill>
                  <a:schemeClr val="accent4">
                    <a:alpha val="1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t"/>
                <a:lstStyle/>
                <a:p>
                  <a:pPr algn="ctr">
                    <a:lnSpc>
                      <a:spcPct val="90000"/>
                    </a:lnSpc>
                    <a:spcBef>
                      <a:spcPts val="200"/>
                    </a:spcBef>
                    <a:spcAft>
                      <a:spcPts val="200"/>
                    </a:spcAft>
                  </a:pPr>
                  <a:r>
                    <a:rPr lang="en-GB" sz="1600" b="1" dirty="0"/>
                    <a:t>Weekend</a:t>
                  </a:r>
                </a:p>
              </p:txBody>
            </p:sp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97BAB2F7-AB58-78B1-8E5B-ABA4BE06C840}"/>
                    </a:ext>
                  </a:extLst>
                </p:cNvPr>
                <p:cNvGrpSpPr/>
                <p:nvPr/>
              </p:nvGrpSpPr>
              <p:grpSpPr>
                <a:xfrm>
                  <a:off x="10044995" y="2217150"/>
                  <a:ext cx="949499" cy="1401422"/>
                  <a:chOff x="5981759" y="2411341"/>
                  <a:chExt cx="949499" cy="1401422"/>
                </a:xfrm>
                <a:solidFill>
                  <a:schemeClr val="bg1"/>
                </a:solidFill>
              </p:grpSpPr>
              <p:pic>
                <p:nvPicPr>
                  <p:cNvPr id="22" name="Graphic 21" descr="City with solid fill">
                    <a:extLst>
                      <a:ext uri="{FF2B5EF4-FFF2-40B4-BE49-F238E27FC236}">
                        <a16:creationId xmlns:a16="http://schemas.microsoft.com/office/drawing/2014/main" id="{2EA974FF-6C39-2E88-5539-35A817D6F2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2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16858" y="2411341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01FFBB5F-66B9-C561-B1A1-FFB3AB8419A2}"/>
                      </a:ext>
                    </a:extLst>
                  </p:cNvPr>
                  <p:cNvSpPr/>
                  <p:nvPr/>
                </p:nvSpPr>
                <p:spPr>
                  <a:xfrm>
                    <a:off x="5981759" y="3231732"/>
                    <a:ext cx="707311" cy="581031"/>
                  </a:xfrm>
                  <a:custGeom>
                    <a:avLst/>
                    <a:gdLst>
                      <a:gd name="connsiteX0" fmla="*/ 474812 w 707311"/>
                      <a:gd name="connsiteY0" fmla="*/ 72577 h 581031"/>
                      <a:gd name="connsiteX1" fmla="*/ 639661 w 707311"/>
                      <a:gd name="connsiteY1" fmla="*/ 164294 h 581031"/>
                      <a:gd name="connsiteX2" fmla="*/ 683914 w 707311"/>
                      <a:gd name="connsiteY2" fmla="*/ 332477 h 581031"/>
                      <a:gd name="connsiteX3" fmla="*/ 523361 w 707311"/>
                      <a:gd name="connsiteY3" fmla="*/ 581032 h 581031"/>
                      <a:gd name="connsiteX4" fmla="*/ 0 w 707311"/>
                      <a:gd name="connsiteY4" fmla="*/ 581032 h 581031"/>
                      <a:gd name="connsiteX5" fmla="*/ 417052 w 707311"/>
                      <a:gd name="connsiteY5" fmla="*/ 323599 h 581031"/>
                      <a:gd name="connsiteX6" fmla="*/ 466725 w 707311"/>
                      <a:gd name="connsiteY6" fmla="*/ 161932 h 581031"/>
                      <a:gd name="connsiteX7" fmla="*/ 380448 w 707311"/>
                      <a:gd name="connsiteY7" fmla="*/ 72206 h 581031"/>
                      <a:gd name="connsiteX8" fmla="*/ 476250 w 707311"/>
                      <a:gd name="connsiteY8" fmla="*/ 7 h 581031"/>
                      <a:gd name="connsiteX9" fmla="*/ 514350 w 707311"/>
                      <a:gd name="connsiteY9" fmla="*/ 7 h 581031"/>
                      <a:gd name="connsiteX10" fmla="*/ 474812 w 707311"/>
                      <a:gd name="connsiteY10" fmla="*/ 72577 h 5810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07311" h="581031">
                        <a:moveTo>
                          <a:pt x="474812" y="72577"/>
                        </a:moveTo>
                        <a:cubicBezTo>
                          <a:pt x="514750" y="99609"/>
                          <a:pt x="621573" y="151416"/>
                          <a:pt x="639661" y="164294"/>
                        </a:cubicBezTo>
                        <a:cubicBezTo>
                          <a:pt x="664959" y="182296"/>
                          <a:pt x="747141" y="222825"/>
                          <a:pt x="683914" y="332477"/>
                        </a:cubicBezTo>
                        <a:cubicBezTo>
                          <a:pt x="620687" y="442128"/>
                          <a:pt x="562127" y="522929"/>
                          <a:pt x="523361" y="581032"/>
                        </a:cubicBezTo>
                        <a:lnTo>
                          <a:pt x="0" y="581032"/>
                        </a:lnTo>
                        <a:cubicBezTo>
                          <a:pt x="130131" y="474209"/>
                          <a:pt x="330460" y="386064"/>
                          <a:pt x="417052" y="323599"/>
                        </a:cubicBezTo>
                        <a:cubicBezTo>
                          <a:pt x="503644" y="261134"/>
                          <a:pt x="508340" y="213948"/>
                          <a:pt x="466725" y="161932"/>
                        </a:cubicBezTo>
                        <a:cubicBezTo>
                          <a:pt x="428625" y="114307"/>
                          <a:pt x="394449" y="100886"/>
                          <a:pt x="380448" y="72206"/>
                        </a:cubicBezTo>
                        <a:cubicBezTo>
                          <a:pt x="355521" y="21171"/>
                          <a:pt x="445541" y="-432"/>
                          <a:pt x="476250" y="7"/>
                        </a:cubicBezTo>
                        <a:cubicBezTo>
                          <a:pt x="479974" y="7"/>
                          <a:pt x="514350" y="7"/>
                          <a:pt x="514350" y="7"/>
                        </a:cubicBezTo>
                        <a:cubicBezTo>
                          <a:pt x="514350" y="7"/>
                          <a:pt x="434864" y="45555"/>
                          <a:pt x="474812" y="72577"/>
                        </a:cubicBezTo>
                        <a:close/>
                      </a:path>
                    </a:pathLst>
                  </a:custGeom>
                  <a:grpFill/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GB"/>
                  </a:p>
                </p:txBody>
              </p:sp>
            </p:grpSp>
          </p:grpSp>
        </p:grpSp>
      </p:grp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E82458F-752D-B094-AEBF-BD91D688D764}"/>
              </a:ext>
            </a:extLst>
          </p:cNvPr>
          <p:cNvSpPr/>
          <p:nvPr/>
        </p:nvSpPr>
        <p:spPr>
          <a:xfrm>
            <a:off x="152035" y="333375"/>
            <a:ext cx="9717331" cy="608501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400" b="1" dirty="0">
                <a:solidFill>
                  <a:schemeClr val="accent2"/>
                </a:solidFill>
              </a:rPr>
              <a:t>Legs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E2CAA44-C7F5-BCAB-F5BC-E2E2CEF2E649}"/>
              </a:ext>
            </a:extLst>
          </p:cNvPr>
          <p:cNvCxnSpPr>
            <a:cxnSpLocks/>
            <a:stCxn id="16" idx="1"/>
            <a:endCxn id="18" idx="0"/>
          </p:cNvCxnSpPr>
          <p:nvPr/>
        </p:nvCxnSpPr>
        <p:spPr>
          <a:xfrm rot="10800000" flipV="1">
            <a:off x="2024004" y="3677717"/>
            <a:ext cx="1731465" cy="423943"/>
          </a:xfrm>
          <a:prstGeom prst="bentConnector2">
            <a:avLst/>
          </a:prstGeom>
          <a:ln w="76200" cap="rnd">
            <a:solidFill>
              <a:schemeClr val="accent2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518828"/>
      </p:ext>
    </p:extLst>
  </p:cSld>
  <p:clrMapOvr>
    <a:masterClrMapping/>
  </p:clrMapOvr>
  <p:transition spd="slow"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E82458F-752D-B094-AEBF-BD91D688D764}"/>
              </a:ext>
            </a:extLst>
          </p:cNvPr>
          <p:cNvSpPr/>
          <p:nvPr/>
        </p:nvSpPr>
        <p:spPr>
          <a:xfrm>
            <a:off x="152035" y="333375"/>
            <a:ext cx="9717331" cy="6085010"/>
          </a:xfrm>
          <a:prstGeom prst="round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2400" b="1" dirty="0">
                <a:solidFill>
                  <a:schemeClr val="accent2"/>
                </a:solidFill>
              </a:rPr>
              <a:t>Legs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18FA2D-5B09-E2E1-636B-0F49AA7B3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58" y="1041889"/>
            <a:ext cx="3185938" cy="200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459130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</a:t>
            </a:r>
            <a:r>
              <a:rPr lang="en-GB" dirty="0" err="1"/>
              <a:t>ChaProEV</a:t>
            </a:r>
            <a:endParaRPr lang="en-GB" dirty="0"/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8A02945-7C31-FE9F-A621-041C8E686208}"/>
              </a:ext>
            </a:extLst>
          </p:cNvPr>
          <p:cNvSpPr/>
          <p:nvPr/>
        </p:nvSpPr>
        <p:spPr>
          <a:xfrm>
            <a:off x="954506" y="4397783"/>
            <a:ext cx="2069430" cy="17726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Scenario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Vehicle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Location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Legs 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Trips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Calendar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D846C4F-2670-5DE1-9ADF-3D982042195D}"/>
              </a:ext>
            </a:extLst>
          </p:cNvPr>
          <p:cNvSpPr/>
          <p:nvPr/>
        </p:nvSpPr>
        <p:spPr>
          <a:xfrm>
            <a:off x="6531812" y="4397783"/>
            <a:ext cx="2069430" cy="17726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Consumption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Per hour, day, week, month, year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Per energy carrier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F6719E6-7F93-A8DB-7BFB-A3336BEC0FC5}"/>
              </a:ext>
            </a:extLst>
          </p:cNvPr>
          <p:cNvSpPr/>
          <p:nvPr/>
        </p:nvSpPr>
        <p:spPr>
          <a:xfrm>
            <a:off x="3743159" y="4397783"/>
            <a:ext cx="2069430" cy="17726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Mobility matrix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Amounts of departures/arrivals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(Weighted) distances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Durations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D8AFFEB-8D8F-5352-EF48-BF061B593A90}"/>
              </a:ext>
            </a:extLst>
          </p:cNvPr>
          <p:cNvSpPr/>
          <p:nvPr/>
        </p:nvSpPr>
        <p:spPr>
          <a:xfrm>
            <a:off x="9320465" y="4397783"/>
            <a:ext cx="2069430" cy="17726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Charging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Per vehicle/from network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Per location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Per hour, day, week, month, year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4569C2-9FF7-25E2-7DD2-DB4F08E9F49A}"/>
              </a:ext>
            </a:extLst>
          </p:cNvPr>
          <p:cNvSpPr/>
          <p:nvPr/>
        </p:nvSpPr>
        <p:spPr>
          <a:xfrm>
            <a:off x="954506" y="1374352"/>
            <a:ext cx="2069430" cy="177265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Case study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Country characteristics</a:t>
            </a:r>
          </a:p>
          <a:p>
            <a:pPr marL="285750" indent="-285750"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1200" dirty="0"/>
              <a:t>Urbanisation/ population density types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FAE10B34-71D4-A6E4-6855-FD3A4187E1F2}"/>
              </a:ext>
            </a:extLst>
          </p:cNvPr>
          <p:cNvSpPr/>
          <p:nvPr/>
        </p:nvSpPr>
        <p:spPr>
          <a:xfrm>
            <a:off x="1527133" y="3147005"/>
            <a:ext cx="924176" cy="1250778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1A3DAFE7-080B-2569-AAFF-7C8D321C6463}"/>
              </a:ext>
            </a:extLst>
          </p:cNvPr>
          <p:cNvSpPr/>
          <p:nvPr/>
        </p:nvSpPr>
        <p:spPr>
          <a:xfrm rot="16200000">
            <a:off x="2950872" y="4917081"/>
            <a:ext cx="924176" cy="77804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3CFF776A-0B88-AF98-EF4D-4994E7438B17}"/>
              </a:ext>
            </a:extLst>
          </p:cNvPr>
          <p:cNvSpPr/>
          <p:nvPr/>
        </p:nvSpPr>
        <p:spPr>
          <a:xfrm rot="16200000">
            <a:off x="5739524" y="4917081"/>
            <a:ext cx="924176" cy="77804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FABBB5C-1245-4A41-5012-BE0562F16AD7}"/>
              </a:ext>
            </a:extLst>
          </p:cNvPr>
          <p:cNvSpPr/>
          <p:nvPr/>
        </p:nvSpPr>
        <p:spPr>
          <a:xfrm rot="16200000">
            <a:off x="8528176" y="4917082"/>
            <a:ext cx="924176" cy="778045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5C672A07-5707-3D2A-CDC6-8D4D59C1D992}"/>
              </a:ext>
            </a:extLst>
          </p:cNvPr>
          <p:cNvSpPr/>
          <p:nvPr/>
        </p:nvSpPr>
        <p:spPr>
          <a:xfrm>
            <a:off x="3517232" y="1412875"/>
            <a:ext cx="2490535" cy="1474704"/>
          </a:xfrm>
          <a:prstGeom prst="wedgeRoundRectCallout">
            <a:avLst>
              <a:gd name="adj1" fmla="val -79265"/>
              <a:gd name="adj2" fmla="val 24115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Map these to NUTS via population density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1DEB68E3-1D8C-E2A0-BD35-29E731501BAB}"/>
              </a:ext>
            </a:extLst>
          </p:cNvPr>
          <p:cNvSpPr/>
          <p:nvPr/>
        </p:nvSpPr>
        <p:spPr>
          <a:xfrm>
            <a:off x="6201612" y="2645617"/>
            <a:ext cx="2490535" cy="1474704"/>
          </a:xfrm>
          <a:prstGeom prst="wedgeRoundRectCallout">
            <a:avLst>
              <a:gd name="adj1" fmla="val -1628"/>
              <a:gd name="adj2" fmla="val 91934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Can swap in a more detailed model if available/desired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1E8FF82-BD06-1D1F-3308-A333845BFF7C}"/>
              </a:ext>
            </a:extLst>
          </p:cNvPr>
          <p:cNvSpPr/>
          <p:nvPr/>
        </p:nvSpPr>
        <p:spPr>
          <a:xfrm>
            <a:off x="6201612" y="2645617"/>
            <a:ext cx="2490535" cy="1474704"/>
          </a:xfrm>
          <a:prstGeom prst="wedgeRoundRectCallout">
            <a:avLst>
              <a:gd name="adj1" fmla="val -104889"/>
              <a:gd name="adj2" fmla="val 91934"/>
              <a:gd name="adj3" fmla="val 1666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dirty="0"/>
              <a:t>Can swap in a more detailed model if available/desired</a:t>
            </a:r>
          </a:p>
        </p:txBody>
      </p:sp>
    </p:spTree>
    <p:extLst>
      <p:ext uri="{BB962C8B-B14F-4D97-AF65-F5344CB8AC3E}">
        <p14:creationId xmlns:p14="http://schemas.microsoft.com/office/powerpoint/2010/main" val="4273226575"/>
      </p:ext>
    </p:extLst>
  </p:cSld>
  <p:clrMapOvr>
    <a:masterClrMapping/>
  </p:clrMapOvr>
  <p:transition spd="slow"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BF5600-B0B9-C065-A848-FCF7F79879A7}"/>
              </a:ext>
            </a:extLst>
          </p:cNvPr>
          <p:cNvSpPr/>
          <p:nvPr/>
        </p:nvSpPr>
        <p:spPr>
          <a:xfrm>
            <a:off x="3678815" y="3692398"/>
            <a:ext cx="2535556" cy="213362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34259F3-52E8-D863-519B-776C273597E3}"/>
              </a:ext>
            </a:extLst>
          </p:cNvPr>
          <p:cNvSpPr/>
          <p:nvPr/>
        </p:nvSpPr>
        <p:spPr>
          <a:xfrm>
            <a:off x="1143259" y="2362188"/>
            <a:ext cx="2535556" cy="213362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Place a title here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6" name="Graphic 5" descr="Mountain scene with solid fill">
            <a:extLst>
              <a:ext uri="{FF2B5EF4-FFF2-40B4-BE49-F238E27FC236}">
                <a16:creationId xmlns:a16="http://schemas.microsoft.com/office/drawing/2014/main" id="{92917329-0EF0-1710-A3B3-9BB664EF9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51241" y="1307000"/>
            <a:ext cx="914400" cy="914400"/>
          </a:xfrm>
          <a:prstGeom prst="rect">
            <a:avLst/>
          </a:prstGeom>
        </p:spPr>
      </p:pic>
      <p:pic>
        <p:nvPicPr>
          <p:cNvPr id="11" name="Graphic 10" descr="Road outline">
            <a:extLst>
              <a:ext uri="{FF2B5EF4-FFF2-40B4-BE49-F238E27FC236}">
                <a16:creationId xmlns:a16="http://schemas.microsoft.com/office/drawing/2014/main" id="{8576E7AF-F23D-7A41-FBBA-78696345C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90288" y="1307000"/>
            <a:ext cx="914400" cy="914400"/>
          </a:xfrm>
          <a:prstGeom prst="rect">
            <a:avLst/>
          </a:prstGeom>
        </p:spPr>
      </p:pic>
      <p:pic>
        <p:nvPicPr>
          <p:cNvPr id="13" name="Graphic 12" descr="Performance Curtains outline">
            <a:extLst>
              <a:ext uri="{FF2B5EF4-FFF2-40B4-BE49-F238E27FC236}">
                <a16:creationId xmlns:a16="http://schemas.microsoft.com/office/drawing/2014/main" id="{A606BADB-20C4-D298-0B25-3BCB152118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54278" y="3903431"/>
            <a:ext cx="914400" cy="914400"/>
          </a:xfrm>
          <a:prstGeom prst="rect">
            <a:avLst/>
          </a:prstGeom>
        </p:spPr>
      </p:pic>
      <p:pic>
        <p:nvPicPr>
          <p:cNvPr id="15" name="Graphic 14" descr="Stadium with solid fill">
            <a:extLst>
              <a:ext uri="{FF2B5EF4-FFF2-40B4-BE49-F238E27FC236}">
                <a16:creationId xmlns:a16="http://schemas.microsoft.com/office/drawing/2014/main" id="{E133B115-2BA6-F805-4DE7-D015B37DBB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059353" y="4738155"/>
            <a:ext cx="914400" cy="914400"/>
          </a:xfrm>
          <a:prstGeom prst="rect">
            <a:avLst/>
          </a:prstGeom>
        </p:spPr>
      </p:pic>
      <p:pic>
        <p:nvPicPr>
          <p:cNvPr id="17" name="Graphic 16" descr="Bank with solid fill">
            <a:extLst>
              <a:ext uri="{FF2B5EF4-FFF2-40B4-BE49-F238E27FC236}">
                <a16:creationId xmlns:a16="http://schemas.microsoft.com/office/drawing/2014/main" id="{9F08B4DD-EE41-ADB9-1874-E792CE77D8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16568" y="2098790"/>
            <a:ext cx="914400" cy="914400"/>
          </a:xfrm>
          <a:prstGeom prst="rect">
            <a:avLst/>
          </a:prstGeom>
        </p:spPr>
      </p:pic>
      <p:pic>
        <p:nvPicPr>
          <p:cNvPr id="19" name="Graphic 18" descr="Shopping cart with solid fill">
            <a:extLst>
              <a:ext uri="{FF2B5EF4-FFF2-40B4-BE49-F238E27FC236}">
                <a16:creationId xmlns:a16="http://schemas.microsoft.com/office/drawing/2014/main" id="{65805462-1CAC-D98C-6E2C-1781A039843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966797" y="4759210"/>
            <a:ext cx="914400" cy="914400"/>
          </a:xfrm>
          <a:prstGeom prst="rect">
            <a:avLst/>
          </a:prstGeom>
        </p:spPr>
      </p:pic>
      <p:pic>
        <p:nvPicPr>
          <p:cNvPr id="21" name="Graphic 20" descr="Building with solid fill">
            <a:extLst>
              <a:ext uri="{FF2B5EF4-FFF2-40B4-BE49-F238E27FC236}">
                <a16:creationId xmlns:a16="http://schemas.microsoft.com/office/drawing/2014/main" id="{53DE8EB8-287C-EB6B-2682-825999FDCBA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632947" y="1307000"/>
            <a:ext cx="914400" cy="914400"/>
          </a:xfrm>
          <a:prstGeom prst="rect">
            <a:avLst/>
          </a:prstGeom>
        </p:spPr>
      </p:pic>
      <p:pic>
        <p:nvPicPr>
          <p:cNvPr id="23" name="Graphic 22" descr="City with solid fill">
            <a:extLst>
              <a:ext uri="{FF2B5EF4-FFF2-40B4-BE49-F238E27FC236}">
                <a16:creationId xmlns:a16="http://schemas.microsoft.com/office/drawing/2014/main" id="{33163B90-1047-F617-22CE-F623DF7FF0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2293700" y="3068902"/>
            <a:ext cx="914400" cy="914400"/>
          </a:xfrm>
          <a:prstGeom prst="rect">
            <a:avLst/>
          </a:prstGeom>
        </p:spPr>
      </p:pic>
      <p:pic>
        <p:nvPicPr>
          <p:cNvPr id="25" name="Graphic 24" descr="House with solid fill">
            <a:extLst>
              <a:ext uri="{FF2B5EF4-FFF2-40B4-BE49-F238E27FC236}">
                <a16:creationId xmlns:a16="http://schemas.microsoft.com/office/drawing/2014/main" id="{E82279F7-97D7-1F75-9C06-005A37967B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420121" y="3068902"/>
            <a:ext cx="914400" cy="914400"/>
          </a:xfrm>
          <a:prstGeom prst="rect">
            <a:avLst/>
          </a:prstGeom>
        </p:spPr>
      </p:pic>
      <p:pic>
        <p:nvPicPr>
          <p:cNvPr id="27" name="Graphic 26" descr="Schoolhouse with solid fill">
            <a:extLst>
              <a:ext uri="{FF2B5EF4-FFF2-40B4-BE49-F238E27FC236}">
                <a16:creationId xmlns:a16="http://schemas.microsoft.com/office/drawing/2014/main" id="{BD323270-6775-8215-377D-3B69FD1092F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9326" y="2154502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9634E-5287-16CE-7615-C7CC301326F9}"/>
              </a:ext>
            </a:extLst>
          </p:cNvPr>
          <p:cNvSpPr/>
          <p:nvPr/>
        </p:nvSpPr>
        <p:spPr>
          <a:xfrm>
            <a:off x="6803690" y="3231165"/>
            <a:ext cx="2535556" cy="21336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144000" bIns="144000" rtlCol="0" anchor="ctr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endParaRPr lang="en-GB" sz="1600" dirty="0" err="1"/>
          </a:p>
        </p:txBody>
      </p:sp>
      <p:pic>
        <p:nvPicPr>
          <p:cNvPr id="7" name="Graphic 6" descr="Performance Curtains outline">
            <a:extLst>
              <a:ext uri="{FF2B5EF4-FFF2-40B4-BE49-F238E27FC236}">
                <a16:creationId xmlns:a16="http://schemas.microsoft.com/office/drawing/2014/main" id="{1A3B9969-EC6F-C677-660F-118F7F3442C1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579153" y="3442198"/>
            <a:ext cx="914400" cy="914400"/>
          </a:xfrm>
          <a:prstGeom prst="rect">
            <a:avLst/>
          </a:prstGeom>
        </p:spPr>
      </p:pic>
      <p:pic>
        <p:nvPicPr>
          <p:cNvPr id="12" name="Graphic 11" descr="Stadium with solid fill">
            <a:extLst>
              <a:ext uri="{FF2B5EF4-FFF2-40B4-BE49-F238E27FC236}">
                <a16:creationId xmlns:a16="http://schemas.microsoft.com/office/drawing/2014/main" id="{39337FEF-1AAE-EF08-2C78-2AE0A9565E7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184228" y="4276922"/>
            <a:ext cx="914400" cy="914400"/>
          </a:xfrm>
          <a:prstGeom prst="rect">
            <a:avLst/>
          </a:prstGeom>
        </p:spPr>
      </p:pic>
      <p:pic>
        <p:nvPicPr>
          <p:cNvPr id="14" name="Graphic 13" descr="Shopping cart with solid fill">
            <a:extLst>
              <a:ext uri="{FF2B5EF4-FFF2-40B4-BE49-F238E27FC236}">
                <a16:creationId xmlns:a16="http://schemas.microsoft.com/office/drawing/2014/main" id="{2C6F9A49-3F33-1530-7C9C-E448A4EB85C2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091672" y="42979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70978"/>
      </p:ext>
    </p:extLst>
  </p:cSld>
  <p:clrMapOvr>
    <a:masterClrMapping/>
  </p:clrMapOvr>
  <p:transition spd="slow"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16B49FF-3B8B-C883-BAE6-AC9FECFAE7E6}"/>
              </a:ext>
            </a:extLst>
          </p:cNvPr>
          <p:cNvSpPr/>
          <p:nvPr/>
        </p:nvSpPr>
        <p:spPr>
          <a:xfrm>
            <a:off x="3277842" y="1748189"/>
            <a:ext cx="2535556" cy="21336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b="1"/>
              <a:t>Holiday</a:t>
            </a:r>
            <a:endParaRPr lang="en-GB" sz="1600" b="1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DA4F42-2E55-CF0F-77F8-E93BE8D1EFE2}"/>
              </a:ext>
            </a:extLst>
          </p:cNvPr>
          <p:cNvSpPr/>
          <p:nvPr/>
        </p:nvSpPr>
        <p:spPr>
          <a:xfrm>
            <a:off x="-19011" y="2738212"/>
            <a:ext cx="2535556" cy="21336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b="1" dirty="0"/>
              <a:t>Home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9B62CAB-91E9-728B-ADAA-872B587979E2}"/>
              </a:ext>
            </a:extLst>
          </p:cNvPr>
          <p:cNvSpPr/>
          <p:nvPr/>
        </p:nvSpPr>
        <p:spPr>
          <a:xfrm>
            <a:off x="8950709" y="1489178"/>
            <a:ext cx="2535556" cy="21336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b="1"/>
              <a:t>Work</a:t>
            </a:r>
            <a:endParaRPr lang="en-GB" sz="1600" b="1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Place a title here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6" name="Graphic 5" descr="Mountain scene with solid fill">
            <a:extLst>
              <a:ext uri="{FF2B5EF4-FFF2-40B4-BE49-F238E27FC236}">
                <a16:creationId xmlns:a16="http://schemas.microsoft.com/office/drawing/2014/main" id="{92917329-0EF0-1710-A3B3-9BB664EF9F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2182" y="2708402"/>
            <a:ext cx="914400" cy="914400"/>
          </a:xfrm>
          <a:prstGeom prst="rect">
            <a:avLst/>
          </a:prstGeom>
        </p:spPr>
      </p:pic>
      <p:pic>
        <p:nvPicPr>
          <p:cNvPr id="11" name="Graphic 10" descr="Road outline">
            <a:extLst>
              <a:ext uri="{FF2B5EF4-FFF2-40B4-BE49-F238E27FC236}">
                <a16:creationId xmlns:a16="http://schemas.microsoft.com/office/drawing/2014/main" id="{8576E7AF-F23D-7A41-FBBA-78696345C5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94029" y="2400474"/>
            <a:ext cx="914400" cy="914400"/>
          </a:xfrm>
          <a:prstGeom prst="rect">
            <a:avLst/>
          </a:prstGeom>
        </p:spPr>
      </p:pic>
      <p:pic>
        <p:nvPicPr>
          <p:cNvPr id="17" name="Graphic 16" descr="Bank with solid fill">
            <a:extLst>
              <a:ext uri="{FF2B5EF4-FFF2-40B4-BE49-F238E27FC236}">
                <a16:creationId xmlns:a16="http://schemas.microsoft.com/office/drawing/2014/main" id="{9F08B4DD-EE41-ADB9-1874-E792CE77D8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87989" y="2498488"/>
            <a:ext cx="914400" cy="914400"/>
          </a:xfrm>
          <a:prstGeom prst="rect">
            <a:avLst/>
          </a:prstGeom>
        </p:spPr>
      </p:pic>
      <p:pic>
        <p:nvPicPr>
          <p:cNvPr id="21" name="Graphic 20" descr="Building with solid fill">
            <a:extLst>
              <a:ext uri="{FF2B5EF4-FFF2-40B4-BE49-F238E27FC236}">
                <a16:creationId xmlns:a16="http://schemas.microsoft.com/office/drawing/2014/main" id="{53DE8EB8-287C-EB6B-2682-825999FDCBA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715416" y="1776361"/>
            <a:ext cx="914400" cy="914400"/>
          </a:xfrm>
          <a:prstGeom prst="rect">
            <a:avLst/>
          </a:prstGeom>
        </p:spPr>
      </p:pic>
      <p:pic>
        <p:nvPicPr>
          <p:cNvPr id="23" name="Graphic 22" descr="City with solid fill">
            <a:extLst>
              <a:ext uri="{FF2B5EF4-FFF2-40B4-BE49-F238E27FC236}">
                <a16:creationId xmlns:a16="http://schemas.microsoft.com/office/drawing/2014/main" id="{33163B90-1047-F617-22CE-F623DF7FF0C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289227" y="3223885"/>
            <a:ext cx="914400" cy="914400"/>
          </a:xfrm>
          <a:prstGeom prst="rect">
            <a:avLst/>
          </a:prstGeom>
        </p:spPr>
      </p:pic>
      <p:pic>
        <p:nvPicPr>
          <p:cNvPr id="25" name="Graphic 24" descr="House with solid fill">
            <a:extLst>
              <a:ext uri="{FF2B5EF4-FFF2-40B4-BE49-F238E27FC236}">
                <a16:creationId xmlns:a16="http://schemas.microsoft.com/office/drawing/2014/main" id="{E82279F7-97D7-1F75-9C06-005A37967B5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5648" y="3223885"/>
            <a:ext cx="914400" cy="914400"/>
          </a:xfrm>
          <a:prstGeom prst="rect">
            <a:avLst/>
          </a:prstGeom>
        </p:spPr>
      </p:pic>
      <p:pic>
        <p:nvPicPr>
          <p:cNvPr id="27" name="Graphic 26" descr="Schoolhouse with solid fill">
            <a:extLst>
              <a:ext uri="{FF2B5EF4-FFF2-40B4-BE49-F238E27FC236}">
                <a16:creationId xmlns:a16="http://schemas.microsoft.com/office/drawing/2014/main" id="{BD323270-6775-8215-377D-3B69FD1092F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401194" y="2514600"/>
            <a:ext cx="914400" cy="9144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F99634E-5287-16CE-7615-C7CC301326F9}"/>
              </a:ext>
            </a:extLst>
          </p:cNvPr>
          <p:cNvSpPr/>
          <p:nvPr/>
        </p:nvSpPr>
        <p:spPr>
          <a:xfrm>
            <a:off x="6768575" y="3078753"/>
            <a:ext cx="2535556" cy="213362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GB" sz="1600" b="1" dirty="0"/>
              <a:t>Leisure</a:t>
            </a:r>
          </a:p>
        </p:txBody>
      </p:sp>
      <p:pic>
        <p:nvPicPr>
          <p:cNvPr id="7" name="Graphic 6" descr="Performance Curtains outline">
            <a:extLst>
              <a:ext uri="{FF2B5EF4-FFF2-40B4-BE49-F238E27FC236}">
                <a16:creationId xmlns:a16="http://schemas.microsoft.com/office/drawing/2014/main" id="{1A3B9969-EC6F-C677-660F-118F7F3442C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79153" y="3442198"/>
            <a:ext cx="914400" cy="914400"/>
          </a:xfrm>
          <a:prstGeom prst="rect">
            <a:avLst/>
          </a:prstGeom>
        </p:spPr>
      </p:pic>
      <p:pic>
        <p:nvPicPr>
          <p:cNvPr id="12" name="Graphic 11" descr="Stadium with solid fill">
            <a:extLst>
              <a:ext uri="{FF2B5EF4-FFF2-40B4-BE49-F238E27FC236}">
                <a16:creationId xmlns:a16="http://schemas.microsoft.com/office/drawing/2014/main" id="{39337FEF-1AAE-EF08-2C78-2AE0A9565E7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184228" y="4276922"/>
            <a:ext cx="914400" cy="914400"/>
          </a:xfrm>
          <a:prstGeom prst="rect">
            <a:avLst/>
          </a:prstGeom>
        </p:spPr>
      </p:pic>
      <p:pic>
        <p:nvPicPr>
          <p:cNvPr id="14" name="Graphic 13" descr="Shopping cart with solid fill">
            <a:extLst>
              <a:ext uri="{FF2B5EF4-FFF2-40B4-BE49-F238E27FC236}">
                <a16:creationId xmlns:a16="http://schemas.microsoft.com/office/drawing/2014/main" id="{2C6F9A49-3F33-1530-7C9C-E448A4EB85C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1672" y="4297977"/>
            <a:ext cx="914400" cy="914400"/>
          </a:xfrm>
          <a:prstGeom prst="rect">
            <a:avLst/>
          </a:prstGeom>
        </p:spPr>
      </p:pic>
      <p:pic>
        <p:nvPicPr>
          <p:cNvPr id="22" name="Graphic 21" descr="City with solid fill">
            <a:extLst>
              <a:ext uri="{FF2B5EF4-FFF2-40B4-BE49-F238E27FC236}">
                <a16:creationId xmlns:a16="http://schemas.microsoft.com/office/drawing/2014/main" id="{2EA974FF-6C39-2E88-5539-35A817D6F22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6263042" y="1222794"/>
            <a:ext cx="914400" cy="914400"/>
          </a:xfrm>
          <a:prstGeom prst="rect">
            <a:avLst/>
          </a:prstGeom>
        </p:spPr>
      </p:pic>
      <p:pic>
        <p:nvPicPr>
          <p:cNvPr id="26" name="Graphic 25" descr="City outline">
            <a:extLst>
              <a:ext uri="{FF2B5EF4-FFF2-40B4-BE49-F238E27FC236}">
                <a16:creationId xmlns:a16="http://schemas.microsoft.com/office/drawing/2014/main" id="{34EB7A51-8347-8BE3-EE42-A5E6254C4DC8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413042" y="1372794"/>
            <a:ext cx="914400" cy="914400"/>
          </a:xfrm>
          <a:prstGeom prst="rect">
            <a:avLst/>
          </a:prstGeom>
        </p:spPr>
      </p:pic>
      <p:pic>
        <p:nvPicPr>
          <p:cNvPr id="29" name="Graphic 28" descr="Road outline">
            <a:extLst>
              <a:ext uri="{FF2B5EF4-FFF2-40B4-BE49-F238E27FC236}">
                <a16:creationId xmlns:a16="http://schemas.microsoft.com/office/drawing/2014/main" id="{9B4F0195-B454-77E4-6355-5D4875FFC04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7197669" y="1653424"/>
            <a:ext cx="914400" cy="914400"/>
          </a:xfrm>
          <a:prstGeom prst="rect">
            <a:avLst/>
          </a:prstGeom>
        </p:spPr>
      </p:pic>
      <p:pic>
        <p:nvPicPr>
          <p:cNvPr id="31" name="Graphic 30" descr="Road with solid fill">
            <a:extLst>
              <a:ext uri="{FF2B5EF4-FFF2-40B4-BE49-F238E27FC236}">
                <a16:creationId xmlns:a16="http://schemas.microsoft.com/office/drawing/2014/main" id="{85ECD146-EBE9-0C59-78C4-4B88A5AFD88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7347669" y="1803424"/>
            <a:ext cx="914400" cy="914400"/>
          </a:xfrm>
          <a:prstGeom prst="rect">
            <a:avLst/>
          </a:prstGeom>
        </p:spPr>
      </p:pic>
      <p:pic>
        <p:nvPicPr>
          <p:cNvPr id="33" name="Graphic 32" descr="Highway scene with solid fill">
            <a:extLst>
              <a:ext uri="{FF2B5EF4-FFF2-40B4-BE49-F238E27FC236}">
                <a16:creationId xmlns:a16="http://schemas.microsoft.com/office/drawing/2014/main" id="{4623ED7F-340B-979A-D525-057E8C68808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6712686" y="361500"/>
            <a:ext cx="914400" cy="914400"/>
          </a:xfrm>
          <a:prstGeom prst="rect">
            <a:avLst/>
          </a:prstGeom>
        </p:spPr>
      </p:pic>
      <p:pic>
        <p:nvPicPr>
          <p:cNvPr id="35" name="Graphic 34" descr="Highway scene outline">
            <a:extLst>
              <a:ext uri="{FF2B5EF4-FFF2-40B4-BE49-F238E27FC236}">
                <a16:creationId xmlns:a16="http://schemas.microsoft.com/office/drawing/2014/main" id="{201AF82A-F134-AB08-44E9-568BA84A2DC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200419" y="8619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4209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parameters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F3077CA-AA42-BF4B-2F76-7DAD989FD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23" y="1089025"/>
            <a:ext cx="3458058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BDD8B38-1F6E-0619-AFDF-07E8F31FF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8981" y="1089025"/>
            <a:ext cx="4439270" cy="5410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210F0D3-B964-42E4-2016-CD0483C98E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924" y="2881637"/>
            <a:ext cx="3458058" cy="36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0752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Scenario parameters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3DA980-C23F-988A-771C-BF3B25546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1286517"/>
            <a:ext cx="4372585" cy="5249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6C72F-18B0-199C-7F97-468E6AAE8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723" y="1286517"/>
            <a:ext cx="412490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89889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Consumption table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0CBD4F-3B64-9210-F248-B794AB210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1224825"/>
            <a:ext cx="7229725" cy="547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893106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Mobility matrix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5794B-1156-B149-D165-078429BB7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9" y="1502600"/>
            <a:ext cx="12192000" cy="46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254597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1A9BCA94-9ED2-3704-52EC-6C388B82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Charge from network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2D325D95-9BE7-8316-3497-084C1DAA8A2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Theme name</a:t>
            </a:r>
          </a:p>
        </p:txBody>
      </p:sp>
      <p:sp>
        <p:nvSpPr>
          <p:cNvPr id="10" name="Tijdelijke aanduiding voor tekst 9">
            <a:extLst>
              <a:ext uri="{FF2B5EF4-FFF2-40B4-BE49-F238E27FC236}">
                <a16:creationId xmlns:a16="http://schemas.microsoft.com/office/drawing/2014/main" id="{A4795414-1CD7-B0E4-CA34-5C08CE103E5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GB" dirty="0"/>
              <a:t>Place text here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9AD53-2866-2423-C370-905800E9E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34" y="1342734"/>
            <a:ext cx="10793331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405402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81D8-88D3-7761-5897-00E82173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042" y="1089025"/>
            <a:ext cx="10751275" cy="369025"/>
          </a:xfrm>
        </p:spPr>
        <p:txBody>
          <a:bodyPr/>
          <a:lstStyle/>
          <a:p>
            <a:r>
              <a:rPr lang="en-GB" dirty="0"/>
              <a:t>Visualize charge with histograms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32632-46FD-62B8-EAFE-85081A14110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2B6DC0-8838-979E-062E-875E408E424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CB4A86-14B8-CD64-069D-00EFC09DA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77" y="1781900"/>
            <a:ext cx="5852048" cy="43890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67F3BB-5EF7-75C5-A5E1-924FE6E12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25" y="1781900"/>
            <a:ext cx="5852048" cy="43890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07EA7D-0E2D-CC58-251A-FD9560271536}"/>
              </a:ext>
            </a:extLst>
          </p:cNvPr>
          <p:cNvSpPr txBox="1"/>
          <p:nvPr/>
        </p:nvSpPr>
        <p:spPr>
          <a:xfrm>
            <a:off x="1637955" y="1556083"/>
            <a:ext cx="4275221" cy="40679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b="1" dirty="0"/>
              <a:t>Location type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24A77-B9F9-598A-7502-356ADA986912}"/>
              </a:ext>
            </a:extLst>
          </p:cNvPr>
          <p:cNvSpPr txBox="1"/>
          <p:nvPr/>
        </p:nvSpPr>
        <p:spPr>
          <a:xfrm>
            <a:off x="7525427" y="1556082"/>
            <a:ext cx="4275221" cy="40679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sz="2400" b="1" dirty="0"/>
              <a:t>Day parts</a:t>
            </a:r>
          </a:p>
        </p:txBody>
      </p:sp>
    </p:spTree>
    <p:extLst>
      <p:ext uri="{BB962C8B-B14F-4D97-AF65-F5344CB8AC3E}">
        <p14:creationId xmlns:p14="http://schemas.microsoft.com/office/powerpoint/2010/main" val="213399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NO Template-set">
  <a:themeElements>
    <a:clrScheme name="TNO Kleuren">
      <a:dk1>
        <a:srgbClr val="00030A"/>
      </a:dk1>
      <a:lt1>
        <a:sysClr val="window" lastClr="FFFFFF"/>
      </a:lt1>
      <a:dk2>
        <a:srgbClr val="000000"/>
      </a:dk2>
      <a:lt2>
        <a:srgbClr val="F0F3FA"/>
      </a:lt2>
      <a:accent1>
        <a:srgbClr val="123EB7"/>
      </a:accent1>
      <a:accent2>
        <a:srgbClr val="002484"/>
      </a:accent2>
      <a:accent3>
        <a:srgbClr val="F0F3FA"/>
      </a:accent3>
      <a:accent4>
        <a:srgbClr val="3369FF"/>
      </a:accent4>
      <a:accent5>
        <a:srgbClr val="F57118"/>
      </a:accent5>
      <a:accent6>
        <a:srgbClr val="F0F0F0"/>
      </a:accent6>
      <a:hlink>
        <a:srgbClr val="123EB7"/>
      </a:hlink>
      <a:folHlink>
        <a:srgbClr val="F0F0F0"/>
      </a:folHlink>
    </a:clrScheme>
    <a:fontScheme name="Aangepast 5">
      <a:majorFont>
        <a:latin typeface="PP Object Sans Heavy"/>
        <a:ea typeface=""/>
        <a:cs typeface=""/>
      </a:majorFont>
      <a:minorFont>
        <a:latin typeface="FS Me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44000" rIns="144000" bIns="144000" rtlCol="0" anchor="ctr"/>
      <a:lstStyle>
        <a:defPPr algn="ctr">
          <a:lnSpc>
            <a:spcPct val="90000"/>
          </a:lnSpc>
          <a:spcBef>
            <a:spcPts val="200"/>
          </a:spcBef>
          <a:spcAft>
            <a:spcPts val="200"/>
          </a:spcAft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 cap="rnd">
          <a:solidFill>
            <a:schemeClr val="accent1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90000"/>
          </a:lnSpc>
          <a:spcBef>
            <a:spcPts val="600"/>
          </a:spcBef>
          <a:spcAft>
            <a:spcPts val="600"/>
          </a:spcAft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5636</TotalTime>
  <Words>354</Words>
  <Application>Microsoft Office PowerPoint</Application>
  <PresentationFormat>Widescreen</PresentationFormat>
  <Paragraphs>182</Paragraphs>
  <Slides>31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PP Object Sans Heavy</vt:lpstr>
      <vt:lpstr>FS Me Pro</vt:lpstr>
      <vt:lpstr>Segoe UI</vt:lpstr>
      <vt:lpstr>Calibri</vt:lpstr>
      <vt:lpstr>TNO Template-set</vt:lpstr>
      <vt:lpstr>PowerPoint Presentation</vt:lpstr>
      <vt:lpstr>ChaProEV availability</vt:lpstr>
      <vt:lpstr>Running ChaProEV</vt:lpstr>
      <vt:lpstr>Scenario parameters</vt:lpstr>
      <vt:lpstr>Scenario parameters</vt:lpstr>
      <vt:lpstr>Consumption table</vt:lpstr>
      <vt:lpstr>Mobility matrix</vt:lpstr>
      <vt:lpstr>Charge from network</vt:lpstr>
      <vt:lpstr>Visualize charge with histograms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Place a title here</vt:lpstr>
      <vt:lpstr>Place a title here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ChaProEV</dc:title>
  <dc:creator>Usmani, O.A. (Omar)</dc:creator>
  <cp:keywords/>
  <cp:lastModifiedBy>Usmani, O.A. (Omar)</cp:lastModifiedBy>
  <cp:revision>111</cp:revision>
  <dcterms:created xsi:type="dcterms:W3CDTF">2018-03-15T13:05:51Z</dcterms:created>
  <dcterms:modified xsi:type="dcterms:W3CDTF">2024-10-31T10:29:21Z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1175448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D8.0.4</vt:lpwstr>
  </property>
  <property fmtid="{D5CDD505-2E9C-101B-9397-08002B2CF9AE}" pid="5" name="do_Template">
    <vt:lpwstr>TNO.pptx</vt:lpwstr>
  </property>
  <property fmtid="{D5CDD505-2E9C-101B-9397-08002B2CF9AE}" pid="6" name="do_LanguageID">
    <vt:lpwstr>2057</vt:lpwstr>
  </property>
  <property fmtid="{D5CDD505-2E9C-101B-9397-08002B2CF9AE}" pid="7" name="CreatedWithVersion">
    <vt:lpwstr>1.11.3</vt:lpwstr>
  </property>
  <property fmtid="{D5CDD505-2E9C-101B-9397-08002B2CF9AE}" pid="8" name="do_Title">
    <vt:lpwstr>ChaProEV</vt:lpwstr>
  </property>
  <property fmtid="{D5CDD505-2E9C-101B-9397-08002B2CF9AE}" pid="9" name="do_Subtitle">
    <vt:lpwstr/>
  </property>
  <property fmtid="{D5CDD505-2E9C-101B-9397-08002B2CF9AE}" pid="10" name="do_Speaker">
    <vt:lpwstr>Usmani, O.A. (Omar)</vt:lpwstr>
  </property>
  <property fmtid="{D5CDD505-2E9C-101B-9397-08002B2CF9AE}" pid="11" name="do_Location">
    <vt:lpwstr/>
  </property>
  <property fmtid="{D5CDD505-2E9C-101B-9397-08002B2CF9AE}" pid="12" name="do_Date">
    <vt:lpwstr>False</vt:lpwstr>
  </property>
  <property fmtid="{D5CDD505-2E9C-101B-9397-08002B2CF9AE}" pid="13" name="do_DateHandout">
    <vt:lpwstr>False</vt:lpwstr>
  </property>
  <property fmtid="{D5CDD505-2E9C-101B-9397-08002B2CF9AE}" pid="14" name="do_DateValue">
    <vt:lpwstr>23-01-2024</vt:lpwstr>
  </property>
  <property fmtid="{D5CDD505-2E9C-101B-9397-08002B2CF9AE}" pid="15" name="do_SlideNumber">
    <vt:lpwstr>False</vt:lpwstr>
  </property>
  <property fmtid="{D5CDD505-2E9C-101B-9397-08002B2CF9AE}" pid="16" name="do_SlideNumberHandout">
    <vt:lpwstr>False</vt:lpwstr>
  </property>
  <property fmtid="{D5CDD505-2E9C-101B-9397-08002B2CF9AE}" pid="17" name="do_Footer">
    <vt:lpwstr>False</vt:lpwstr>
  </property>
  <property fmtid="{D5CDD505-2E9C-101B-9397-08002B2CF9AE}" pid="18" name="do_FooterHandout">
    <vt:lpwstr>False</vt:lpwstr>
  </property>
  <property fmtid="{D5CDD505-2E9C-101B-9397-08002B2CF9AE}" pid="19" name="do_Language">
    <vt:lpwstr>2057</vt:lpwstr>
  </property>
</Properties>
</file>