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49" r:id="rId2"/>
    <p:sldId id="378" r:id="rId3"/>
    <p:sldId id="375" r:id="rId4"/>
    <p:sldId id="376" r:id="rId5"/>
    <p:sldId id="377" r:id="rId6"/>
    <p:sldId id="372" r:id="rId7"/>
    <p:sldId id="340" r:id="rId8"/>
    <p:sldId id="373" r:id="rId9"/>
    <p:sldId id="351" r:id="rId10"/>
    <p:sldId id="335" r:id="rId11"/>
    <p:sldId id="339" r:id="rId12"/>
    <p:sldId id="338" r:id="rId13"/>
    <p:sldId id="336" r:id="rId14"/>
    <p:sldId id="337" r:id="rId15"/>
    <p:sldId id="341" r:id="rId16"/>
    <p:sldId id="350" r:id="rId17"/>
    <p:sldId id="371" r:id="rId18"/>
    <p:sldId id="352" r:id="rId19"/>
    <p:sldId id="361" r:id="rId20"/>
    <p:sldId id="354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55" r:id="rId31"/>
    <p:sldId id="359" r:id="rId32"/>
    <p:sldId id="360" r:id="rId33"/>
    <p:sldId id="358" r:id="rId34"/>
    <p:sldId id="356" r:id="rId35"/>
    <p:sldId id="357" r:id="rId36"/>
    <p:sldId id="334" r:id="rId37"/>
    <p:sldId id="353" r:id="rId38"/>
  </p:sldIdLst>
  <p:sldSz cx="12192000" cy="6858000"/>
  <p:notesSz cx="6858000" cy="9144000"/>
  <p:embeddedFontLst>
    <p:embeddedFont>
      <p:font typeface="FS Me Pro" panose="02000506040000020004" pitchFamily="50" charset="0"/>
      <p:regular r:id="rId41"/>
      <p:bold r:id="rId42"/>
    </p:embeddedFont>
    <p:embeddedFont>
      <p:font typeface="PP Object Sans Heavy" panose="00000900000000000000" pitchFamily="50" charset="0"/>
      <p:bold r:id="rId43"/>
    </p:embeddedFont>
    <p:embeddedFont>
      <p:font typeface="Segoe UI" panose="020B0502040204020203" pitchFamily="34" charset="0"/>
      <p:regular r:id="rId44"/>
      <p:bold r:id="rId45"/>
      <p:italic r:id="rId46"/>
      <p:boldItalic r:id="rId47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D8377ECA-2B90-4ADD-BE31-6873C31BB8DD}">
          <p14:sldIdLst/>
        </p14:section>
        <p14:section name="Template-set TNO" id="{A24A5A4D-D47A-4561-9FD3-2B551CA1ADB0}">
          <p14:sldIdLst>
            <p14:sldId id="349"/>
            <p14:sldId id="378"/>
            <p14:sldId id="375"/>
            <p14:sldId id="376"/>
            <p14:sldId id="377"/>
            <p14:sldId id="372"/>
            <p14:sldId id="340"/>
            <p14:sldId id="373"/>
            <p14:sldId id="351"/>
            <p14:sldId id="335"/>
            <p14:sldId id="339"/>
            <p14:sldId id="338"/>
            <p14:sldId id="336"/>
            <p14:sldId id="337"/>
            <p14:sldId id="341"/>
            <p14:sldId id="350"/>
            <p14:sldId id="371"/>
            <p14:sldId id="352"/>
            <p14:sldId id="361"/>
            <p14:sldId id="354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55"/>
            <p14:sldId id="359"/>
            <p14:sldId id="360"/>
            <p14:sldId id="358"/>
            <p14:sldId id="356"/>
            <p14:sldId id="357"/>
            <p14:sldId id="33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Martyna Dziarnowska" initials="MD" lastIdx="16" clrIdx="1">
    <p:extLst>
      <p:ext uri="{19B8F6BF-5375-455C-9EA6-DF929625EA0E}">
        <p15:presenceInfo xmlns:p15="http://schemas.microsoft.com/office/powerpoint/2012/main" userId="S::martyna@pptsolutions.nl::86dfe841-816e-4f6c-a274-8b345ffb85d3" providerId="AD"/>
      </p:ext>
    </p:extLst>
  </p:cmAuthor>
  <p:cmAuthor id="3" name="Sera de Vries" initials="SdV" lastIdx="1" clrIdx="2">
    <p:extLst>
      <p:ext uri="{19B8F6BF-5375-455C-9EA6-DF929625EA0E}">
        <p15:presenceInfo xmlns:p15="http://schemas.microsoft.com/office/powerpoint/2012/main" userId="S::sera@pptsolutions.nl::3303f409-83b3-4a68-9145-6c8f86f24839" providerId="AD"/>
      </p:ext>
    </p:extLst>
  </p:cmAuthor>
  <p:cmAuthor id="4" name="Jiska de Ridder" initials="JdR" lastIdx="7" clrIdx="3">
    <p:extLst>
      <p:ext uri="{19B8F6BF-5375-455C-9EA6-DF929625EA0E}">
        <p15:presenceInfo xmlns:p15="http://schemas.microsoft.com/office/powerpoint/2012/main" userId="S::Jiska@pptsolutions.nl::192712f2-a7f1-44ba-8ec8-25df3178e6f1" providerId="AD"/>
      </p:ext>
    </p:extLst>
  </p:cmAuthor>
  <p:cmAuthor id="5" name="Poots, J. (Jeroen)" initials="PJ(" lastIdx="18" clrIdx="4">
    <p:extLst>
      <p:ext uri="{19B8F6BF-5375-455C-9EA6-DF929625EA0E}">
        <p15:presenceInfo xmlns:p15="http://schemas.microsoft.com/office/powerpoint/2012/main" userId="S::jeroen.poots@tno.nl::89bca92d-4945-4aba-b321-a958240e9b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00030A"/>
    <a:srgbClr val="C9E8ED"/>
    <a:srgbClr val="66BECC"/>
    <a:srgbClr val="2EA339"/>
    <a:srgbClr val="9FA2D1"/>
    <a:srgbClr val="F89A5A"/>
    <a:srgbClr val="FBAE79"/>
    <a:srgbClr val="FCC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9A4A1-036D-4FCA-8973-3DAD71C72C2B}" v="17" dt="2025-08-28T07:33:12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59" d="100"/>
          <a:sy n="159" d="100"/>
        </p:scale>
        <p:origin x="312" y="3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i, O.A. (Omar)" userId="9138a46d-5e3b-4a04-8d74-2137b161a14c" providerId="ADAL" clId="{7809A4A1-036D-4FCA-8973-3DAD71C72C2B}"/>
    <pc:docChg chg="undo custSel addSld delSld modSld sldOrd modSection">
      <pc:chgData name="Usmani, O.A. (Omar)" userId="9138a46d-5e3b-4a04-8d74-2137b161a14c" providerId="ADAL" clId="{7809A4A1-036D-4FCA-8973-3DAD71C72C2B}" dt="2025-09-02T07:16:25.530" v="735" actId="20577"/>
      <pc:docMkLst>
        <pc:docMk/>
      </pc:docMkLst>
      <pc:sldChg chg="addSp delSp modSp new mod">
        <pc:chgData name="Usmani, O.A. (Omar)" userId="9138a46d-5e3b-4a04-8d74-2137b161a14c" providerId="ADAL" clId="{7809A4A1-036D-4FCA-8973-3DAD71C72C2B}" dt="2025-09-02T07:16:25.530" v="735" actId="20577"/>
        <pc:sldMkLst>
          <pc:docMk/>
          <pc:sldMk cId="368192143" sldId="372"/>
        </pc:sldMkLst>
        <pc:spChg chg="mod">
          <ac:chgData name="Usmani, O.A. (Omar)" userId="9138a46d-5e3b-4a04-8d74-2137b161a14c" providerId="ADAL" clId="{7809A4A1-036D-4FCA-8973-3DAD71C72C2B}" dt="2025-09-02T07:16:25.530" v="735" actId="20577"/>
          <ac:spMkLst>
            <pc:docMk/>
            <pc:sldMk cId="368192143" sldId="372"/>
            <ac:spMk id="3" creationId="{0B0F9496-EDE4-892D-47D5-93527CD5153E}"/>
          </ac:spMkLst>
        </pc:spChg>
        <pc:spChg chg="add mod">
          <ac:chgData name="Usmani, O.A. (Omar)" userId="9138a46d-5e3b-4a04-8d74-2137b161a14c" providerId="ADAL" clId="{7809A4A1-036D-4FCA-8973-3DAD71C72C2B}" dt="2025-08-28T07:35:59.983" v="707" actId="20577"/>
          <ac:spMkLst>
            <pc:docMk/>
            <pc:sldMk cId="368192143" sldId="372"/>
            <ac:spMk id="8" creationId="{669E7A0A-B4BD-279E-A1D5-CEF7B6246740}"/>
          </ac:spMkLst>
        </pc:spChg>
        <pc:spChg chg="add mod">
          <ac:chgData name="Usmani, O.A. (Omar)" userId="9138a46d-5e3b-4a04-8d74-2137b161a14c" providerId="ADAL" clId="{7809A4A1-036D-4FCA-8973-3DAD71C72C2B}" dt="2025-08-28T07:32:36.986" v="576" actId="1076"/>
          <ac:spMkLst>
            <pc:docMk/>
            <pc:sldMk cId="368192143" sldId="372"/>
            <ac:spMk id="9" creationId="{AEA1652B-CB61-B1A1-B4E8-6303352E1C78}"/>
          </ac:spMkLst>
        </pc:spChg>
        <pc:spChg chg="add mod">
          <ac:chgData name="Usmani, O.A. (Omar)" userId="9138a46d-5e3b-4a04-8d74-2137b161a14c" providerId="ADAL" clId="{7809A4A1-036D-4FCA-8973-3DAD71C72C2B}" dt="2025-08-28T07:32:32.080" v="575" actId="1076"/>
          <ac:spMkLst>
            <pc:docMk/>
            <pc:sldMk cId="368192143" sldId="372"/>
            <ac:spMk id="10" creationId="{4FB473A5-5EF8-E2ED-B71F-4AB24D28DAA9}"/>
          </ac:spMkLst>
        </pc:spChg>
        <pc:spChg chg="add mod">
          <ac:chgData name="Usmani, O.A. (Omar)" userId="9138a46d-5e3b-4a04-8d74-2137b161a14c" providerId="ADAL" clId="{7809A4A1-036D-4FCA-8973-3DAD71C72C2B}" dt="2025-08-28T07:32:32.080" v="575" actId="1076"/>
          <ac:spMkLst>
            <pc:docMk/>
            <pc:sldMk cId="368192143" sldId="372"/>
            <ac:spMk id="11" creationId="{EF596C6B-86D0-3683-B7F6-1A801F83B2EF}"/>
          </ac:spMkLst>
        </pc:spChg>
        <pc:spChg chg="add mod">
          <ac:chgData name="Usmani, O.A. (Omar)" userId="9138a46d-5e3b-4a04-8d74-2137b161a14c" providerId="ADAL" clId="{7809A4A1-036D-4FCA-8973-3DAD71C72C2B}" dt="2025-08-28T07:32:32.080" v="575" actId="1076"/>
          <ac:spMkLst>
            <pc:docMk/>
            <pc:sldMk cId="368192143" sldId="372"/>
            <ac:spMk id="12" creationId="{ABBFA087-3DCF-1606-0688-CE66B2BE4EEC}"/>
          </ac:spMkLst>
        </pc:spChg>
        <pc:spChg chg="add mod">
          <ac:chgData name="Usmani, O.A. (Omar)" userId="9138a46d-5e3b-4a04-8d74-2137b161a14c" providerId="ADAL" clId="{7809A4A1-036D-4FCA-8973-3DAD71C72C2B}" dt="2025-08-28T07:32:32.080" v="575" actId="1076"/>
          <ac:spMkLst>
            <pc:docMk/>
            <pc:sldMk cId="368192143" sldId="372"/>
            <ac:spMk id="13" creationId="{5E7A8760-5857-3A3D-D88C-FD328DBE256E}"/>
          </ac:spMkLst>
        </pc:spChg>
        <pc:spChg chg="add mod">
          <ac:chgData name="Usmani, O.A. (Omar)" userId="9138a46d-5e3b-4a04-8d74-2137b161a14c" providerId="ADAL" clId="{7809A4A1-036D-4FCA-8973-3DAD71C72C2B}" dt="2025-08-28T07:32:32.080" v="575" actId="1076"/>
          <ac:spMkLst>
            <pc:docMk/>
            <pc:sldMk cId="368192143" sldId="372"/>
            <ac:spMk id="14" creationId="{E3B4FBB1-619B-A203-57A2-0831A98A1888}"/>
          </ac:spMkLst>
        </pc:spChg>
        <pc:spChg chg="add mod">
          <ac:chgData name="Usmani, O.A. (Omar)" userId="9138a46d-5e3b-4a04-8d74-2137b161a14c" providerId="ADAL" clId="{7809A4A1-036D-4FCA-8973-3DAD71C72C2B}" dt="2025-08-28T07:32:32.080" v="575" actId="1076"/>
          <ac:spMkLst>
            <pc:docMk/>
            <pc:sldMk cId="368192143" sldId="372"/>
            <ac:spMk id="15" creationId="{CA388544-F0C4-CD77-0DA1-EEEC509A9370}"/>
          </ac:spMkLst>
        </pc:spChg>
        <pc:spChg chg="add mod">
          <ac:chgData name="Usmani, O.A. (Omar)" userId="9138a46d-5e3b-4a04-8d74-2137b161a14c" providerId="ADAL" clId="{7809A4A1-036D-4FCA-8973-3DAD71C72C2B}" dt="2025-08-28T07:32:57.785" v="581" actId="207"/>
          <ac:spMkLst>
            <pc:docMk/>
            <pc:sldMk cId="368192143" sldId="372"/>
            <ac:spMk id="17" creationId="{E4A45C24-D899-CFD8-EBCF-3382929543FA}"/>
          </ac:spMkLst>
        </pc:spChg>
        <pc:spChg chg="add mod">
          <ac:chgData name="Usmani, O.A. (Omar)" userId="9138a46d-5e3b-4a04-8d74-2137b161a14c" providerId="ADAL" clId="{7809A4A1-036D-4FCA-8973-3DAD71C72C2B}" dt="2025-08-28T07:33:03.491" v="583" actId="1076"/>
          <ac:spMkLst>
            <pc:docMk/>
            <pc:sldMk cId="368192143" sldId="372"/>
            <ac:spMk id="18" creationId="{69038B98-838D-5AFF-1355-2FEDFAA2E16C}"/>
          </ac:spMkLst>
        </pc:spChg>
        <pc:spChg chg="add mod">
          <ac:chgData name="Usmani, O.A. (Omar)" userId="9138a46d-5e3b-4a04-8d74-2137b161a14c" providerId="ADAL" clId="{7809A4A1-036D-4FCA-8973-3DAD71C72C2B}" dt="2025-08-28T07:34:39.070" v="659" actId="1035"/>
          <ac:spMkLst>
            <pc:docMk/>
            <pc:sldMk cId="368192143" sldId="372"/>
            <ac:spMk id="19" creationId="{1EF899C6-D8DF-EBD3-6789-FF3F32FAB28A}"/>
          </ac:spMkLst>
        </pc:spChg>
        <pc:grpChg chg="add mod">
          <ac:chgData name="Usmani, O.A. (Omar)" userId="9138a46d-5e3b-4a04-8d74-2137b161a14c" providerId="ADAL" clId="{7809A4A1-036D-4FCA-8973-3DAD71C72C2B}" dt="2025-08-28T07:34:30.905" v="645" actId="12788"/>
          <ac:grpSpMkLst>
            <pc:docMk/>
            <pc:sldMk cId="368192143" sldId="372"/>
            <ac:grpSpMk id="16" creationId="{7B3FB05E-DBAC-A429-9B0E-B36DF8BD021C}"/>
          </ac:grpSpMkLst>
        </pc:grpChg>
      </pc:sldChg>
      <pc:sldChg chg="modSp add del mod ord">
        <pc:chgData name="Usmani, O.A. (Omar)" userId="9138a46d-5e3b-4a04-8d74-2137b161a14c" providerId="ADAL" clId="{7809A4A1-036D-4FCA-8973-3DAD71C72C2B}" dt="2025-08-28T07:35:16.823" v="664" actId="20577"/>
        <pc:sldMkLst>
          <pc:docMk/>
          <pc:sldMk cId="370254285" sldId="373"/>
        </pc:sldMkLst>
        <pc:spChg chg="mod">
          <ac:chgData name="Usmani, O.A. (Omar)" userId="9138a46d-5e3b-4a04-8d74-2137b161a14c" providerId="ADAL" clId="{7809A4A1-036D-4FCA-8973-3DAD71C72C2B}" dt="2025-08-28T07:35:16.823" v="664" actId="20577"/>
          <ac:spMkLst>
            <pc:docMk/>
            <pc:sldMk cId="370254285" sldId="373"/>
            <ac:spMk id="4" creationId="{8790EC8F-676C-1FC8-2B8A-C77356B5A26F}"/>
          </ac:spMkLst>
        </pc:spChg>
      </pc:sldChg>
      <pc:sldChg chg="addSp delSp modSp add del mod">
        <pc:chgData name="Usmani, O.A. (Omar)" userId="9138a46d-5e3b-4a04-8d74-2137b161a14c" providerId="ADAL" clId="{7809A4A1-036D-4FCA-8973-3DAD71C72C2B}" dt="2025-08-28T06:59:57.099" v="279" actId="47"/>
        <pc:sldMkLst>
          <pc:docMk/>
          <pc:sldMk cId="381161750" sldId="374"/>
        </pc:sldMkLst>
      </pc:sldChg>
      <pc:sldChg chg="addSp delSp modSp add mod">
        <pc:chgData name="Usmani, O.A. (Omar)" userId="9138a46d-5e3b-4a04-8d74-2137b161a14c" providerId="ADAL" clId="{7809A4A1-036D-4FCA-8973-3DAD71C72C2B}" dt="2025-08-28T07:01:26.175" v="287" actId="14100"/>
        <pc:sldMkLst>
          <pc:docMk/>
          <pc:sldMk cId="769032123" sldId="375"/>
        </pc:sldMkLst>
        <pc:picChg chg="add mod">
          <ac:chgData name="Usmani, O.A. (Omar)" userId="9138a46d-5e3b-4a04-8d74-2137b161a14c" providerId="ADAL" clId="{7809A4A1-036D-4FCA-8973-3DAD71C72C2B}" dt="2025-08-28T07:01:26.175" v="287" actId="14100"/>
          <ac:picMkLst>
            <pc:docMk/>
            <pc:sldMk cId="769032123" sldId="375"/>
            <ac:picMk id="2" creationId="{DDDC0D14-97EB-5DC3-4FC0-9BFE2ACCA381}"/>
          </ac:picMkLst>
        </pc:picChg>
      </pc:sldChg>
      <pc:sldChg chg="modSp add mod">
        <pc:chgData name="Usmani, O.A. (Omar)" userId="9138a46d-5e3b-4a04-8d74-2137b161a14c" providerId="ADAL" clId="{7809A4A1-036D-4FCA-8973-3DAD71C72C2B}" dt="2025-08-28T07:02:20.955" v="291" actId="1076"/>
        <pc:sldMkLst>
          <pc:docMk/>
          <pc:sldMk cId="3660209048" sldId="376"/>
        </pc:sldMkLst>
        <pc:spChg chg="mod">
          <ac:chgData name="Usmani, O.A. (Omar)" userId="9138a46d-5e3b-4a04-8d74-2137b161a14c" providerId="ADAL" clId="{7809A4A1-036D-4FCA-8973-3DAD71C72C2B}" dt="2025-08-28T07:02:20.955" v="291" actId="1076"/>
          <ac:spMkLst>
            <pc:docMk/>
            <pc:sldMk cId="3660209048" sldId="376"/>
            <ac:spMk id="58" creationId="{959584C0-64A9-D956-8D70-0B5B96FE35BA}"/>
          </ac:spMkLst>
        </pc:spChg>
        <pc:grpChg chg="mod">
          <ac:chgData name="Usmani, O.A. (Omar)" userId="9138a46d-5e3b-4a04-8d74-2137b161a14c" providerId="ADAL" clId="{7809A4A1-036D-4FCA-8973-3DAD71C72C2B}" dt="2025-08-28T07:02:20.955" v="291" actId="1076"/>
          <ac:grpSpMkLst>
            <pc:docMk/>
            <pc:sldMk cId="3660209048" sldId="376"/>
            <ac:grpSpMk id="36" creationId="{CA7CC2D2-0544-7596-5785-1E47D8925CE3}"/>
          </ac:grpSpMkLst>
        </pc:grpChg>
        <pc:grpChg chg="mod">
          <ac:chgData name="Usmani, O.A. (Omar)" userId="9138a46d-5e3b-4a04-8d74-2137b161a14c" providerId="ADAL" clId="{7809A4A1-036D-4FCA-8973-3DAD71C72C2B}" dt="2025-08-28T07:02:20.955" v="291" actId="1076"/>
          <ac:grpSpMkLst>
            <pc:docMk/>
            <pc:sldMk cId="3660209048" sldId="376"/>
            <ac:grpSpMk id="37" creationId="{ED7AF092-D9FA-A4B0-72F0-188BF430D6EA}"/>
          </ac:grpSpMkLst>
        </pc:grpChg>
      </pc:sldChg>
      <pc:sldChg chg="modSp add mod">
        <pc:chgData name="Usmani, O.A. (Omar)" userId="9138a46d-5e3b-4a04-8d74-2137b161a14c" providerId="ADAL" clId="{7809A4A1-036D-4FCA-8973-3DAD71C72C2B}" dt="2025-08-28T07:02:32.978" v="292" actId="1076"/>
        <pc:sldMkLst>
          <pc:docMk/>
          <pc:sldMk cId="1170792396" sldId="377"/>
        </pc:sldMkLst>
        <pc:grpChg chg="mod">
          <ac:chgData name="Usmani, O.A. (Omar)" userId="9138a46d-5e3b-4a04-8d74-2137b161a14c" providerId="ADAL" clId="{7809A4A1-036D-4FCA-8973-3DAD71C72C2B}" dt="2025-08-28T07:02:32.978" v="292" actId="1076"/>
          <ac:grpSpMkLst>
            <pc:docMk/>
            <pc:sldMk cId="1170792396" sldId="377"/>
            <ac:grpSpMk id="133" creationId="{D00F40DC-9D3F-B9CA-AA39-2DD6A7BA1983}"/>
          </ac:grpSpMkLst>
        </pc:grpChg>
      </pc:sldChg>
      <pc:sldChg chg="addSp modSp new mod">
        <pc:chgData name="Usmani, O.A. (Omar)" userId="9138a46d-5e3b-4a04-8d74-2137b161a14c" providerId="ADAL" clId="{7809A4A1-036D-4FCA-8973-3DAD71C72C2B}" dt="2025-08-28T06:59:55.092" v="278"/>
        <pc:sldMkLst>
          <pc:docMk/>
          <pc:sldMk cId="70876436" sldId="378"/>
        </pc:sldMkLst>
        <pc:spChg chg="mod">
          <ac:chgData name="Usmani, O.A. (Omar)" userId="9138a46d-5e3b-4a04-8d74-2137b161a14c" providerId="ADAL" clId="{7809A4A1-036D-4FCA-8973-3DAD71C72C2B}" dt="2025-08-28T06:59:49.185" v="277" actId="20577"/>
          <ac:spMkLst>
            <pc:docMk/>
            <pc:sldMk cId="70876436" sldId="378"/>
            <ac:spMk id="2" creationId="{2A9EE07D-6E7E-11E2-57D0-E420F3579FBE}"/>
          </ac:spMkLst>
        </pc:spChg>
        <pc:picChg chg="add mod">
          <ac:chgData name="Usmani, O.A. (Omar)" userId="9138a46d-5e3b-4a04-8d74-2137b161a14c" providerId="ADAL" clId="{7809A4A1-036D-4FCA-8973-3DAD71C72C2B}" dt="2025-08-28T06:59:55.092" v="278"/>
          <ac:picMkLst>
            <pc:docMk/>
            <pc:sldMk cId="70876436" sldId="378"/>
            <ac:picMk id="5" creationId="{F23A5EEE-3FD2-829D-B9D7-E0F9AE449E39}"/>
          </ac:picMkLst>
        </pc:picChg>
      </pc:sldChg>
    </pc:docChg>
  </pc:docChgLst>
  <pc:docChgLst>
    <pc:chgData name="Usmani, O.A. (Omar)" userId="9138a46d-5e3b-4a04-8d74-2137b161a14c" providerId="ADAL" clId="{1EE6E2CE-7AD6-4910-A3C2-846EA5479C71}"/>
    <pc:docChg chg="undo redo custSel addSld delSld modSld sldOrd modSection">
      <pc:chgData name="Usmani, O.A. (Omar)" userId="9138a46d-5e3b-4a04-8d74-2137b161a14c" providerId="ADAL" clId="{1EE6E2CE-7AD6-4910-A3C2-846EA5479C71}" dt="2024-10-31T12:20:01.910" v="1808" actId="207"/>
      <pc:docMkLst>
        <pc:docMk/>
      </pc:docMkLst>
      <pc:sldChg chg="addSp delSp modSp add mod">
        <pc:chgData name="Usmani, O.A. (Omar)" userId="9138a46d-5e3b-4a04-8d74-2137b161a14c" providerId="ADAL" clId="{1EE6E2CE-7AD6-4910-A3C2-846EA5479C71}" dt="2024-10-30T16:29:28.430" v="42" actId="207"/>
        <pc:sldMkLst>
          <pc:docMk/>
          <pc:sldMk cId="220870978" sldId="334"/>
        </pc:sldMkLst>
      </pc:sldChg>
      <pc:sldChg chg="addSp delSp modSp add mod ord">
        <pc:chgData name="Usmani, O.A. (Omar)" userId="9138a46d-5e3b-4a04-8d74-2137b161a14c" providerId="ADAL" clId="{1EE6E2CE-7AD6-4910-A3C2-846EA5479C71}" dt="2024-10-30T17:41:04.373" v="904" actId="164"/>
        <pc:sldMkLst>
          <pc:docMk/>
          <pc:sldMk cId="3946257095" sldId="352"/>
        </pc:sldMkLst>
      </pc:sldChg>
      <pc:sldChg chg="add">
        <pc:chgData name="Usmani, O.A. (Omar)" userId="9138a46d-5e3b-4a04-8d74-2137b161a14c" providerId="ADAL" clId="{1EE6E2CE-7AD6-4910-A3C2-846EA5479C71}" dt="2024-10-30T16:44:05.929" v="125" actId="2890"/>
        <pc:sldMkLst>
          <pc:docMk/>
          <pc:sldMk cId="121704209" sldId="353"/>
        </pc:sldMkLst>
      </pc:sldChg>
      <pc:sldChg chg="addSp delSp modSp add mod ord">
        <pc:chgData name="Usmani, O.A. (Omar)" userId="9138a46d-5e3b-4a04-8d74-2137b161a14c" providerId="ADAL" clId="{1EE6E2CE-7AD6-4910-A3C2-846EA5479C71}" dt="2024-10-30T17:58:55.439" v="928"/>
        <pc:sldMkLst>
          <pc:docMk/>
          <pc:sldMk cId="475893613" sldId="354"/>
        </pc:sldMkLst>
      </pc:sldChg>
      <pc:sldChg chg="addSp delSp modSp add mod">
        <pc:chgData name="Usmani, O.A. (Omar)" userId="9138a46d-5e3b-4a04-8d74-2137b161a14c" providerId="ADAL" clId="{1EE6E2CE-7AD6-4910-A3C2-846EA5479C71}" dt="2024-10-30T17:14:04.368" v="486" actId="1076"/>
        <pc:sldMkLst>
          <pc:docMk/>
          <pc:sldMk cId="943035345" sldId="355"/>
        </pc:sldMkLst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459544728" sldId="355"/>
        </pc:sldMkLst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71677325" sldId="356"/>
        </pc:sldMkLst>
      </pc:sldChg>
      <pc:sldChg chg="add">
        <pc:chgData name="Usmani, O.A. (Omar)" userId="9138a46d-5e3b-4a04-8d74-2137b161a14c" providerId="ADAL" clId="{1EE6E2CE-7AD6-4910-A3C2-846EA5479C71}" dt="2024-10-30T17:08:45.152" v="440" actId="2890"/>
        <pc:sldMkLst>
          <pc:docMk/>
          <pc:sldMk cId="2486518828" sldId="356"/>
        </pc:sldMkLst>
      </pc:sldChg>
      <pc:sldChg chg="addSp delSp modSp add mod">
        <pc:chgData name="Usmani, O.A. (Omar)" userId="9138a46d-5e3b-4a04-8d74-2137b161a14c" providerId="ADAL" clId="{1EE6E2CE-7AD6-4910-A3C2-846EA5479C71}" dt="2024-10-30T17:09:40.405" v="447" actId="1076"/>
        <pc:sldMkLst>
          <pc:docMk/>
          <pc:sldMk cId="4244459130" sldId="357"/>
        </pc:sldMkLst>
      </pc:sldChg>
      <pc:sldChg chg="addSp delSp modSp add mod">
        <pc:chgData name="Usmani, O.A. (Omar)" userId="9138a46d-5e3b-4a04-8d74-2137b161a14c" providerId="ADAL" clId="{1EE6E2CE-7AD6-4910-A3C2-846EA5479C71}" dt="2024-10-30T17:28:59.249" v="627" actId="207"/>
        <pc:sldMkLst>
          <pc:docMk/>
          <pc:sldMk cId="4197076346" sldId="358"/>
        </pc:sldMkLst>
      </pc:sldChg>
      <pc:sldChg chg="addSp delSp modSp add mod">
        <pc:chgData name="Usmani, O.A. (Omar)" userId="9138a46d-5e3b-4a04-8d74-2137b161a14c" providerId="ADAL" clId="{1EE6E2CE-7AD6-4910-A3C2-846EA5479C71}" dt="2024-10-30T17:27:31.442" v="612" actId="1076"/>
        <pc:sldMkLst>
          <pc:docMk/>
          <pc:sldMk cId="597409762" sldId="359"/>
        </pc:sldMkLst>
      </pc:sldChg>
      <pc:sldChg chg="delSp modSp add mod">
        <pc:chgData name="Usmani, O.A. (Omar)" userId="9138a46d-5e3b-4a04-8d74-2137b161a14c" providerId="ADAL" clId="{1EE6E2CE-7AD6-4910-A3C2-846EA5479C71}" dt="2024-10-30T17:32:41.486" v="676" actId="1076"/>
        <pc:sldMkLst>
          <pc:docMk/>
          <pc:sldMk cId="3918842363" sldId="360"/>
        </pc:sldMkLst>
      </pc:sldChg>
      <pc:sldChg chg="addSp delSp modSp add mod ord">
        <pc:chgData name="Usmani, O.A. (Omar)" userId="9138a46d-5e3b-4a04-8d74-2137b161a14c" providerId="ADAL" clId="{1EE6E2CE-7AD6-4910-A3C2-846EA5479C71}" dt="2024-10-30T18:17:40.913" v="1172" actId="408"/>
        <pc:sldMkLst>
          <pc:docMk/>
          <pc:sldMk cId="137267501" sldId="361"/>
        </pc:sldMkLst>
      </pc:sldChg>
      <pc:sldChg chg="modSp add mod ord">
        <pc:chgData name="Usmani, O.A. (Omar)" userId="9138a46d-5e3b-4a04-8d74-2137b161a14c" providerId="ADAL" clId="{1EE6E2CE-7AD6-4910-A3C2-846EA5479C71}" dt="2024-10-30T18:03:42.970" v="999"/>
        <pc:sldMkLst>
          <pc:docMk/>
          <pc:sldMk cId="4172671561" sldId="362"/>
        </pc:sldMkLst>
      </pc:sldChg>
      <pc:sldChg chg="addSp delSp modSp add mod">
        <pc:chgData name="Usmani, O.A. (Omar)" userId="9138a46d-5e3b-4a04-8d74-2137b161a14c" providerId="ADAL" clId="{1EE6E2CE-7AD6-4910-A3C2-846EA5479C71}" dt="2024-10-30T18:00:42.939" v="951" actId="692"/>
        <pc:sldMkLst>
          <pc:docMk/>
          <pc:sldMk cId="925451699" sldId="363"/>
        </pc:sldMkLst>
      </pc:sldChg>
      <pc:sldChg chg="addSp delSp modSp add mod">
        <pc:chgData name="Usmani, O.A. (Omar)" userId="9138a46d-5e3b-4a04-8d74-2137b161a14c" providerId="ADAL" clId="{1EE6E2CE-7AD6-4910-A3C2-846EA5479C71}" dt="2024-10-30T18:02:02.388" v="984" actId="1037"/>
        <pc:sldMkLst>
          <pc:docMk/>
          <pc:sldMk cId="1301461915" sldId="364"/>
        </pc:sldMkLst>
      </pc:sldChg>
      <pc:sldChg chg="addSp delSp modSp add del mod">
        <pc:chgData name="Usmani, O.A. (Omar)" userId="9138a46d-5e3b-4a04-8d74-2137b161a14c" providerId="ADAL" clId="{1EE6E2CE-7AD6-4910-A3C2-846EA5479C71}" dt="2024-10-30T18:13:07.169" v="1085"/>
        <pc:sldMkLst>
          <pc:docMk/>
          <pc:sldMk cId="375377375" sldId="365"/>
        </pc:sldMkLst>
      </pc:sldChg>
      <pc:sldChg chg="addSp delSp modSp add mod">
        <pc:chgData name="Usmani, O.A. (Omar)" userId="9138a46d-5e3b-4a04-8d74-2137b161a14c" providerId="ADAL" clId="{1EE6E2CE-7AD6-4910-A3C2-846EA5479C71}" dt="2024-10-30T18:04:10.943" v="1006"/>
        <pc:sldMkLst>
          <pc:docMk/>
          <pc:sldMk cId="572951585" sldId="366"/>
        </pc:sldMkLst>
      </pc:sldChg>
      <pc:sldChg chg="addSp delSp modSp add mod">
        <pc:chgData name="Usmani, O.A. (Omar)" userId="9138a46d-5e3b-4a04-8d74-2137b161a14c" providerId="ADAL" clId="{1EE6E2CE-7AD6-4910-A3C2-846EA5479C71}" dt="2024-10-30T18:07:41.501" v="1020" actId="554"/>
        <pc:sldMkLst>
          <pc:docMk/>
          <pc:sldMk cId="2403395793" sldId="367"/>
        </pc:sldMkLst>
      </pc:sldChg>
      <pc:sldChg chg="addSp delSp modSp add mod">
        <pc:chgData name="Usmani, O.A. (Omar)" userId="9138a46d-5e3b-4a04-8d74-2137b161a14c" providerId="ADAL" clId="{1EE6E2CE-7AD6-4910-A3C2-846EA5479C71}" dt="2024-10-30T18:15:06.854" v="1102" actId="21"/>
        <pc:sldMkLst>
          <pc:docMk/>
          <pc:sldMk cId="1350701394" sldId="368"/>
        </pc:sldMkLst>
      </pc:sldChg>
      <pc:sldChg chg="addSp delSp modSp add mod">
        <pc:chgData name="Usmani, O.A. (Omar)" userId="9138a46d-5e3b-4a04-8d74-2137b161a14c" providerId="ADAL" clId="{1EE6E2CE-7AD6-4910-A3C2-846EA5479C71}" dt="2024-10-30T18:15:25.669" v="1106" actId="21"/>
        <pc:sldMkLst>
          <pc:docMk/>
          <pc:sldMk cId="3360846112" sldId="369"/>
        </pc:sldMkLst>
      </pc:sldChg>
      <pc:sldChg chg="addSp delSp modSp add mod">
        <pc:chgData name="Usmani, O.A. (Omar)" userId="9138a46d-5e3b-4a04-8d74-2137b161a14c" providerId="ADAL" clId="{1EE6E2CE-7AD6-4910-A3C2-846EA5479C71}" dt="2024-10-30T18:15:52.519" v="1112" actId="21"/>
        <pc:sldMkLst>
          <pc:docMk/>
          <pc:sldMk cId="2459873666" sldId="370"/>
        </pc:sldMkLst>
      </pc:sldChg>
      <pc:sldChg chg="addSp delSp modSp add mod">
        <pc:chgData name="Usmani, O.A. (Omar)" userId="9138a46d-5e3b-4a04-8d74-2137b161a14c" providerId="ADAL" clId="{1EE6E2CE-7AD6-4910-A3C2-846EA5479C71}" dt="2024-10-31T12:20:01.910" v="1808" actId="207"/>
        <pc:sldMkLst>
          <pc:docMk/>
          <pc:sldMk cId="493481505" sldId="371"/>
        </pc:sldMkLst>
      </pc:sldChg>
    </pc:docChg>
  </pc:docChgLst>
  <pc:docChgLst>
    <pc:chgData name="Usmani, O.A. (Omar)" userId="9138a46d-5e3b-4a04-8d74-2137b161a14c" providerId="ADAL" clId="{93945391-B600-4290-AEC9-4C4A797A03EC}"/>
    <pc:docChg chg="undo custSel addSld delSld modSld sldOrd modSection">
      <pc:chgData name="Usmani, O.A. (Omar)" userId="9138a46d-5e3b-4a04-8d74-2137b161a14c" providerId="ADAL" clId="{93945391-B600-4290-AEC9-4C4A797A03EC}" dt="2024-02-06T10:00:32.640" v="1319" actId="47"/>
      <pc:docMkLst>
        <pc:docMk/>
      </pc:docMkLst>
      <pc:sldChg chg="addSp delSp modSp del">
        <pc:chgData name="Usmani, O.A. (Omar)" userId="9138a46d-5e3b-4a04-8d74-2137b161a14c" providerId="ADAL" clId="{93945391-B600-4290-AEC9-4C4A797A03EC}" dt="2024-01-23T10:16:27.191" v="407" actId="47"/>
        <pc:sldMkLst>
          <pc:docMk/>
          <pc:sldMk cId="2642877529" sldId="333"/>
        </pc:sldMkLst>
      </pc:sldChg>
      <pc:sldChg chg="addSp delSp modSp del mod">
        <pc:chgData name="Usmani, O.A. (Omar)" userId="9138a46d-5e3b-4a04-8d74-2137b161a14c" providerId="ADAL" clId="{93945391-B600-4290-AEC9-4C4A797A03EC}" dt="2024-02-06T10:00:32.640" v="1319" actId="47"/>
        <pc:sldMkLst>
          <pc:docMk/>
          <pc:sldMk cId="220870978" sldId="334"/>
        </pc:sldMkLst>
      </pc:sldChg>
      <pc:sldChg chg="addSp delSp modSp add mod">
        <pc:chgData name="Usmani, O.A. (Omar)" userId="9138a46d-5e3b-4a04-8d74-2137b161a14c" providerId="ADAL" clId="{93945391-B600-4290-AEC9-4C4A797A03EC}" dt="2024-01-23T10:42:11.678" v="545" actId="20577"/>
        <pc:sldMkLst>
          <pc:docMk/>
          <pc:sldMk cId="390390752" sldId="335"/>
        </pc:sldMkLst>
      </pc:sldChg>
      <pc:sldChg chg="addSp delSp modSp add mod">
        <pc:chgData name="Usmani, O.A. (Omar)" userId="9138a46d-5e3b-4a04-8d74-2137b161a14c" providerId="ADAL" clId="{93945391-B600-4290-AEC9-4C4A797A03EC}" dt="2024-01-23T10:22:58.345" v="449" actId="20577"/>
        <pc:sldMkLst>
          <pc:docMk/>
          <pc:sldMk cId="3800254597" sldId="336"/>
        </pc:sldMkLst>
      </pc:sldChg>
      <pc:sldChg chg="new del">
        <pc:chgData name="Usmani, O.A. (Omar)" userId="9138a46d-5e3b-4a04-8d74-2137b161a14c" providerId="ADAL" clId="{93945391-B600-4290-AEC9-4C4A797A03EC}" dt="2024-01-23T10:23:14.779" v="451" actId="680"/>
        <pc:sldMkLst>
          <pc:docMk/>
          <pc:sldMk cId="247666807" sldId="337"/>
        </pc:sldMkLst>
      </pc:sldChg>
      <pc:sldChg chg="addSp delSp modSp add mod">
        <pc:chgData name="Usmani, O.A. (Omar)" userId="9138a46d-5e3b-4a04-8d74-2137b161a14c" providerId="ADAL" clId="{93945391-B600-4290-AEC9-4C4A797A03EC}" dt="2024-01-23T10:25:38.249" v="473" actId="20577"/>
        <pc:sldMkLst>
          <pc:docMk/>
          <pc:sldMk cId="2587405402" sldId="337"/>
        </pc:sldMkLst>
      </pc:sldChg>
      <pc:sldChg chg="modSp add mod">
        <pc:chgData name="Usmani, O.A. (Omar)" userId="9138a46d-5e3b-4a04-8d74-2137b161a14c" providerId="ADAL" clId="{93945391-B600-4290-AEC9-4C4A797A03EC}" dt="2024-01-23T14:30:31.205" v="1227" actId="14100"/>
        <pc:sldMkLst>
          <pc:docMk/>
          <pc:sldMk cId="4109893106" sldId="338"/>
        </pc:sldMkLst>
      </pc:sldChg>
      <pc:sldChg chg="addSp delSp modSp add mod">
        <pc:chgData name="Usmani, O.A. (Omar)" userId="9138a46d-5e3b-4a04-8d74-2137b161a14c" providerId="ADAL" clId="{93945391-B600-4290-AEC9-4C4A797A03EC}" dt="2024-01-23T10:42:22.367" v="564" actId="20577"/>
        <pc:sldMkLst>
          <pc:docMk/>
          <pc:sldMk cId="1665589889" sldId="339"/>
        </pc:sldMkLst>
      </pc:sldChg>
      <pc:sldChg chg="addSp delSp modSp new mod ord">
        <pc:chgData name="Usmani, O.A. (Omar)" userId="9138a46d-5e3b-4a04-8d74-2137b161a14c" providerId="ADAL" clId="{93945391-B600-4290-AEC9-4C4A797A03EC}" dt="2024-01-23T11:13:57.792" v="872" actId="20577"/>
        <pc:sldMkLst>
          <pc:docMk/>
          <pc:sldMk cId="3790148432" sldId="340"/>
        </pc:sldMkLst>
      </pc:sldChg>
      <pc:sldChg chg="addSp delSp modSp new mod">
        <pc:chgData name="Usmani, O.A. (Omar)" userId="9138a46d-5e3b-4a04-8d74-2137b161a14c" providerId="ADAL" clId="{93945391-B600-4290-AEC9-4C4A797A03EC}" dt="2024-01-23T11:21:16.735" v="1103" actId="20577"/>
        <pc:sldMkLst>
          <pc:docMk/>
          <pc:sldMk cId="2133993979" sldId="341"/>
        </pc:sldMkLst>
      </pc:sldChg>
      <pc:sldChg chg="addSp delSp modSp new del mod or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2820232923" sldId="342"/>
        </pc:sldMkLst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4158667071" sldId="343"/>
        </pc:sldMkLst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7356340" sldId="344"/>
        </pc:sldMkLst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158346602" sldId="345"/>
        </pc:sldMkLst>
      </pc:sldChg>
      <pc:sldChg chg="addSp delSp modSp new del mo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608692970" sldId="346"/>
        </pc:sldMkLst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54188000" sldId="347"/>
        </pc:sldMkLst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281062104" sldId="348"/>
        </pc:sldMkLst>
      </pc:sldChg>
      <pc:sldChg chg="addSp delSp modSp new mod">
        <pc:chgData name="Usmani, O.A. (Omar)" userId="9138a46d-5e3b-4a04-8d74-2137b161a14c" providerId="ADAL" clId="{93945391-B600-4290-AEC9-4C4A797A03EC}" dt="2024-01-23T12:22:24.417" v="1157" actId="1076"/>
        <pc:sldMkLst>
          <pc:docMk/>
          <pc:sldMk cId="2314812363" sldId="349"/>
        </pc:sldMkLst>
      </pc:sldChg>
      <pc:sldChg chg="addSp new mod">
        <pc:chgData name="Usmani, O.A. (Omar)" userId="9138a46d-5e3b-4a04-8d74-2137b161a14c" providerId="ADAL" clId="{93945391-B600-4290-AEC9-4C4A797A03EC}" dt="2024-01-23T21:37:55.966" v="1229" actId="22"/>
        <pc:sldMkLst>
          <pc:docMk/>
          <pc:sldMk cId="219632338" sldId="350"/>
        </pc:sldMkLst>
      </pc:sldChg>
      <pc:sldChg chg="addSp delSp new del mod">
        <pc:chgData name="Usmani, O.A. (Omar)" userId="9138a46d-5e3b-4a04-8d74-2137b161a14c" providerId="ADAL" clId="{93945391-B600-4290-AEC9-4C4A797A03EC}" dt="2024-01-23T13:06:58.849" v="1220" actId="47"/>
        <pc:sldMkLst>
          <pc:docMk/>
          <pc:sldMk cId="3044141113" sldId="350"/>
        </pc:sldMkLst>
      </pc:sldChg>
      <pc:sldChg chg="modSp add mod">
        <pc:chgData name="Usmani, O.A. (Omar)" userId="9138a46d-5e3b-4a04-8d74-2137b161a14c" providerId="ADAL" clId="{93945391-B600-4290-AEC9-4C4A797A03EC}" dt="2024-02-06T10:00:28.420" v="1318" actId="20577"/>
        <pc:sldMkLst>
          <pc:docMk/>
          <pc:sldMk cId="4273226575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B4EA9E2-9158-7974-DCAC-25A19B242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68F33D8-9CA6-B57C-1DD5-00F8C649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4095CB-6EA5-87F8-2163-A7CA9AD02A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5" name="Tijdelijke aanduiding voor dianummer 4" hidden="1">
            <a:extLst>
              <a:ext uri="{FF2B5EF4-FFF2-40B4-BE49-F238E27FC236}">
                <a16:creationId xmlns:a16="http://schemas.microsoft.com/office/drawing/2014/main" id="{0717F887-E472-0A69-5C6A-EBEC56EEB0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602E-058C-4888-B9C8-661F1F5280E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4179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1-9-2025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4D87-14BC-4AA5-D5CA-56510AB1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A6F1267-74FB-9E76-85F3-A2B5C926A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A2BE6EA-A0D4-9866-B641-D2AF8CDD84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3EA348-C5A2-5345-688B-B39CFDAA8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190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033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657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087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515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17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396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37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370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559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6996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E8282-263E-4721-91E6-CA550FBC1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2B486D7-AA2F-0B8E-78C6-20EE6F321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EBBFBA0-4512-CC08-68D3-319E688C9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D27C6F-DB16-B656-3EC7-7D86CAB5A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4051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286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4926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498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448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966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2318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1007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57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48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28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1CBBC-1F7A-89E2-986B-41DB9580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BDE96A6-FCC7-F8FE-6F0D-095AE1609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757B1D58-2F83-2BAB-73EA-57B51C013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F655DE5-E0FD-FD91-62F0-57C6CC2E3B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46406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338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9089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215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725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831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092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hyperlink" Target="https://youtu.be/u-AgyEON7cU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hyperlink" Target="https://pptsolutions.nl/community-en-nl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hyperlink" Target="https://youtu.be/o9RYr_eARno" TargetMode="External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hyperlink" Target="https://youtu.be/t1mKSiMRSxE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hyperlink" Target="https://youtu.be/oNGTAj4ajJ4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5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20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90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204" grpId="0" animBg="1"/>
      <p:bldP spid="204" grpId="1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332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8BABD5F6-F629-E2D1-1AED-7BDF9A568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848"/>
            <a:ext cx="12192000" cy="6859848"/>
          </a:xfrm>
          <a:custGeom>
            <a:avLst/>
            <a:gdLst>
              <a:gd name="connsiteX0" fmla="*/ 11963399 w 12192000"/>
              <a:gd name="connsiteY0" fmla="*/ 0 h 6859848"/>
              <a:gd name="connsiteX1" fmla="*/ 12192000 w 12192000"/>
              <a:gd name="connsiteY1" fmla="*/ 256 h 6859848"/>
              <a:gd name="connsiteX2" fmla="*/ 12192000 w 12192000"/>
              <a:gd name="connsiteY2" fmla="*/ 6859848 h 6859848"/>
              <a:gd name="connsiteX3" fmla="*/ 0 w 12192000"/>
              <a:gd name="connsiteY3" fmla="*/ 6859848 h 6859848"/>
              <a:gd name="connsiteX4" fmla="*/ 0 w 12192000"/>
              <a:gd name="connsiteY4" fmla="*/ 256 h 6859848"/>
              <a:gd name="connsiteX5" fmla="*/ 9799320 w 12192000"/>
              <a:gd name="connsiteY5" fmla="*/ 255 h 6859848"/>
              <a:gd name="connsiteX6" fmla="*/ 9799320 w 12192000"/>
              <a:gd name="connsiteY6" fmla="*/ 1849 h 6859848"/>
              <a:gd name="connsiteX7" fmla="*/ 11963399 w 12192000"/>
              <a:gd name="connsiteY7" fmla="*/ 1849 h 685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9848">
                <a:moveTo>
                  <a:pt x="11963399" y="0"/>
                </a:moveTo>
                <a:lnTo>
                  <a:pt x="12192000" y="256"/>
                </a:lnTo>
                <a:lnTo>
                  <a:pt x="12192000" y="6859848"/>
                </a:lnTo>
                <a:lnTo>
                  <a:pt x="0" y="6859848"/>
                </a:lnTo>
                <a:lnTo>
                  <a:pt x="0" y="256"/>
                </a:lnTo>
                <a:lnTo>
                  <a:pt x="9799320" y="255"/>
                </a:lnTo>
                <a:lnTo>
                  <a:pt x="9799320" y="1849"/>
                </a:lnTo>
                <a:lnTo>
                  <a:pt x="11963399" y="18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7299" y="1412875"/>
            <a:ext cx="9677402" cy="1742411"/>
          </a:xfrm>
        </p:spPr>
        <p:txBody>
          <a:bodyPr anchor="b"/>
          <a:lstStyle>
            <a:lvl1pPr algn="ctr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1745" y="3283353"/>
            <a:ext cx="5368509" cy="395785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11745" y="3785271"/>
            <a:ext cx="5368508" cy="30191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312E544-331C-0F21-CC9F-140198977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1888" y="5391011"/>
            <a:ext cx="2168223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>
            <a:spAutoFit/>
          </a:bodyPr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005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268EF74-D344-B49D-A9AB-FFC03746D6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358" b="10226"/>
          <a:stretch/>
        </p:blipFill>
        <p:spPr>
          <a:xfrm flipH="1">
            <a:off x="-2" y="1"/>
            <a:ext cx="5770059" cy="397192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9AAF223-42FD-55BD-081B-0A807B639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6" b="10226"/>
          <a:stretch/>
        </p:blipFill>
        <p:spPr>
          <a:xfrm>
            <a:off x="5669567" y="1"/>
            <a:ext cx="6531234" cy="3971924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871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727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915615AD-52F7-9706-466E-CF3ECD715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3" name="Titel 122">
            <a:extLst>
              <a:ext uri="{FF2B5EF4-FFF2-40B4-BE49-F238E27FC236}">
                <a16:creationId xmlns:a16="http://schemas.microsoft.com/office/drawing/2014/main" id="{ADDD288F-1F47-09DE-8053-359936D9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125" name="Tijdelijke aanduiding voor datum 124">
            <a:extLst>
              <a:ext uri="{FF2B5EF4-FFF2-40B4-BE49-F238E27FC236}">
                <a16:creationId xmlns:a16="http://schemas.microsoft.com/office/drawing/2014/main" id="{9BF91E09-0796-D143-BEA8-50AE4C4E74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6" name="Tijdelijke aanduiding voor voettekst 125">
            <a:extLst>
              <a:ext uri="{FF2B5EF4-FFF2-40B4-BE49-F238E27FC236}">
                <a16:creationId xmlns:a16="http://schemas.microsoft.com/office/drawing/2014/main" id="{945383CF-2308-C6FE-2656-72D2225DE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7" name="Tijdelijke aanduiding voor dianummer 126">
            <a:extLst>
              <a:ext uri="{FF2B5EF4-FFF2-40B4-BE49-F238E27FC236}">
                <a16:creationId xmlns:a16="http://schemas.microsoft.com/office/drawing/2014/main" id="{27485487-1F01-ECE4-6915-9AF97883D7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9B99D79-B181-A06F-B39D-F37E799B1A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1412876"/>
            <a:ext cx="10752136" cy="4392612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8FFA4539-CB58-F330-56D6-E3280017F0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0254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35B0F9BA-A474-4FD9-91F3-9510904A6A59}"/>
              </a:ext>
            </a:extLst>
          </p:cNvPr>
          <p:cNvSpPr/>
          <p:nvPr userDrawn="1"/>
        </p:nvSpPr>
        <p:spPr>
          <a:xfrm>
            <a:off x="719138" y="720000"/>
            <a:ext cx="10748098" cy="5085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4EE03AE-CD13-42C5-B28F-9FD03DEF7A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1089024"/>
            <a:ext cx="3387341" cy="4401273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4" y="2167800"/>
            <a:ext cx="6415527" cy="3322498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6415527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CFDF398-85A7-412E-8557-F6480C8CBCE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0D17DF0E-F1B5-5359-D0BB-3B83FAE223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0" name="Tijdelijke aanduiding voor tekst 8">
            <a:extLst>
              <a:ext uri="{FF2B5EF4-FFF2-40B4-BE49-F238E27FC236}">
                <a16:creationId xmlns:a16="http://schemas.microsoft.com/office/drawing/2014/main" id="{E4CFDDD8-EAAF-5386-D0AE-B912C4217A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2360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ige driehoek 23">
            <a:extLst>
              <a:ext uri="{FF2B5EF4-FFF2-40B4-BE49-F238E27FC236}">
                <a16:creationId xmlns:a16="http://schemas.microsoft.com/office/drawing/2014/main" id="{FC5A4C23-CAC5-31CB-4032-7B65637D2091}"/>
              </a:ext>
            </a:extLst>
          </p:cNvPr>
          <p:cNvSpPr/>
          <p:nvPr userDrawn="1"/>
        </p:nvSpPr>
        <p:spPr>
          <a:xfrm>
            <a:off x="9867618" y="721519"/>
            <a:ext cx="1598893" cy="16002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13374" cy="5081588"/>
          </a:xfrm>
          <a:custGeom>
            <a:avLst/>
            <a:gdLst>
              <a:gd name="connsiteX0" fmla="*/ 0 w 5408612"/>
              <a:gd name="connsiteY0" fmla="*/ 0 h 5081588"/>
              <a:gd name="connsiteX1" fmla="*/ 3806825 w 5408612"/>
              <a:gd name="connsiteY1" fmla="*/ 0 h 5081588"/>
              <a:gd name="connsiteX2" fmla="*/ 3806825 w 5408612"/>
              <a:gd name="connsiteY2" fmla="*/ 1600200 h 5081588"/>
              <a:gd name="connsiteX3" fmla="*/ 5408612 w 5408612"/>
              <a:gd name="connsiteY3" fmla="*/ 1600200 h 5081588"/>
              <a:gd name="connsiteX4" fmla="*/ 5408612 w 5408612"/>
              <a:gd name="connsiteY4" fmla="*/ 5081588 h 5081588"/>
              <a:gd name="connsiteX5" fmla="*/ 0 w 5408612"/>
              <a:gd name="connsiteY5" fmla="*/ 5081588 h 50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8612" h="5081588">
                <a:moveTo>
                  <a:pt x="0" y="0"/>
                </a:moveTo>
                <a:lnTo>
                  <a:pt x="3806825" y="0"/>
                </a:lnTo>
                <a:lnTo>
                  <a:pt x="3806825" y="1600200"/>
                </a:lnTo>
                <a:lnTo>
                  <a:pt x="5408612" y="1600200"/>
                </a:lnTo>
                <a:lnTo>
                  <a:pt x="5408612" y="5081588"/>
                </a:lnTo>
                <a:lnTo>
                  <a:pt x="0" y="50815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08612" cy="508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28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1F98E507-CE16-46A2-83D9-8A57B69557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1885361"/>
          </a:xfrm>
          <a:solidFill>
            <a:schemeClr val="bg1"/>
          </a:solidFill>
          <a:ln>
            <a:noFill/>
          </a:ln>
        </p:spPr>
        <p:txBody>
          <a:bodyPr tIns="0" bIns="252000" anchor="b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above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3180522"/>
            <a:ext cx="10751275" cy="262496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144180"/>
            <a:ext cx="10751273" cy="77752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289A97C5-E1B7-7585-43B2-69C867A11E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B06377B1-D5D5-0F17-B278-E62EC89269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6561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57FEFDB0-1EE2-20D4-A4CC-EC57C244BB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0"/>
            <a:ext cx="4438881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1" y="1773238"/>
            <a:ext cx="6715094" cy="40322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19999"/>
            <a:ext cx="6715093" cy="800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5E82B55E-6DDF-130A-81C2-29A585C5B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0D44FF9-D9C7-414F-2C62-6B5BA917E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2187C2F9-B729-8935-DBB4-5B2301FCFD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58" userDrawn="1">
          <p15:clr>
            <a:srgbClr val="5ACBF0"/>
          </p15:clr>
        </p15:guide>
        <p15:guide id="3" orient="horz" pos="111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-31723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 hidden="1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 hidden="1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 hidden="1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 hidden="1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 hidden="1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 hidden="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85" name="Vrije vorm: vorm 84">
            <a:extLst>
              <a:ext uri="{FF2B5EF4-FFF2-40B4-BE49-F238E27FC236}">
                <a16:creationId xmlns:a16="http://schemas.microsoft.com/office/drawing/2014/main" id="{E639F2F6-22F6-E6C0-30E7-C9A4563FD620}"/>
              </a:ext>
            </a:extLst>
          </p:cNvPr>
          <p:cNvSpPr/>
          <p:nvPr/>
        </p:nvSpPr>
        <p:spPr>
          <a:xfrm>
            <a:off x="3715579" y="2548131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 hidden="1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 hidden="1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 hidden="1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 hidden="1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 hidden="1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 hidden="1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 hidden="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 hidden="1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 userDrawn="1"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7" name="Vrije vorm: vorm 136">
            <a:extLst>
              <a:ext uri="{FF2B5EF4-FFF2-40B4-BE49-F238E27FC236}">
                <a16:creationId xmlns:a16="http://schemas.microsoft.com/office/drawing/2014/main" id="{54FAEAC3-B54A-3D25-2565-095439C1DC7D}"/>
              </a:ext>
            </a:extLst>
          </p:cNvPr>
          <p:cNvSpPr/>
          <p:nvPr/>
        </p:nvSpPr>
        <p:spPr>
          <a:xfrm>
            <a:off x="3715579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7"/>
                  <a:pt x="83627" y="11708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 hidden="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 hidden="1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85" grpId="0" animBg="1"/>
      <p:bldP spid="85" grpId="1" animBg="1"/>
      <p:bldP spid="133" grpId="0" animBg="1"/>
      <p:bldP spid="133" grpId="1" animBg="1"/>
      <p:bldP spid="137" grpId="0" animBg="1"/>
      <p:bldP spid="137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D91FBE04-59D4-8148-7D79-525CA937F9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171"/>
            <a:ext cx="12192000" cy="6860171"/>
          </a:xfrm>
          <a:custGeom>
            <a:avLst/>
            <a:gdLst>
              <a:gd name="connsiteX0" fmla="*/ 11674090 w 12192000"/>
              <a:gd name="connsiteY0" fmla="*/ 0 h 6860171"/>
              <a:gd name="connsiteX1" fmla="*/ 12192000 w 12192000"/>
              <a:gd name="connsiteY1" fmla="*/ 579 h 6860171"/>
              <a:gd name="connsiteX2" fmla="*/ 12192000 w 12192000"/>
              <a:gd name="connsiteY2" fmla="*/ 6860171 h 6860171"/>
              <a:gd name="connsiteX3" fmla="*/ 0 w 12192000"/>
              <a:gd name="connsiteY3" fmla="*/ 6860171 h 6860171"/>
              <a:gd name="connsiteX4" fmla="*/ 0 w 12192000"/>
              <a:gd name="connsiteY4" fmla="*/ 579 h 6860171"/>
              <a:gd name="connsiteX5" fmla="*/ 10020300 w 12192000"/>
              <a:gd name="connsiteY5" fmla="*/ 578 h 6860171"/>
              <a:gd name="connsiteX6" fmla="*/ 10020300 w 12192000"/>
              <a:gd name="connsiteY6" fmla="*/ 2171 h 6860171"/>
              <a:gd name="connsiteX7" fmla="*/ 11674090 w 12192000"/>
              <a:gd name="connsiteY7" fmla="*/ 2171 h 686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60171">
                <a:moveTo>
                  <a:pt x="11674090" y="0"/>
                </a:moveTo>
                <a:lnTo>
                  <a:pt x="12192000" y="579"/>
                </a:lnTo>
                <a:lnTo>
                  <a:pt x="12192000" y="6860171"/>
                </a:lnTo>
                <a:lnTo>
                  <a:pt x="0" y="6860171"/>
                </a:lnTo>
                <a:lnTo>
                  <a:pt x="0" y="579"/>
                </a:lnTo>
                <a:lnTo>
                  <a:pt x="10020300" y="578"/>
                </a:lnTo>
                <a:lnTo>
                  <a:pt x="10020300" y="2171"/>
                </a:lnTo>
                <a:lnTo>
                  <a:pt x="11674090" y="21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138" y="6345237"/>
            <a:ext cx="6733752" cy="153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0" name="Tijdelijke aanduiding voor tekst 23">
            <a:extLst>
              <a:ext uri="{FF2B5EF4-FFF2-40B4-BE49-F238E27FC236}">
                <a16:creationId xmlns:a16="http://schemas.microsoft.com/office/drawing/2014/main" id="{6AF019BD-7D14-FEC2-F53E-0C7BEA20F2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2496" y="673100"/>
            <a:ext cx="5132388" cy="51323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64" b="6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214340"/>
            <a:ext cx="4194900" cy="369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8AC86A69-B8EF-AF6D-F6FC-CC46414246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8ADE3A2-17F7-C75D-FEBB-1B5EF2A9BC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D0FFBDA4-7C06-1685-AA76-4DCA4FCB0E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8100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2E78DFAA-EE9E-29C3-064E-534C26AF9230}"/>
              </a:ext>
            </a:extLst>
          </p:cNvPr>
          <p:cNvSpPr/>
          <p:nvPr userDrawn="1"/>
        </p:nvSpPr>
        <p:spPr>
          <a:xfrm>
            <a:off x="0" y="-6420"/>
            <a:ext cx="7453752" cy="6864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B47FD98-A9FC-49EE-1730-7F969FD64CBF}"/>
              </a:ext>
            </a:extLst>
          </p:cNvPr>
          <p:cNvSpPr/>
          <p:nvPr userDrawn="1"/>
        </p:nvSpPr>
        <p:spPr>
          <a:xfrm>
            <a:off x="6463462" y="719138"/>
            <a:ext cx="5016001" cy="508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5425437" cy="790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9999" y="1773238"/>
            <a:ext cx="5425438" cy="4033562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456000" y="719138"/>
            <a:ext cx="5016000" cy="5087661"/>
          </a:xfrm>
          <a:solidFill>
            <a:schemeClr val="bg1"/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6AC9C9AE-F1DA-A4C2-5576-564CB955E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2" name="Tijdelijke aanduiding voor tekst 8">
            <a:extLst>
              <a:ext uri="{FF2B5EF4-FFF2-40B4-BE49-F238E27FC236}">
                <a16:creationId xmlns:a16="http://schemas.microsoft.com/office/drawing/2014/main" id="{8097BAC4-4B32-5C53-84A5-DDDB96465D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958" userDrawn="1">
          <p15:clr>
            <a:srgbClr val="5ACBF0"/>
          </p15:clr>
        </p15:guide>
        <p15:guide id="2" orient="horz" pos="1117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do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806C9B1C-6AE9-4353-EC10-987E90F534A3}"/>
              </a:ext>
            </a:extLst>
          </p:cNvPr>
          <p:cNvGrpSpPr/>
          <p:nvPr userDrawn="1"/>
        </p:nvGrpSpPr>
        <p:grpSpPr>
          <a:xfrm rot="10800000">
            <a:off x="-2" y="2886074"/>
            <a:ext cx="12192002" cy="3971926"/>
            <a:chOff x="-2" y="-1"/>
            <a:chExt cx="12192002" cy="3971926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8B3B05B-1E8E-60E2-C4B6-D184061E0DEC}"/>
                </a:ext>
              </a:extLst>
            </p:cNvPr>
            <p:cNvSpPr/>
            <p:nvPr userDrawn="1"/>
          </p:nvSpPr>
          <p:spPr>
            <a:xfrm>
              <a:off x="0" y="-1"/>
              <a:ext cx="12192000" cy="3971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0C2B1A4-006E-2762-94F2-8BCBB49892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12358" b="10226"/>
            <a:stretch/>
          </p:blipFill>
          <p:spPr>
            <a:xfrm flipH="1">
              <a:off x="-2" y="1"/>
              <a:ext cx="5770059" cy="397192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2A71EB-05AA-0018-1112-4067D9054F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96" b="10226"/>
            <a:stretch/>
          </p:blipFill>
          <p:spPr>
            <a:xfrm>
              <a:off x="5660041" y="1"/>
              <a:ext cx="6531234" cy="3971924"/>
            </a:xfrm>
            <a:prstGeom prst="rect">
              <a:avLst/>
            </a:prstGeom>
          </p:spPr>
        </p:pic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0886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18B3B05B-1E8E-60E2-C4B6-D184061E0DEC}"/>
              </a:ext>
            </a:extLst>
          </p:cNvPr>
          <p:cNvSpPr/>
          <p:nvPr userDrawn="1"/>
        </p:nvSpPr>
        <p:spPr>
          <a:xfrm rot="10800000">
            <a:off x="-2" y="2886075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1024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61C0DE1C-CAB2-0A6C-4AF5-C76A52093AF5}"/>
              </a:ext>
            </a:extLst>
          </p:cNvPr>
          <p:cNvSpPr/>
          <p:nvPr userDrawn="1"/>
        </p:nvSpPr>
        <p:spPr>
          <a:xfrm>
            <a:off x="6096000" y="720000"/>
            <a:ext cx="5375274" cy="509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20000"/>
            <a:ext cx="5016000" cy="790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1773238"/>
            <a:ext cx="5016000" cy="40335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332710" y="933856"/>
            <a:ext cx="4933184" cy="4659088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2DEABA64-5F8A-A1DE-A31A-12BF2D7B3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9D5977CC-010B-EC73-4CB2-CEAF5E526F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D0BE2E-6E35-6E41-D09A-FD410CD1A7A0}"/>
              </a:ext>
            </a:extLst>
          </p:cNvPr>
          <p:cNvSpPr/>
          <p:nvPr userDrawn="1"/>
        </p:nvSpPr>
        <p:spPr>
          <a:xfrm>
            <a:off x="6034836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8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1117" userDrawn="1">
          <p15:clr>
            <a:srgbClr val="5ACBF0"/>
          </p15:clr>
        </p15:guide>
        <p15:guide id="2" orient="horz" pos="95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1519FD9-22CF-E0F8-15CC-1D0F934FDBF9}"/>
              </a:ext>
            </a:extLst>
          </p:cNvPr>
          <p:cNvSpPr/>
          <p:nvPr userDrawn="1"/>
        </p:nvSpPr>
        <p:spPr>
          <a:xfrm>
            <a:off x="723900" y="723900"/>
            <a:ext cx="10748098" cy="5081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10114144" cy="323850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035947" y="1594800"/>
            <a:ext cx="10114144" cy="3850816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C2849986-62BC-977A-CEAC-72B2C39259D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4D5F4AA0-A146-2821-E86B-A06E1F260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FB43D4ED-D6F6-DA30-CABA-6DAC1F55D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media 10">
            <a:extLst>
              <a:ext uri="{FF2B5EF4-FFF2-40B4-BE49-F238E27FC236}">
                <a16:creationId xmlns:a16="http://schemas.microsoft.com/office/drawing/2014/main" id="{3A750B5D-826F-45E6-825A-FDC04009BF5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video.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1B0A8CB1-6545-3D73-F450-81B396F29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BF5833FF-1458-ABF7-8152-F6B3B269F4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3" name="Tijdelijke aanduiding voor tekst 14">
            <a:extLst>
              <a:ext uri="{FF2B5EF4-FFF2-40B4-BE49-F238E27FC236}">
                <a16:creationId xmlns:a16="http://schemas.microsoft.com/office/drawing/2014/main" id="{D1BC8E52-9A9B-044E-03BF-9867DB632D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5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7720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9A7E0CF-CE4A-914A-6EC5-A8567CC13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12358" b="46035"/>
          <a:stretch/>
        </p:blipFill>
        <p:spPr>
          <a:xfrm rot="10800000" flipH="1">
            <a:off x="6431467" y="4470400"/>
            <a:ext cx="5770059" cy="23875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278A900-5CCB-692F-8A50-367C1BD40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796" b="46035"/>
          <a:stretch/>
        </p:blipFill>
        <p:spPr>
          <a:xfrm rot="10800000">
            <a:off x="723" y="4470398"/>
            <a:ext cx="6531234" cy="23875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763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D2033D8E-5A80-803F-5371-007A0C6DD7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DC935F7B-C78E-32C6-F838-221D518F7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730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8" name="Vrije vorm: vorm 97">
            <a:extLst>
              <a:ext uri="{FF2B5EF4-FFF2-40B4-BE49-F238E27FC236}">
                <a16:creationId xmlns:a16="http://schemas.microsoft.com/office/drawing/2014/main" id="{516CB248-0808-4933-9073-74E3E23C9CF4}"/>
              </a:ext>
            </a:extLst>
          </p:cNvPr>
          <p:cNvSpPr/>
          <p:nvPr userDrawn="1"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99" name="Vrije vorm: vorm 98">
            <a:extLst>
              <a:ext uri="{FF2B5EF4-FFF2-40B4-BE49-F238E27FC236}">
                <a16:creationId xmlns:a16="http://schemas.microsoft.com/office/drawing/2014/main" id="{79AEE833-1ABE-948F-6720-8A57507339E2}"/>
              </a:ext>
            </a:extLst>
          </p:cNvPr>
          <p:cNvSpPr/>
          <p:nvPr userDrawn="1"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00" name="Vrije vorm: vorm 99">
            <a:extLst>
              <a:ext uri="{FF2B5EF4-FFF2-40B4-BE49-F238E27FC236}">
                <a16:creationId xmlns:a16="http://schemas.microsoft.com/office/drawing/2014/main" id="{0342E6BF-B782-E8E0-E019-40E9DF5E28F9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8" grpId="0" animBg="1"/>
      <p:bldP spid="13" grpId="0" animBg="1"/>
      <p:bldP spid="14" grpId="0" animBg="1"/>
      <p:bldP spid="19" grpId="0" animBg="1"/>
      <p:bldP spid="20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  <p:bldP spid="98" grpId="0" animBg="1"/>
      <p:bldP spid="99" grpId="0" animBg="1"/>
      <p:bldP spid="100" grpId="0" animBg="1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AE49F394-F2E9-26F3-E25B-F91975F278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7" name="Tijdelijke aanduiding voor tekst 8">
            <a:extLst>
              <a:ext uri="{FF2B5EF4-FFF2-40B4-BE49-F238E27FC236}">
                <a16:creationId xmlns:a16="http://schemas.microsoft.com/office/drawing/2014/main" id="{8BB42D31-0B3E-E2AB-C714-09DB12F3F1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0628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Instructions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A65637-C87F-4F7E-63DF-230269992771}"/>
              </a:ext>
            </a:extLst>
          </p:cNvPr>
          <p:cNvSpPr txBox="1"/>
          <p:nvPr userDrawn="1"/>
        </p:nvSpPr>
        <p:spPr>
          <a:xfrm>
            <a:off x="719139" y="1412875"/>
            <a:ext cx="2969923" cy="43926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Add a new slide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Go to the tab ‘</a:t>
            </a:r>
            <a:r>
              <a:rPr lang="en-GB" sz="1200" b="1" dirty="0"/>
              <a:t>Insert</a:t>
            </a:r>
            <a:r>
              <a:rPr lang="en-GB" sz="1200" dirty="0"/>
              <a:t>’ and click </a:t>
            </a:r>
            <a:br>
              <a:rPr lang="en-GB" sz="1200" dirty="0"/>
            </a:br>
            <a:r>
              <a:rPr lang="en-GB" sz="1200" dirty="0"/>
              <a:t>on the button ‘</a:t>
            </a:r>
            <a:r>
              <a:rPr lang="en-GB" sz="1200" b="1" dirty="0"/>
              <a:t>New slide</a:t>
            </a:r>
            <a:r>
              <a:rPr lang="en-GB" sz="1200" dirty="0"/>
              <a:t>’ to add a new template layout to the presentation.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Attention: It’s not possible </a:t>
            </a:r>
            <a:br>
              <a:rPr lang="en-GB" sz="1200" dirty="0"/>
            </a:br>
            <a:r>
              <a:rPr lang="en-GB" sz="1200" dirty="0"/>
              <a:t>to paste a slide from another presentation. Text and other objects can be copied one-by-one from the original slide</a:t>
            </a:r>
            <a:br>
              <a:rPr lang="en-GB" sz="1200" dirty="0"/>
            </a:br>
            <a:r>
              <a:rPr lang="en-GB" sz="1200" dirty="0"/>
              <a:t>to the new slide.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Click with the right mouse button on the thumbnail display of the slide, on the left side of the screen. Then click on ‘</a:t>
            </a:r>
            <a:r>
              <a:rPr lang="en-GB" sz="1200" b="1" dirty="0"/>
              <a:t>Reset slide</a:t>
            </a:r>
            <a:r>
              <a:rPr lang="en-GB" sz="1200" dirty="0"/>
              <a:t>’ to reset the layout.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296FE71-9D09-ECEC-C9A1-F4FE7BF50A32}"/>
              </a:ext>
            </a:extLst>
          </p:cNvPr>
          <p:cNvSpPr txBox="1"/>
          <p:nvPr userDrawn="1"/>
        </p:nvSpPr>
        <p:spPr>
          <a:xfrm>
            <a:off x="719138" y="4524526"/>
            <a:ext cx="2647049" cy="6744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Text levels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Under the tab ‘Home’, use the list level-buttons to choose a text level. </a:t>
            </a: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9" name="VOORBEELD">
            <a:extLst>
              <a:ext uri="{FF2B5EF4-FFF2-40B4-BE49-F238E27FC236}">
                <a16:creationId xmlns:a16="http://schemas.microsoft.com/office/drawing/2014/main" id="{223B22F1-A9C7-DC72-FEB9-25221978ACC5}"/>
              </a:ext>
            </a:extLst>
          </p:cNvPr>
          <p:cNvGrpSpPr/>
          <p:nvPr userDrawn="1"/>
        </p:nvGrpSpPr>
        <p:grpSpPr>
          <a:xfrm>
            <a:off x="719138" y="5248070"/>
            <a:ext cx="3234311" cy="558875"/>
            <a:chOff x="-3605171" y="458674"/>
            <a:chExt cx="3234311" cy="558875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3338E5F-3D14-16EC-91FC-B295CB54EB77}"/>
                </a:ext>
              </a:extLst>
            </p:cNvPr>
            <p:cNvSpPr/>
            <p:nvPr userDrawn="1"/>
          </p:nvSpPr>
          <p:spPr>
            <a:xfrm>
              <a:off x="-3604183" y="45867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18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699885E4-D926-810F-013C-9017ADDD04FC}"/>
                </a:ext>
              </a:extLst>
            </p:cNvPr>
            <p:cNvSpPr/>
            <p:nvPr userDrawn="1"/>
          </p:nvSpPr>
          <p:spPr>
            <a:xfrm>
              <a:off x="-3599184" y="62134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84196B60-EE68-4CD2-CA76-8EC51038F1FA}"/>
                </a:ext>
              </a:extLst>
            </p:cNvPr>
            <p:cNvGrpSpPr/>
            <p:nvPr userDrawn="1"/>
          </p:nvGrpSpPr>
          <p:grpSpPr>
            <a:xfrm>
              <a:off x="-3386247" y="830871"/>
              <a:ext cx="139423" cy="109566"/>
              <a:chOff x="-2866744" y="827071"/>
              <a:chExt cx="168701" cy="132575"/>
            </a:xfrm>
          </p:grpSpPr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6094382F-98EF-2A94-0781-35798ABD8BE5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47" name="Rechte verbindingslijn 46">
                  <a:extLst>
                    <a:ext uri="{FF2B5EF4-FFF2-40B4-BE49-F238E27FC236}">
                      <a16:creationId xmlns:a16="http://schemas.microsoft.com/office/drawing/2014/main" id="{F5CA69CD-2477-4235-84D1-D35A5A007C43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8" name="Rechte verbindingslijn 47">
                  <a:extLst>
                    <a:ext uri="{FF2B5EF4-FFF2-40B4-BE49-F238E27FC236}">
                      <a16:creationId xmlns:a16="http://schemas.microsoft.com/office/drawing/2014/main" id="{45E49CD4-89C9-4DC6-41D8-DB1BA2748912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9" name="Rechte verbindingslijn 48">
                  <a:extLst>
                    <a:ext uri="{FF2B5EF4-FFF2-40B4-BE49-F238E27FC236}">
                      <a16:creationId xmlns:a16="http://schemas.microsoft.com/office/drawing/2014/main" id="{B7BA8F3B-3873-F4DA-A238-E4621F0E38A9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0" name="Rechte verbindingslijn 49">
                  <a:extLst>
                    <a:ext uri="{FF2B5EF4-FFF2-40B4-BE49-F238E27FC236}">
                      <a16:creationId xmlns:a16="http://schemas.microsoft.com/office/drawing/2014/main" id="{A4B7DD81-96C8-F7CF-09B4-A1740E5D8B1C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1" name="Rechte verbindingslijn 50">
                  <a:extLst>
                    <a:ext uri="{FF2B5EF4-FFF2-40B4-BE49-F238E27FC236}">
                      <a16:creationId xmlns:a16="http://schemas.microsoft.com/office/drawing/2014/main" id="{933309FA-1A4B-B500-1BAC-FF39BB0C9421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46" name="Pijl: rechts 45">
                <a:extLst>
                  <a:ext uri="{FF2B5EF4-FFF2-40B4-BE49-F238E27FC236}">
                    <a16:creationId xmlns:a16="http://schemas.microsoft.com/office/drawing/2014/main" id="{AAAC0B97-2BD3-E311-13D4-BED22B49F32C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2658B9E6-EEE8-12FE-A37B-B7241C37DC23}"/>
                </a:ext>
              </a:extLst>
            </p:cNvPr>
            <p:cNvGrpSpPr/>
            <p:nvPr userDrawn="1"/>
          </p:nvGrpSpPr>
          <p:grpSpPr>
            <a:xfrm>
              <a:off x="-3605171" y="830871"/>
              <a:ext cx="139423" cy="109566"/>
              <a:chOff x="-2866744" y="518074"/>
              <a:chExt cx="168701" cy="132575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FA72CF74-DCC7-1AB6-B4FA-32797D5ADE95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40" name="Rechte verbindingslijn 39">
                  <a:extLst>
                    <a:ext uri="{FF2B5EF4-FFF2-40B4-BE49-F238E27FC236}">
                      <a16:creationId xmlns:a16="http://schemas.microsoft.com/office/drawing/2014/main" id="{C086FFA1-B90D-2CD4-D7EA-A2CAD97040D6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1" name="Rechte verbindingslijn 40">
                  <a:extLst>
                    <a:ext uri="{FF2B5EF4-FFF2-40B4-BE49-F238E27FC236}">
                      <a16:creationId xmlns:a16="http://schemas.microsoft.com/office/drawing/2014/main" id="{9E276A6C-91E2-3C05-E592-003E1F2696C8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03CE44D5-1258-012B-E8BE-E2E51334B05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3" name="Rechte verbindingslijn 42">
                  <a:extLst>
                    <a:ext uri="{FF2B5EF4-FFF2-40B4-BE49-F238E27FC236}">
                      <a16:creationId xmlns:a16="http://schemas.microsoft.com/office/drawing/2014/main" id="{DF78297C-3B96-36F4-4AAC-59378707CA9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4" name="Rechte verbindingslijn 43">
                  <a:extLst>
                    <a:ext uri="{FF2B5EF4-FFF2-40B4-BE49-F238E27FC236}">
                      <a16:creationId xmlns:a16="http://schemas.microsoft.com/office/drawing/2014/main" id="{38209EFC-30B9-E6FB-BBFB-E16C5D453432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9" name="Pijl: rechts 38">
                <a:extLst>
                  <a:ext uri="{FF2B5EF4-FFF2-40B4-BE49-F238E27FC236}">
                    <a16:creationId xmlns:a16="http://schemas.microsoft.com/office/drawing/2014/main" id="{D3F08921-5722-DEB9-31A9-5448AE95E511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8D003063-AECB-9525-A3E0-8ECE6DEF45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59956" y="588169"/>
              <a:ext cx="547687" cy="219076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E20D2959-A3E8-6980-6C60-265615921D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4213" y="828675"/>
              <a:ext cx="319088" cy="0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D89004A-B4D5-E5FC-4BD4-26CC43E92A95}"/>
                </a:ext>
              </a:extLst>
            </p:cNvPr>
            <p:cNvSpPr/>
            <p:nvPr userDrawn="1"/>
          </p:nvSpPr>
          <p:spPr>
            <a:xfrm>
              <a:off x="-2559903" y="512179"/>
              <a:ext cx="2189042" cy="15108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down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2022233-BAF6-0FBC-FC7C-1941779D63F7}"/>
                </a:ext>
              </a:extLst>
            </p:cNvPr>
            <p:cNvSpPr/>
            <p:nvPr userDrawn="1"/>
          </p:nvSpPr>
          <p:spPr>
            <a:xfrm>
              <a:off x="-2559903" y="819562"/>
              <a:ext cx="2189043" cy="1422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up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52F55C1-F1E9-6B05-D83D-81507DE567AA}"/>
                </a:ext>
              </a:extLst>
            </p:cNvPr>
            <p:cNvGrpSpPr/>
            <p:nvPr userDrawn="1"/>
          </p:nvGrpSpPr>
          <p:grpSpPr>
            <a:xfrm>
              <a:off x="-2916763" y="769168"/>
              <a:ext cx="268738" cy="248381"/>
              <a:chOff x="-2916763" y="769168"/>
              <a:chExt cx="268738" cy="248381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B5E1FED9-7683-8A4F-1591-27730327B1D1}"/>
                  </a:ext>
                </a:extLst>
              </p:cNvPr>
              <p:cNvSpPr/>
              <p:nvPr userDrawn="1"/>
            </p:nvSpPr>
            <p:spPr>
              <a:xfrm>
                <a:off x="-2916763" y="769168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30">
                <a:extLst>
                  <a:ext uri="{FF2B5EF4-FFF2-40B4-BE49-F238E27FC236}">
                    <a16:creationId xmlns:a16="http://schemas.microsoft.com/office/drawing/2014/main" id="{BE48EAC4-A151-EAD5-FD57-6D5EF7CCC352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55ABF10F-CF91-B9AF-6688-67DA47271CCA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1367BCBE-3206-50C6-F7F1-FBFF13AFA23E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5" name="Rechte verbindingslijn 34">
                  <a:extLst>
                    <a:ext uri="{FF2B5EF4-FFF2-40B4-BE49-F238E27FC236}">
                      <a16:creationId xmlns:a16="http://schemas.microsoft.com/office/drawing/2014/main" id="{1887FE1A-DEDB-1C17-7A06-9CEF4073D49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6" name="Rechte verbindingslijn 35">
                  <a:extLst>
                    <a:ext uri="{FF2B5EF4-FFF2-40B4-BE49-F238E27FC236}">
                      <a16:creationId xmlns:a16="http://schemas.microsoft.com/office/drawing/2014/main" id="{9BB9AD66-42B5-5052-D1FB-0E4C1372D8C7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7" name="Rechte verbindingslijn 36">
                  <a:extLst>
                    <a:ext uri="{FF2B5EF4-FFF2-40B4-BE49-F238E27FC236}">
                      <a16:creationId xmlns:a16="http://schemas.microsoft.com/office/drawing/2014/main" id="{9DB1E250-1A25-2F8A-B33E-34D8269DA44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2" name="Pijl: rechts 31">
                <a:extLst>
                  <a:ext uri="{FF2B5EF4-FFF2-40B4-BE49-F238E27FC236}">
                    <a16:creationId xmlns:a16="http://schemas.microsoft.com/office/drawing/2014/main" id="{254B755B-11BF-B6B8-A495-3097582DC4DE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40E0342-3F00-BB73-74C4-18810003E098}"/>
                </a:ext>
              </a:extLst>
            </p:cNvPr>
            <p:cNvGrpSpPr/>
            <p:nvPr userDrawn="1"/>
          </p:nvGrpSpPr>
          <p:grpSpPr>
            <a:xfrm>
              <a:off x="-2916763" y="460171"/>
              <a:ext cx="268738" cy="248381"/>
              <a:chOff x="-2916763" y="460171"/>
              <a:chExt cx="268738" cy="248381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CD51B86B-78F5-7AD1-6D46-DF7D9A6C27D5}"/>
                  </a:ext>
                </a:extLst>
              </p:cNvPr>
              <p:cNvSpPr/>
              <p:nvPr userDrawn="1"/>
            </p:nvSpPr>
            <p:spPr>
              <a:xfrm>
                <a:off x="-2916763" y="460171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B1F516D8-3879-66A2-55AB-CB304D412756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55313D63-62F6-4ED8-4CE1-DEC8F077FF15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6" name="Rechte verbindingslijn 25">
                  <a:extLst>
                    <a:ext uri="{FF2B5EF4-FFF2-40B4-BE49-F238E27FC236}">
                      <a16:creationId xmlns:a16="http://schemas.microsoft.com/office/drawing/2014/main" id="{0A93B689-D16A-5584-AD77-DB98BD596320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7AB20C9-B1F9-EC8B-808E-BF87470483B3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ED653223-7AC2-4C9F-B934-7D03C7BD4456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9" name="Rechte verbindingslijn 28">
                  <a:extLst>
                    <a:ext uri="{FF2B5EF4-FFF2-40B4-BE49-F238E27FC236}">
                      <a16:creationId xmlns:a16="http://schemas.microsoft.com/office/drawing/2014/main" id="{8266471F-0EC6-1AB1-014F-9A470724C50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24" name="Pijl: rechts 23">
                <a:extLst>
                  <a:ext uri="{FF2B5EF4-FFF2-40B4-BE49-F238E27FC236}">
                    <a16:creationId xmlns:a16="http://schemas.microsoft.com/office/drawing/2014/main" id="{232832F5-EBD0-CB62-BB0A-CBA8AFB8E06E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2" name="Tekstvak 51">
            <a:extLst>
              <a:ext uri="{FF2B5EF4-FFF2-40B4-BE49-F238E27FC236}">
                <a16:creationId xmlns:a16="http://schemas.microsoft.com/office/drawing/2014/main" id="{942B21D1-FB28-45F6-C505-8F60BF07ABDC}"/>
              </a:ext>
            </a:extLst>
          </p:cNvPr>
          <p:cNvSpPr txBox="1"/>
          <p:nvPr userDrawn="1"/>
        </p:nvSpPr>
        <p:spPr>
          <a:xfrm>
            <a:off x="4524770" y="1405342"/>
            <a:ext cx="3142461" cy="233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an image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image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</a:t>
            </a:r>
            <a:br>
              <a:rPr lang="en-GB" sz="1200"/>
            </a:br>
            <a:r>
              <a:rPr lang="en-GB" sz="1200"/>
              <a:t>Click on the pictogram to insert a new image.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image and click on ‘</a:t>
            </a:r>
            <a:r>
              <a:rPr lang="en-GB" sz="1200" b="1"/>
              <a:t>Insert</a:t>
            </a:r>
            <a:r>
              <a:rPr lang="en-GB" sz="1200"/>
              <a:t>’. To scale or drag the image, go to the tab ‘</a:t>
            </a:r>
            <a:r>
              <a:rPr lang="en-GB" sz="1200" b="1"/>
              <a:t>Picture Tools - Format</a:t>
            </a:r>
            <a:r>
              <a:rPr lang="en-GB" sz="1200"/>
              <a:t>’ and click on</a:t>
            </a:r>
            <a:br>
              <a:rPr lang="en-GB" sz="1200"/>
            </a:br>
            <a:r>
              <a:rPr lang="en-GB" sz="1200"/>
              <a:t>the button ‘</a:t>
            </a:r>
            <a:r>
              <a:rPr lang="en-GB" sz="1200" b="1"/>
              <a:t>Crop</a:t>
            </a:r>
            <a:r>
              <a:rPr lang="en-GB" sz="1200"/>
              <a:t>’. Scale the image itself with</a:t>
            </a:r>
            <a:br>
              <a:rPr lang="en-GB" sz="1200"/>
            </a:br>
            <a:r>
              <a:rPr lang="en-GB" sz="1200"/>
              <a:t>the spheres and scale the image frame with the brackets.</a:t>
            </a:r>
            <a:br>
              <a:rPr lang="en-GB" sz="1200"/>
            </a:br>
            <a:r>
              <a:rPr lang="en-GB" sz="1200"/>
              <a:t>Click with the right mouse button on the image and choose ‘</a:t>
            </a:r>
            <a:r>
              <a:rPr lang="en-GB" sz="1200" b="1"/>
              <a:t>Send to back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B35480EF-0AC9-79E8-E11C-5B38D9B49942}"/>
              </a:ext>
            </a:extLst>
          </p:cNvPr>
          <p:cNvSpPr txBox="1"/>
          <p:nvPr userDrawn="1"/>
        </p:nvSpPr>
        <p:spPr>
          <a:xfrm>
            <a:off x="4524770" y="3883994"/>
            <a:ext cx="3170051" cy="1955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Charts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chart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chart. Select the preferred chart</a:t>
            </a:r>
            <a:br>
              <a:rPr lang="en-GB" sz="1200"/>
            </a:br>
            <a:r>
              <a:rPr lang="en-GB" sz="1200"/>
              <a:t>and click on  ‘</a:t>
            </a:r>
            <a:r>
              <a:rPr lang="en-GB" sz="1200" b="1"/>
              <a:t>Insert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When you want to change the lay-out of the chart, select the preferred part of the chart and go to the tab ‘</a:t>
            </a:r>
            <a:r>
              <a:rPr lang="en-GB" sz="1200" b="1"/>
              <a:t>Format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E94CC5A9-0BC0-8F16-4CAC-450228BFC2B3}"/>
              </a:ext>
            </a:extLst>
          </p:cNvPr>
          <p:cNvSpPr txBox="1"/>
          <p:nvPr userDrawn="1"/>
        </p:nvSpPr>
        <p:spPr>
          <a:xfrm>
            <a:off x="8636511" y="1405342"/>
            <a:ext cx="2740090" cy="5282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>
                <a:solidFill>
                  <a:schemeClr val="accent1"/>
                </a:solidFill>
              </a:rPr>
              <a:t>To edit chart data</a:t>
            </a:r>
            <a:r>
              <a:rPr lang="en-GB" sz="1200"/>
              <a:t>, click with the right mouse button on the chart</a:t>
            </a:r>
            <a:br>
              <a:rPr lang="en-GB" sz="1200"/>
            </a:br>
            <a:r>
              <a:rPr lang="en-GB" sz="1200"/>
              <a:t>and choose ‘</a:t>
            </a:r>
            <a:r>
              <a:rPr lang="en-GB" sz="1200" b="1"/>
              <a:t>Edit data</a:t>
            </a:r>
            <a:r>
              <a:rPr lang="en-GB" sz="1200"/>
              <a:t>’.</a:t>
            </a:r>
            <a:endParaRPr lang="en-GB" sz="1200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69553521-5437-0636-15FE-B3B4EB7E34D5}"/>
              </a:ext>
            </a:extLst>
          </p:cNvPr>
          <p:cNvSpPr txBox="1"/>
          <p:nvPr userDrawn="1"/>
        </p:nvSpPr>
        <p:spPr>
          <a:xfrm>
            <a:off x="8636510" y="2060420"/>
            <a:ext cx="2647049" cy="2652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table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table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table.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preferred number of rows</a:t>
            </a:r>
            <a:br>
              <a:rPr lang="en-GB" sz="1200"/>
            </a:br>
            <a:r>
              <a:rPr lang="en-GB" sz="1200"/>
              <a:t>and columns and click on ‘</a:t>
            </a:r>
            <a:r>
              <a:rPr lang="en-GB" sz="1200" b="1"/>
              <a:t>OK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To edit, select the preferred number of rows and/or columns of the table and go to the tab ‘</a:t>
            </a:r>
            <a:r>
              <a:rPr lang="en-GB" sz="1200" b="1"/>
              <a:t>Layout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At the section ‘</a:t>
            </a:r>
            <a:r>
              <a:rPr lang="en-GB" sz="1200" b="1"/>
              <a:t>Rows and columns</a:t>
            </a:r>
            <a:r>
              <a:rPr lang="en-GB" sz="1200"/>
              <a:t>’ you can delete or add rows and columns. Choose from the variety of options:</a:t>
            </a:r>
            <a:endParaRPr lang="en-GB" sz="1200" dirty="0"/>
          </a:p>
        </p:txBody>
      </p:sp>
      <p:grpSp>
        <p:nvGrpSpPr>
          <p:cNvPr id="56" name="Groep 55">
            <a:extLst>
              <a:ext uri="{FF2B5EF4-FFF2-40B4-BE49-F238E27FC236}">
                <a16:creationId xmlns:a16="http://schemas.microsoft.com/office/drawing/2014/main" id="{69C90939-7884-FAF6-D1AA-896588063133}"/>
              </a:ext>
            </a:extLst>
          </p:cNvPr>
          <p:cNvGrpSpPr/>
          <p:nvPr userDrawn="1"/>
        </p:nvGrpSpPr>
        <p:grpSpPr>
          <a:xfrm>
            <a:off x="8453193" y="4996916"/>
            <a:ext cx="3013682" cy="673634"/>
            <a:chOff x="-3415313" y="4996916"/>
            <a:chExt cx="3013682" cy="673634"/>
          </a:xfrm>
        </p:grpSpPr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2C3AAA81-5347-FE29-905D-2E640D361F0C}"/>
                </a:ext>
              </a:extLst>
            </p:cNvPr>
            <p:cNvGrpSpPr/>
            <p:nvPr userDrawn="1"/>
          </p:nvGrpSpPr>
          <p:grpSpPr>
            <a:xfrm>
              <a:off x="-3415313" y="5041534"/>
              <a:ext cx="761481" cy="529523"/>
              <a:chOff x="-3492543" y="5041534"/>
              <a:chExt cx="761481" cy="52952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F38DE36C-3B3F-2431-CA5F-533F3B2A71C3}"/>
                  </a:ext>
                </a:extLst>
              </p:cNvPr>
              <p:cNvGrpSpPr/>
              <p:nvPr userDrawn="1"/>
            </p:nvGrpSpPr>
            <p:grpSpPr>
              <a:xfrm>
                <a:off x="-3307743" y="5041534"/>
                <a:ext cx="485596" cy="437045"/>
                <a:chOff x="-3307743" y="4999319"/>
                <a:chExt cx="644991" cy="580504"/>
              </a:xfrm>
            </p:grpSpPr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096B315A-6478-A585-4206-B024D10E537F}"/>
                    </a:ext>
                  </a:extLst>
                </p:cNvPr>
                <p:cNvGrpSpPr/>
                <p:nvPr userDrawn="1"/>
              </p:nvGrpSpPr>
              <p:grpSpPr>
                <a:xfrm>
                  <a:off x="-3307743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B041ED1-09D0-0035-D14B-5713797054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Rechte verbindingslijn 171">
                    <a:extLst>
                      <a:ext uri="{FF2B5EF4-FFF2-40B4-BE49-F238E27FC236}">
                        <a16:creationId xmlns:a16="http://schemas.microsoft.com/office/drawing/2014/main" id="{341A5237-EC1F-98D4-1B9F-EEB64B19FBF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Rechte verbindingslijn 172">
                    <a:extLst>
                      <a:ext uri="{FF2B5EF4-FFF2-40B4-BE49-F238E27FC236}">
                        <a16:creationId xmlns:a16="http://schemas.microsoft.com/office/drawing/2014/main" id="{38CBB927-1C98-975E-6399-8936F8AE5C0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2969743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CEA89868-DA2F-DA4F-B651-3FD03750563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142021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Rechthoek 174">
                    <a:extLst>
                      <a:ext uri="{FF2B5EF4-FFF2-40B4-BE49-F238E27FC236}">
                        <a16:creationId xmlns:a16="http://schemas.microsoft.com/office/drawing/2014/main" id="{DEB15E1A-7D9E-D018-354A-C50CE49EAD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70" name="Vrije vorm: vorm 169">
                  <a:extLst>
                    <a:ext uri="{FF2B5EF4-FFF2-40B4-BE49-F238E27FC236}">
                      <a16:creationId xmlns:a16="http://schemas.microsoft.com/office/drawing/2014/main" id="{91E19B82-47E6-2DCE-8E64-3B133B908D85}"/>
                    </a:ext>
                  </a:extLst>
                </p:cNvPr>
                <p:cNvSpPr/>
                <p:nvPr userDrawn="1"/>
              </p:nvSpPr>
              <p:spPr>
                <a:xfrm rot="2700000">
                  <a:off x="-3022752" y="5219823"/>
                  <a:ext cx="360000" cy="360000"/>
                </a:xfrm>
                <a:custGeom>
                  <a:avLst/>
                  <a:gdLst>
                    <a:gd name="connsiteX0" fmla="*/ 7908 w 360000"/>
                    <a:gd name="connsiteY0" fmla="*/ 160908 h 360000"/>
                    <a:gd name="connsiteX1" fmla="*/ 27000 w 360000"/>
                    <a:gd name="connsiteY1" fmla="*/ 153000 h 360000"/>
                    <a:gd name="connsiteX2" fmla="*/ 153000 w 360000"/>
                    <a:gd name="connsiteY2" fmla="*/ 153000 h 360000"/>
                    <a:gd name="connsiteX3" fmla="*/ 153000 w 360000"/>
                    <a:gd name="connsiteY3" fmla="*/ 27000 h 360000"/>
                    <a:gd name="connsiteX4" fmla="*/ 180000 w 360000"/>
                    <a:gd name="connsiteY4" fmla="*/ 0 h 360000"/>
                    <a:gd name="connsiteX5" fmla="*/ 207000 w 360000"/>
                    <a:gd name="connsiteY5" fmla="*/ 27000 h 360000"/>
                    <a:gd name="connsiteX6" fmla="*/ 207000 w 360000"/>
                    <a:gd name="connsiteY6" fmla="*/ 153000 h 360000"/>
                    <a:gd name="connsiteX7" fmla="*/ 333000 w 360000"/>
                    <a:gd name="connsiteY7" fmla="*/ 153000 h 360000"/>
                    <a:gd name="connsiteX8" fmla="*/ 360000 w 360000"/>
                    <a:gd name="connsiteY8" fmla="*/ 180000 h 360000"/>
                    <a:gd name="connsiteX9" fmla="*/ 333000 w 360000"/>
                    <a:gd name="connsiteY9" fmla="*/ 207000 h 360000"/>
                    <a:gd name="connsiteX10" fmla="*/ 207000 w 360000"/>
                    <a:gd name="connsiteY10" fmla="*/ 207000 h 360000"/>
                    <a:gd name="connsiteX11" fmla="*/ 207000 w 360000"/>
                    <a:gd name="connsiteY11" fmla="*/ 333000 h 360000"/>
                    <a:gd name="connsiteX12" fmla="*/ 180000 w 360000"/>
                    <a:gd name="connsiteY12" fmla="*/ 360000 h 360000"/>
                    <a:gd name="connsiteX13" fmla="*/ 153000 w 360000"/>
                    <a:gd name="connsiteY13" fmla="*/ 333000 h 360000"/>
                    <a:gd name="connsiteX14" fmla="*/ 153000 w 360000"/>
                    <a:gd name="connsiteY14" fmla="*/ 207000 h 360000"/>
                    <a:gd name="connsiteX15" fmla="*/ 27000 w 360000"/>
                    <a:gd name="connsiteY15" fmla="*/ 207000 h 360000"/>
                    <a:gd name="connsiteX16" fmla="*/ 0 w 360000"/>
                    <a:gd name="connsiteY16" fmla="*/ 180000 h 360000"/>
                    <a:gd name="connsiteX17" fmla="*/ 7908 w 360000"/>
                    <a:gd name="connsiteY17" fmla="*/ 160908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0000" h="360000">
                      <a:moveTo>
                        <a:pt x="7908" y="160908"/>
                      </a:moveTo>
                      <a:cubicBezTo>
                        <a:pt x="12794" y="156022"/>
                        <a:pt x="19544" y="153000"/>
                        <a:pt x="27000" y="153000"/>
                      </a:cubicBezTo>
                      <a:lnTo>
                        <a:pt x="153000" y="153000"/>
                      </a:lnTo>
                      <a:lnTo>
                        <a:pt x="153000" y="27000"/>
                      </a:lnTo>
                      <a:cubicBezTo>
                        <a:pt x="153000" y="12088"/>
                        <a:pt x="165088" y="0"/>
                        <a:pt x="180000" y="0"/>
                      </a:cubicBezTo>
                      <a:cubicBezTo>
                        <a:pt x="194912" y="0"/>
                        <a:pt x="207000" y="12088"/>
                        <a:pt x="207000" y="27000"/>
                      </a:cubicBezTo>
                      <a:lnTo>
                        <a:pt x="207000" y="153000"/>
                      </a:lnTo>
                      <a:lnTo>
                        <a:pt x="333000" y="153000"/>
                      </a:lnTo>
                      <a:cubicBezTo>
                        <a:pt x="347912" y="153000"/>
                        <a:pt x="360000" y="165088"/>
                        <a:pt x="360000" y="180000"/>
                      </a:cubicBezTo>
                      <a:cubicBezTo>
                        <a:pt x="360000" y="194912"/>
                        <a:pt x="347912" y="207000"/>
                        <a:pt x="333000" y="207000"/>
                      </a:cubicBezTo>
                      <a:lnTo>
                        <a:pt x="207000" y="207000"/>
                      </a:lnTo>
                      <a:lnTo>
                        <a:pt x="207000" y="333000"/>
                      </a:lnTo>
                      <a:cubicBezTo>
                        <a:pt x="207000" y="347912"/>
                        <a:pt x="194912" y="360000"/>
                        <a:pt x="180000" y="360000"/>
                      </a:cubicBezTo>
                      <a:cubicBezTo>
                        <a:pt x="165088" y="360000"/>
                        <a:pt x="153000" y="347912"/>
                        <a:pt x="153000" y="333000"/>
                      </a:cubicBezTo>
                      <a:lnTo>
                        <a:pt x="153000" y="207000"/>
                      </a:lnTo>
                      <a:lnTo>
                        <a:pt x="27000" y="207000"/>
                      </a:lnTo>
                      <a:cubicBezTo>
                        <a:pt x="12088" y="207000"/>
                        <a:pt x="0" y="194912"/>
                        <a:pt x="0" y="180000"/>
                      </a:cubicBezTo>
                      <a:cubicBezTo>
                        <a:pt x="0" y="172544"/>
                        <a:pt x="3022" y="165794"/>
                        <a:pt x="7908" y="160908"/>
                      </a:cubicBezTo>
                      <a:close/>
                    </a:path>
                  </a:pathLst>
                </a:custGeom>
                <a:solidFill>
                  <a:srgbClr val="F0615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dirty="0"/>
                </a:p>
              </p:txBody>
            </p:sp>
          </p:grpSp>
          <p:sp>
            <p:nvSpPr>
              <p:cNvPr id="168" name="Tekstvak 167">
                <a:extLst>
                  <a:ext uri="{FF2B5EF4-FFF2-40B4-BE49-F238E27FC236}">
                    <a16:creationId xmlns:a16="http://schemas.microsoft.com/office/drawing/2014/main" id="{A5E9D975-081C-2108-1608-500E5E2F45D3}"/>
                  </a:ext>
                </a:extLst>
              </p:cNvPr>
              <p:cNvSpPr txBox="1"/>
              <p:nvPr userDrawn="1"/>
            </p:nvSpPr>
            <p:spPr>
              <a:xfrm>
                <a:off x="-3492543" y="5440654"/>
                <a:ext cx="761481" cy="130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Delete</a:t>
                </a:r>
              </a:p>
            </p:txBody>
          </p:sp>
        </p:grpSp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D69922BA-1F12-4F83-3ADF-1E6282DA27B9}"/>
                </a:ext>
              </a:extLst>
            </p:cNvPr>
            <p:cNvGrpSpPr/>
            <p:nvPr userDrawn="1"/>
          </p:nvGrpSpPr>
          <p:grpSpPr>
            <a:xfrm>
              <a:off x="-2582156" y="4996916"/>
              <a:ext cx="572112" cy="673634"/>
              <a:chOff x="-2709168" y="4996916"/>
              <a:chExt cx="572112" cy="673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E5341CC1-C9AA-93EA-2E46-BA7A6A5B2726}"/>
                  </a:ext>
                </a:extLst>
              </p:cNvPr>
              <p:cNvGrpSpPr/>
              <p:nvPr userDrawn="1"/>
            </p:nvGrpSpPr>
            <p:grpSpPr>
              <a:xfrm>
                <a:off x="-2609993" y="4996916"/>
                <a:ext cx="389111" cy="375410"/>
                <a:chOff x="-2542178" y="4940055"/>
                <a:chExt cx="516835" cy="498637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83E8D790-B508-53FE-6A4D-B8EF2F714117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5038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5BDDF1FC-F66D-4287-4D63-18A5C9B16A4A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48E1306A-F7C8-B970-3FDD-83179F783F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BA90FAC9-F226-B190-633D-CC5417250DB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Rechte verbindingslijn 163">
                    <a:extLst>
                      <a:ext uri="{FF2B5EF4-FFF2-40B4-BE49-F238E27FC236}">
                        <a16:creationId xmlns:a16="http://schemas.microsoft.com/office/drawing/2014/main" id="{EA01A823-3F22-367C-726D-13BC8AFF5D6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896016D0-B3A8-E434-6314-C35409228EA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4297EFE0-C086-B558-6A8D-4ADBB44F2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1" name="Pijl: rechts 160">
                  <a:extLst>
                    <a:ext uri="{FF2B5EF4-FFF2-40B4-BE49-F238E27FC236}">
                      <a16:creationId xmlns:a16="http://schemas.microsoft.com/office/drawing/2014/main" id="{C3BC162B-728A-71BF-04E4-391E25AC4E87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B6F9D589-690F-8E4F-3FED-5FB1BD5A706C}"/>
                  </a:ext>
                </a:extLst>
              </p:cNvPr>
              <p:cNvSpPr txBox="1"/>
              <p:nvPr userDrawn="1"/>
            </p:nvSpPr>
            <p:spPr>
              <a:xfrm>
                <a:off x="-27091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Above</a:t>
                </a:r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21FB9B28-3525-0FB2-8947-6AD6FBF6B559}"/>
                </a:ext>
              </a:extLst>
            </p:cNvPr>
            <p:cNvGrpSpPr/>
            <p:nvPr userDrawn="1"/>
          </p:nvGrpSpPr>
          <p:grpSpPr>
            <a:xfrm>
              <a:off x="-2036147" y="5039725"/>
              <a:ext cx="572112" cy="630825"/>
              <a:chOff x="-2099568" y="5039725"/>
              <a:chExt cx="572112" cy="630825"/>
            </a:xfrm>
          </p:grpSpPr>
          <p:grpSp>
            <p:nvGrpSpPr>
              <p:cNvPr id="147" name="Groep 146">
                <a:extLst>
                  <a:ext uri="{FF2B5EF4-FFF2-40B4-BE49-F238E27FC236}">
                    <a16:creationId xmlns:a16="http://schemas.microsoft.com/office/drawing/2014/main" id="{563586E6-3C12-69A9-5B89-30C61930C77E}"/>
                  </a:ext>
                </a:extLst>
              </p:cNvPr>
              <p:cNvGrpSpPr/>
              <p:nvPr userDrawn="1"/>
            </p:nvGrpSpPr>
            <p:grpSpPr>
              <a:xfrm rot="10800000">
                <a:off x="-2004261" y="5039725"/>
                <a:ext cx="389111" cy="375410"/>
                <a:chOff x="-2542178" y="4940055"/>
                <a:chExt cx="516835" cy="498637"/>
              </a:xfrm>
            </p:grpSpPr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F45CF6A0-5230-85A6-3D1C-0833B8D0E216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3557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03C4BF03-8763-A4A8-8EF7-0E15C655588C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03A7258E-61B3-4B17-2645-165B61EDB33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BE7BFAA0-7377-9E57-8AAC-265C4E16FE8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D6D1F70-A454-3E44-894A-AB82C1F8CEA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B55C00E0-175B-44CF-AFC4-BB0E636529F5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86EFD789-0714-78AF-B200-647E20E6A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D0A1FF93-E2C0-42B4-33B1-B184E6DD30A8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48" name="Tekstvak 147">
                <a:extLst>
                  <a:ext uri="{FF2B5EF4-FFF2-40B4-BE49-F238E27FC236}">
                    <a16:creationId xmlns:a16="http://schemas.microsoft.com/office/drawing/2014/main" id="{9BEAF6A4-1DD8-577B-7995-C7C7AEC01720}"/>
                  </a:ext>
                </a:extLst>
              </p:cNvPr>
              <p:cNvSpPr txBox="1"/>
              <p:nvPr userDrawn="1"/>
            </p:nvSpPr>
            <p:spPr>
              <a:xfrm>
                <a:off x="-20995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Below</a:t>
                </a:r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05C1E4EE-002A-2FD0-27D5-6F85B5879B13}"/>
                </a:ext>
              </a:extLst>
            </p:cNvPr>
            <p:cNvGrpSpPr/>
            <p:nvPr userDrawn="1"/>
          </p:nvGrpSpPr>
          <p:grpSpPr>
            <a:xfrm>
              <a:off x="-1497156" y="5039725"/>
              <a:ext cx="572112" cy="630825"/>
              <a:chOff x="-1501387" y="5039725"/>
              <a:chExt cx="572112" cy="630825"/>
            </a:xfrm>
          </p:grpSpPr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66F87FDD-C687-9655-2325-63E5662E7AE7}"/>
                  </a:ext>
                </a:extLst>
              </p:cNvPr>
              <p:cNvGrpSpPr/>
              <p:nvPr userDrawn="1"/>
            </p:nvGrpSpPr>
            <p:grpSpPr>
              <a:xfrm rot="10800000">
                <a:off x="-1453772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E472691F-C948-C6A0-56B3-4E2C48681C45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C94921D4-3C33-A4E6-7013-48E2E8E896A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848426C1-6BBC-E5B9-15B4-2FE8AE60E8B1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5CC19F89-3934-7D25-E0E4-41E1AB0F11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Rechte verbindingslijn 143">
                    <a:extLst>
                      <a:ext uri="{FF2B5EF4-FFF2-40B4-BE49-F238E27FC236}">
                        <a16:creationId xmlns:a16="http://schemas.microsoft.com/office/drawing/2014/main" id="{3B1E3273-EC7A-0D80-E334-0A2A393CC16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47F04FA1-B5A7-19B6-018F-EBD9C0BC068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hthoek 145">
                    <a:extLst>
                      <a:ext uri="{FF2B5EF4-FFF2-40B4-BE49-F238E27FC236}">
                        <a16:creationId xmlns:a16="http://schemas.microsoft.com/office/drawing/2014/main" id="{A8257DF3-E15A-E5A7-339C-FFE9FC27DD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1" name="Pijl: rechts 140">
                  <a:extLst>
                    <a:ext uri="{FF2B5EF4-FFF2-40B4-BE49-F238E27FC236}">
                      <a16:creationId xmlns:a16="http://schemas.microsoft.com/office/drawing/2014/main" id="{09A3A0CF-8D84-FCFE-157B-4964FDB6FF26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8" name="Tekstvak 137">
                <a:extLst>
                  <a:ext uri="{FF2B5EF4-FFF2-40B4-BE49-F238E27FC236}">
                    <a16:creationId xmlns:a16="http://schemas.microsoft.com/office/drawing/2014/main" id="{E66E2574-B09E-33E3-0389-B3A378133B2E}"/>
                  </a:ext>
                </a:extLst>
              </p:cNvPr>
              <p:cNvSpPr txBox="1"/>
              <p:nvPr userDrawn="1"/>
            </p:nvSpPr>
            <p:spPr>
              <a:xfrm>
                <a:off x="-1501387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Left</a:t>
                </a:r>
              </a:p>
            </p:txBody>
          </p:sp>
        </p:grpSp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D88D62D3-F6A1-F2C1-1E6B-384A939E7950}"/>
                </a:ext>
              </a:extLst>
            </p:cNvPr>
            <p:cNvGrpSpPr/>
            <p:nvPr userDrawn="1"/>
          </p:nvGrpSpPr>
          <p:grpSpPr>
            <a:xfrm>
              <a:off x="-973743" y="5039725"/>
              <a:ext cx="572112" cy="630825"/>
              <a:chOff x="-961551" y="5039725"/>
              <a:chExt cx="572112" cy="630825"/>
            </a:xfrm>
          </p:grpSpPr>
          <p:grpSp>
            <p:nvGrpSpPr>
              <p:cNvPr id="62" name="Groep 61">
                <a:extLst>
                  <a:ext uri="{FF2B5EF4-FFF2-40B4-BE49-F238E27FC236}">
                    <a16:creationId xmlns:a16="http://schemas.microsoft.com/office/drawing/2014/main" id="{AFA55433-865D-ABAD-59CF-15EA466193FB}"/>
                  </a:ext>
                </a:extLst>
              </p:cNvPr>
              <p:cNvGrpSpPr/>
              <p:nvPr userDrawn="1"/>
            </p:nvGrpSpPr>
            <p:grpSpPr>
              <a:xfrm rot="10800000" flipH="1">
                <a:off x="-868825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6FCC3DF9-7009-F78B-DC42-F1186B240BDC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A5752DBE-EDF9-203C-9155-3E3C3AF7C22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BAF1B971-F63F-59CD-D192-8E2AEFB12D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3C815745-3D7C-145E-0AF0-0C7E9CAE4CEC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3B7D8012-5AE3-BD44-2111-132F086C419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87D738E5-D418-2D47-8C2B-BE3DA99A74C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hthoek 135">
                    <a:extLst>
                      <a:ext uri="{FF2B5EF4-FFF2-40B4-BE49-F238E27FC236}">
                        <a16:creationId xmlns:a16="http://schemas.microsoft.com/office/drawing/2014/main" id="{14FB0E6B-0F71-5335-4DA7-B521E125A1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1" name="Pijl: rechts 130">
                  <a:extLst>
                    <a:ext uri="{FF2B5EF4-FFF2-40B4-BE49-F238E27FC236}">
                      <a16:creationId xmlns:a16="http://schemas.microsoft.com/office/drawing/2014/main" id="{E491A3B0-BFDA-5BC4-27DE-B3530D11EB71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C49E5959-5875-0343-BB6A-25DF85468832}"/>
                  </a:ext>
                </a:extLst>
              </p:cNvPr>
              <p:cNvSpPr txBox="1"/>
              <p:nvPr userDrawn="1"/>
            </p:nvSpPr>
            <p:spPr>
              <a:xfrm>
                <a:off x="-961551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Right</a:t>
                </a:r>
              </a:p>
            </p:txBody>
          </p:sp>
        </p:grpSp>
      </p:grpSp>
      <p:sp>
        <p:nvSpPr>
          <p:cNvPr id="176" name="Tekstvak 175">
            <a:extLst>
              <a:ext uri="{FF2B5EF4-FFF2-40B4-BE49-F238E27FC236}">
                <a16:creationId xmlns:a16="http://schemas.microsoft.com/office/drawing/2014/main" id="{C0D9FE13-FD3C-882B-D4A0-69CDCD448674}"/>
              </a:ext>
            </a:extLst>
          </p:cNvPr>
          <p:cNvSpPr txBox="1"/>
          <p:nvPr userDrawn="1"/>
        </p:nvSpPr>
        <p:spPr>
          <a:xfrm>
            <a:off x="733604" y="6193322"/>
            <a:ext cx="1825625" cy="554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</a:rPr>
              <a:t>To edit the footer</a:t>
            </a:r>
            <a:r>
              <a:rPr lang="en-GB" sz="1000" dirty="0"/>
              <a:t>, slide number and date: Go to the tab ‘Insert’ and click on ‘Header &amp; Footer’. Click on “Apply to all” to apply the changes to every slide. </a:t>
            </a:r>
          </a:p>
        </p:txBody>
      </p:sp>
    </p:spTree>
    <p:extLst>
      <p:ext uri="{BB962C8B-B14F-4D97-AF65-F5344CB8AC3E}">
        <p14:creationId xmlns:p14="http://schemas.microsoft.com/office/powerpoint/2010/main" val="4208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Video instructions</a:t>
            </a:r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6D9D396F-A278-48DD-2070-DD17DA6E7879}"/>
              </a:ext>
            </a:extLst>
          </p:cNvPr>
          <p:cNvSpPr>
            <a:spLocks/>
          </p:cNvSpPr>
          <p:nvPr userDrawn="1"/>
        </p:nvSpPr>
        <p:spPr>
          <a:xfrm>
            <a:off x="3429585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text levels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696FE7B6-543E-94A8-3FAC-D2DCA1D9E282}"/>
              </a:ext>
            </a:extLst>
          </p:cNvPr>
          <p:cNvSpPr>
            <a:spLocks/>
          </p:cNvSpPr>
          <p:nvPr userDrawn="1"/>
        </p:nvSpPr>
        <p:spPr>
          <a:xfrm>
            <a:off x="6140033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images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877680A-0821-F7CD-C5DA-5CF6E3277E96}"/>
              </a:ext>
            </a:extLst>
          </p:cNvPr>
          <p:cNvSpPr>
            <a:spLocks/>
          </p:cNvSpPr>
          <p:nvPr userDrawn="1"/>
        </p:nvSpPr>
        <p:spPr>
          <a:xfrm>
            <a:off x="8850481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charts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B8862407-02F8-AE51-72F8-659029B413CA}"/>
              </a:ext>
            </a:extLst>
          </p:cNvPr>
          <p:cNvSpPr>
            <a:spLocks/>
          </p:cNvSpPr>
          <p:nvPr userDrawn="1"/>
        </p:nvSpPr>
        <p:spPr>
          <a:xfrm>
            <a:off x="3429585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tables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EF4A0575-2288-F002-2C4B-246848F802F8}"/>
              </a:ext>
            </a:extLst>
          </p:cNvPr>
          <p:cNvSpPr>
            <a:spLocks/>
          </p:cNvSpPr>
          <p:nvPr userDrawn="1"/>
        </p:nvSpPr>
        <p:spPr>
          <a:xfrm>
            <a:off x="6140033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videos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5E753735-6A53-0001-0C4B-07F733411DB1}"/>
              </a:ext>
            </a:extLst>
          </p:cNvPr>
          <p:cNvSpPr>
            <a:spLocks/>
          </p:cNvSpPr>
          <p:nvPr userDrawn="1"/>
        </p:nvSpPr>
        <p:spPr>
          <a:xfrm>
            <a:off x="8850481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Want to know more? </a:t>
            </a:r>
            <a:br>
              <a:rPr lang="en-GB" sz="1400" dirty="0"/>
            </a:br>
            <a:r>
              <a:rPr lang="en-GB" sz="1400" dirty="0"/>
              <a:t>Ask us! 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7699BE50-6295-0EE3-4CC4-BFEF1A217BDA}"/>
              </a:ext>
            </a:extLst>
          </p:cNvPr>
          <p:cNvSpPr txBox="1"/>
          <p:nvPr userDrawn="1"/>
        </p:nvSpPr>
        <p:spPr>
          <a:xfrm>
            <a:off x="1196101" y="2660995"/>
            <a:ext cx="1651820" cy="654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Open this slide </a:t>
            </a:r>
            <a:br>
              <a:rPr lang="en-GB" sz="1400" dirty="0"/>
            </a:br>
            <a:r>
              <a:rPr lang="en-GB" sz="1400" dirty="0"/>
              <a:t>in Slide Show </a:t>
            </a:r>
            <a:br>
              <a:rPr lang="en-GB" sz="1400" dirty="0"/>
            </a:br>
            <a:r>
              <a:rPr lang="en-GB" sz="1400" dirty="0"/>
              <a:t>(Shift + F5)</a:t>
            </a:r>
          </a:p>
        </p:txBody>
      </p:sp>
      <p:sp>
        <p:nvSpPr>
          <p:cNvPr id="310" name="Tekstvak 309">
            <a:extLst>
              <a:ext uri="{FF2B5EF4-FFF2-40B4-BE49-F238E27FC236}">
                <a16:creationId xmlns:a16="http://schemas.microsoft.com/office/drawing/2014/main" id="{C4F63576-9D52-6B16-9DC5-30C6B86AD780}"/>
              </a:ext>
            </a:extLst>
          </p:cNvPr>
          <p:cNvSpPr txBox="1"/>
          <p:nvPr userDrawn="1"/>
        </p:nvSpPr>
        <p:spPr>
          <a:xfrm>
            <a:off x="1196101" y="4630957"/>
            <a:ext cx="1651820" cy="7713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/>
              <a:t>Click on one </a:t>
            </a:r>
            <a:br>
              <a:rPr lang="en-GB" sz="1400"/>
            </a:br>
            <a:r>
              <a:rPr lang="en-GB" sz="1400"/>
              <a:t>of the buttons </a:t>
            </a:r>
            <a:br>
              <a:rPr lang="en-GB" sz="1400"/>
            </a:br>
            <a:r>
              <a:rPr lang="en-GB" sz="1400"/>
              <a:t>on the right using your mouse</a:t>
            </a:r>
            <a:endParaRPr lang="en-GB" sz="1400" dirty="0"/>
          </a:p>
        </p:txBody>
      </p:sp>
      <p:pic>
        <p:nvPicPr>
          <p:cNvPr id="312" name="Graphic 311">
            <a:extLst>
              <a:ext uri="{FF2B5EF4-FFF2-40B4-BE49-F238E27FC236}">
                <a16:creationId xmlns:a16="http://schemas.microsoft.com/office/drawing/2014/main" id="{83C9DDC6-C377-C01C-C12F-C39709887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0874" y="2065893"/>
            <a:ext cx="422274" cy="422274"/>
          </a:xfrm>
          <a:prstGeom prst="rect">
            <a:avLst/>
          </a:prstGeom>
        </p:spPr>
      </p:pic>
      <p:pic>
        <p:nvPicPr>
          <p:cNvPr id="314" name="Graphic 313">
            <a:extLst>
              <a:ext uri="{FF2B5EF4-FFF2-40B4-BE49-F238E27FC236}">
                <a16:creationId xmlns:a16="http://schemas.microsoft.com/office/drawing/2014/main" id="{F6264D98-DBA4-F096-3C64-82BBF7E7E7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782" y="4056262"/>
            <a:ext cx="428366" cy="428366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BA02A4B4-D4BC-3A15-2F42-79B3B4900E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0534" y="2003885"/>
            <a:ext cx="657110" cy="65711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FD6E28B3-2336-CB72-41CB-E4FB7457775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3838" y="2114219"/>
            <a:ext cx="511398" cy="511398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9AA0048A-094A-7B0B-9E95-1A991248E29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3390" y="4319130"/>
            <a:ext cx="511397" cy="511397"/>
          </a:xfrm>
          <a:prstGeom prst="rect">
            <a:avLst/>
          </a:prstGeom>
        </p:spPr>
      </p:pic>
      <p:pic>
        <p:nvPicPr>
          <p:cNvPr id="322" name="Graphic 321">
            <a:extLst>
              <a:ext uri="{FF2B5EF4-FFF2-40B4-BE49-F238E27FC236}">
                <a16:creationId xmlns:a16="http://schemas.microsoft.com/office/drawing/2014/main" id="{CD2337D8-F906-C37A-6F65-77EA6C4F8E8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3787" y="4264806"/>
            <a:ext cx="571500" cy="571500"/>
          </a:xfrm>
          <a:prstGeom prst="rect">
            <a:avLst/>
          </a:prstGeom>
        </p:spPr>
      </p:pic>
      <p:pic>
        <p:nvPicPr>
          <p:cNvPr id="324" name="Graphic 323">
            <a:extLst>
              <a:ext uri="{FF2B5EF4-FFF2-40B4-BE49-F238E27FC236}">
                <a16:creationId xmlns:a16="http://schemas.microsoft.com/office/drawing/2014/main" id="{951A37EA-A420-52FC-51B8-29442ECF61F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01240" y="2108128"/>
            <a:ext cx="517489" cy="517489"/>
          </a:xfrm>
          <a:prstGeom prst="rect">
            <a:avLst/>
          </a:prstGeom>
        </p:spPr>
      </p:pic>
      <p:pic>
        <p:nvPicPr>
          <p:cNvPr id="326" name="Graphic 325">
            <a:extLst>
              <a:ext uri="{FF2B5EF4-FFF2-40B4-BE49-F238E27FC236}">
                <a16:creationId xmlns:a16="http://schemas.microsoft.com/office/drawing/2014/main" id="{FF573345-59DA-C6F8-0B46-3D1E28CFCE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6917" y="4258715"/>
            <a:ext cx="571812" cy="571812"/>
          </a:xfrm>
          <a:prstGeom prst="rect">
            <a:avLst/>
          </a:prstGeom>
        </p:spPr>
      </p:pic>
      <p:grpSp>
        <p:nvGrpSpPr>
          <p:cNvPr id="327" name="HYPERLINKS KNOPPEN">
            <a:extLst>
              <a:ext uri="{FF2B5EF4-FFF2-40B4-BE49-F238E27FC236}">
                <a16:creationId xmlns:a16="http://schemas.microsoft.com/office/drawing/2014/main" id="{DA73EF69-FD65-768D-9CAA-B6556C71610F}"/>
              </a:ext>
            </a:extLst>
          </p:cNvPr>
          <p:cNvGrpSpPr/>
          <p:nvPr userDrawn="1"/>
        </p:nvGrpSpPr>
        <p:grpSpPr>
          <a:xfrm>
            <a:off x="3427799" y="1423041"/>
            <a:ext cx="8043476" cy="4372276"/>
            <a:chOff x="4304436" y="1956567"/>
            <a:chExt cx="8043476" cy="4372276"/>
          </a:xfrm>
        </p:grpSpPr>
        <p:sp>
          <p:nvSpPr>
            <p:cNvPr id="328" name="HYPERLINK1">
              <a:hlinkClick r:id="rId20"/>
              <a:extLst>
                <a:ext uri="{FF2B5EF4-FFF2-40B4-BE49-F238E27FC236}">
                  <a16:creationId xmlns:a16="http://schemas.microsoft.com/office/drawing/2014/main" id="{975BD621-FDF0-4D76-D854-C2C08724D8D4}"/>
                </a:ext>
              </a:extLst>
            </p:cNvPr>
            <p:cNvSpPr/>
            <p:nvPr userDrawn="1"/>
          </p:nvSpPr>
          <p:spPr>
            <a:xfrm>
              <a:off x="4306220" y="1956567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YPERLINK2">
              <a:hlinkClick r:id="rId21"/>
              <a:extLst>
                <a:ext uri="{FF2B5EF4-FFF2-40B4-BE49-F238E27FC236}">
                  <a16:creationId xmlns:a16="http://schemas.microsoft.com/office/drawing/2014/main" id="{766828C0-0FDC-8248-2318-85E519DE78A6}"/>
                </a:ext>
              </a:extLst>
            </p:cNvPr>
            <p:cNvSpPr/>
            <p:nvPr userDrawn="1"/>
          </p:nvSpPr>
          <p:spPr>
            <a:xfrm>
              <a:off x="7016669" y="1956568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HYPERLINK3">
              <a:hlinkClick r:id="rId22"/>
              <a:extLst>
                <a:ext uri="{FF2B5EF4-FFF2-40B4-BE49-F238E27FC236}">
                  <a16:creationId xmlns:a16="http://schemas.microsoft.com/office/drawing/2014/main" id="{E51061DE-B314-3BC9-4A9C-4CDBEDA15902}"/>
                </a:ext>
              </a:extLst>
            </p:cNvPr>
            <p:cNvSpPr/>
            <p:nvPr userDrawn="1"/>
          </p:nvSpPr>
          <p:spPr>
            <a:xfrm>
              <a:off x="9735690" y="1956569"/>
              <a:ext cx="2612222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HYPERLINK4">
              <a:hlinkClick r:id="rId23"/>
              <a:extLst>
                <a:ext uri="{FF2B5EF4-FFF2-40B4-BE49-F238E27FC236}">
                  <a16:creationId xmlns:a16="http://schemas.microsoft.com/office/drawing/2014/main" id="{1883F9C2-8114-C0AE-A1AC-E1B31A53662D}"/>
                </a:ext>
              </a:extLst>
            </p:cNvPr>
            <p:cNvSpPr/>
            <p:nvPr userDrawn="1"/>
          </p:nvSpPr>
          <p:spPr>
            <a:xfrm>
              <a:off x="4304436" y="4178254"/>
              <a:ext cx="2619008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HYPERLINK5">
              <a:hlinkClick r:id="rId24"/>
              <a:extLst>
                <a:ext uri="{FF2B5EF4-FFF2-40B4-BE49-F238E27FC236}">
                  <a16:creationId xmlns:a16="http://schemas.microsoft.com/office/drawing/2014/main" id="{076974EE-2E76-7E90-82AB-C972379814FF}"/>
                </a:ext>
              </a:extLst>
            </p:cNvPr>
            <p:cNvSpPr/>
            <p:nvPr userDrawn="1"/>
          </p:nvSpPr>
          <p:spPr>
            <a:xfrm>
              <a:off x="7016670" y="4198596"/>
              <a:ext cx="2619901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HYPERLINK6">
              <a:hlinkClick r:id="rId25"/>
              <a:extLst>
                <a:ext uri="{FF2B5EF4-FFF2-40B4-BE49-F238E27FC236}">
                  <a16:creationId xmlns:a16="http://schemas.microsoft.com/office/drawing/2014/main" id="{C7552260-058A-EE6D-09A1-47E7CBF62AA2}"/>
                </a:ext>
              </a:extLst>
            </p:cNvPr>
            <p:cNvSpPr/>
            <p:nvPr userDrawn="1"/>
          </p:nvSpPr>
          <p:spPr>
            <a:xfrm>
              <a:off x="9727118" y="4189272"/>
              <a:ext cx="2620794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2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0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9" name="Vrije vorm: vorm 128">
            <a:extLst>
              <a:ext uri="{FF2B5EF4-FFF2-40B4-BE49-F238E27FC236}">
                <a16:creationId xmlns:a16="http://schemas.microsoft.com/office/drawing/2014/main" id="{8EC822B2-4364-D1FB-6149-3CD26B561A03}"/>
              </a:ext>
            </a:extLst>
          </p:cNvPr>
          <p:cNvSpPr/>
          <p:nvPr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0" name="Vrije vorm: vorm 129">
            <a:extLst>
              <a:ext uri="{FF2B5EF4-FFF2-40B4-BE49-F238E27FC236}">
                <a16:creationId xmlns:a16="http://schemas.microsoft.com/office/drawing/2014/main" id="{77B535B1-BF6D-E247-0A1F-F378E90D4ED3}"/>
              </a:ext>
            </a:extLst>
          </p:cNvPr>
          <p:cNvSpPr/>
          <p:nvPr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8" name="Vrije vorm: vorm 127">
            <a:extLst>
              <a:ext uri="{FF2B5EF4-FFF2-40B4-BE49-F238E27FC236}">
                <a16:creationId xmlns:a16="http://schemas.microsoft.com/office/drawing/2014/main" id="{C2D24CC4-AE89-ACAD-0126-69BF02DAAAA5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>
            <a:grpSpLocks/>
          </p:cNvGrpSpPr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3EC05E37-E9A5-5895-70A3-26FBCAC9FDF8}"/>
              </a:ext>
            </a:extLst>
          </p:cNvPr>
          <p:cNvSpPr/>
          <p:nvPr/>
        </p:nvSpPr>
        <p:spPr>
          <a:xfrm>
            <a:off x="676275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9732 w 167268"/>
              <a:gd name="connsiteY6" fmla="*/ 107284 h 167268"/>
              <a:gd name="connsiteX7" fmla="*/ 59254 w 167268"/>
              <a:gd name="connsiteY7" fmla="*/ 59975 h 167268"/>
              <a:gd name="connsiteX8" fmla="*/ 59732 w 167268"/>
              <a:gd name="connsiteY8" fmla="*/ 59493 h 167268"/>
              <a:gd name="connsiteX9" fmla="*/ 107045 w 167268"/>
              <a:gd name="connsiteY9" fmla="*/ 59010 h 167268"/>
              <a:gd name="connsiteX10" fmla="*/ 107523 w 167268"/>
              <a:gd name="connsiteY10" fmla="*/ 59493 h 167268"/>
              <a:gd name="connsiteX11" fmla="*/ 108001 w 167268"/>
              <a:gd name="connsiteY11" fmla="*/ 106801 h 167268"/>
              <a:gd name="connsiteX12" fmla="*/ 107523 w 167268"/>
              <a:gd name="connsiteY12" fmla="*/ 107284 h 167268"/>
              <a:gd name="connsiteX13" fmla="*/ 83627 w 167268"/>
              <a:gd name="connsiteY13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74678" y="117093"/>
                  <a:pt x="66100" y="113572"/>
                  <a:pt x="59732" y="107284"/>
                </a:cubicBezTo>
                <a:cubicBezTo>
                  <a:pt x="46529" y="94354"/>
                  <a:pt x="46315" y="73173"/>
                  <a:pt x="59254" y="59975"/>
                </a:cubicBezTo>
                <a:cubicBezTo>
                  <a:pt x="59409" y="59813"/>
                  <a:pt x="59564" y="59652"/>
                  <a:pt x="59732" y="59493"/>
                </a:cubicBezTo>
                <a:cubicBezTo>
                  <a:pt x="72659" y="46295"/>
                  <a:pt x="93843" y="46079"/>
                  <a:pt x="107045" y="59010"/>
                </a:cubicBezTo>
                <a:cubicBezTo>
                  <a:pt x="107200" y="59169"/>
                  <a:pt x="107367" y="59330"/>
                  <a:pt x="107523" y="59493"/>
                </a:cubicBezTo>
                <a:cubicBezTo>
                  <a:pt x="120725" y="72424"/>
                  <a:pt x="120940" y="93603"/>
                  <a:pt x="108001" y="106801"/>
                </a:cubicBezTo>
                <a:cubicBezTo>
                  <a:pt x="107845" y="106963"/>
                  <a:pt x="107690" y="107125"/>
                  <a:pt x="107523" y="107284"/>
                </a:cubicBezTo>
                <a:cubicBezTo>
                  <a:pt x="101155" y="113572"/>
                  <a:pt x="92576" y="117093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FDEAE792-505A-B947-5B3D-F2D7F7551D23}"/>
              </a:ext>
            </a:extLst>
          </p:cNvPr>
          <p:cNvSpPr/>
          <p:nvPr/>
        </p:nvSpPr>
        <p:spPr>
          <a:xfrm>
            <a:off x="2955752" y="178830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8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48" dur="100" fill="hold"/>
                                        <p:tgtEl>
                                          <p:spTgt spid="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4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100" fill="hold"/>
                                        <p:tgtEl>
                                          <p:spTgt spid="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129" grpId="0" animBg="1"/>
      <p:bldP spid="8" grpId="0" animBg="1"/>
      <p:bldP spid="130" grpId="0" animBg="1"/>
      <p:bldP spid="13" grpId="0" animBg="1"/>
      <p:bldP spid="14" grpId="0" animBg="1"/>
      <p:bldP spid="128" grpId="0" animBg="1"/>
      <p:bldP spid="19" grpId="0" animBg="1"/>
      <p:bldP spid="20" grpId="0" animBg="1"/>
      <p:bldP spid="43" grpId="0" animBg="1"/>
      <p:bldP spid="43" grpId="1" animBg="1"/>
      <p:bldP spid="55" grpId="0" animBg="1"/>
      <p:bldP spid="55" grpId="1" animBg="1"/>
      <p:bldP spid="71" grpId="0" animBg="1"/>
      <p:bldP spid="71" grpId="1" animBg="1"/>
      <p:bldP spid="133" grpId="0" animBg="1"/>
      <p:bldP spid="133" grpId="1" animBg="1"/>
      <p:bldP spid="147" grpId="0" animBg="1"/>
      <p:bldP spid="147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9" y="102985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>
            <a:extLst>
              <a:ext uri="{FF2B5EF4-FFF2-40B4-BE49-F238E27FC236}">
                <a16:creationId xmlns:a16="http://schemas.microsoft.com/office/drawing/2014/main" id="{1CE68053-8BDE-9AE4-7B61-50D5913BB2C0}"/>
              </a:ext>
            </a:extLst>
          </p:cNvPr>
          <p:cNvGrpSpPr/>
          <p:nvPr userDrawn="1"/>
        </p:nvGrpSpPr>
        <p:grpSpPr>
          <a:xfrm rot="10800000">
            <a:off x="-3" y="3409270"/>
            <a:ext cx="12200804" cy="3448730"/>
            <a:chOff x="-3" y="1"/>
            <a:chExt cx="12200804" cy="344873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AFB18C5-B781-C2C2-ADF7-FE0C003C7B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12358" b="22051"/>
            <a:stretch/>
          </p:blipFill>
          <p:spPr>
            <a:xfrm flipH="1">
              <a:off x="-3" y="1"/>
              <a:ext cx="5770059" cy="344873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9FC5473-33EB-DBD2-D9F3-5CDA74A71A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796" b="30665"/>
            <a:stretch/>
          </p:blipFill>
          <p:spPr>
            <a:xfrm>
              <a:off x="5669567" y="2"/>
              <a:ext cx="6531234" cy="3067627"/>
            </a:xfrm>
            <a:prstGeom prst="rect">
              <a:avLst/>
            </a:prstGeom>
          </p:spPr>
        </p:pic>
      </p:grp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726ABC8-1289-BBF0-56A0-C3D4C9D5AEAE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0000" y="720000"/>
            <a:ext cx="10751275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720000" y="1412875"/>
            <a:ext cx="10751275" cy="4393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 rot="5400000">
            <a:off x="10380031" y="2110805"/>
            <a:ext cx="2933400" cy="1517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20000" y="6345237"/>
            <a:ext cx="6733752" cy="1539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74090" y="6345238"/>
            <a:ext cx="345281" cy="15398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>
            <a:noAutofit/>
          </a:bodyPr>
          <a:lstStyle>
            <a:lvl1pPr algn="ctr">
              <a:defRPr sz="1000" b="1">
                <a:solidFill>
                  <a:schemeClr val="accent1"/>
                </a:solidFill>
                <a:latin typeface="+mj-lt"/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2" r:id="rId4"/>
    <p:sldLayoutId id="2147483707" r:id="rId5"/>
    <p:sldLayoutId id="2147483708" r:id="rId6"/>
    <p:sldLayoutId id="2147483711" r:id="rId7"/>
    <p:sldLayoutId id="2147483713" r:id="rId8"/>
    <p:sldLayoutId id="2147483723" r:id="rId9"/>
    <p:sldLayoutId id="2147483725" r:id="rId10"/>
    <p:sldLayoutId id="2147483724" r:id="rId11"/>
    <p:sldLayoutId id="2147483704" r:id="rId12"/>
    <p:sldLayoutId id="2147483726" r:id="rId13"/>
    <p:sldLayoutId id="2147483658" r:id="rId14"/>
    <p:sldLayoutId id="2147483660" r:id="rId15"/>
    <p:sldLayoutId id="2147483673" r:id="rId16"/>
    <p:sldLayoutId id="2147483727" r:id="rId17"/>
    <p:sldLayoutId id="2147483674" r:id="rId18"/>
    <p:sldLayoutId id="2147483722" r:id="rId19"/>
    <p:sldLayoutId id="2147483663" r:id="rId20"/>
    <p:sldLayoutId id="2147483664" r:id="rId21"/>
    <p:sldLayoutId id="2147483665" r:id="rId22"/>
    <p:sldLayoutId id="2147483728" r:id="rId23"/>
    <p:sldLayoutId id="2147483666" r:id="rId24"/>
    <p:sldLayoutId id="2147483667" r:id="rId25"/>
    <p:sldLayoutId id="2147483669" r:id="rId26"/>
    <p:sldLayoutId id="2147483672" r:id="rId27"/>
    <p:sldLayoutId id="2147483729" r:id="rId28"/>
    <p:sldLayoutId id="2147483721" r:id="rId29"/>
    <p:sldLayoutId id="2147483705" r:id="rId30"/>
    <p:sldLayoutId id="2147483730" r:id="rId31"/>
    <p:sldLayoutId id="2147483731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730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b="1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354013" indent="-354013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36575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453" userDrawn="1">
          <p15:clr>
            <a:srgbClr val="F26B43"/>
          </p15:clr>
        </p15:guide>
        <p15:guide id="3" orient="horz" pos="3657" userDrawn="1">
          <p15:clr>
            <a:srgbClr val="F26B43"/>
          </p15:clr>
        </p15:guide>
        <p15:guide id="4" orient="horz" pos="3997" userDrawn="1">
          <p15:clr>
            <a:srgbClr val="A4A3A4"/>
          </p15:clr>
        </p15:guide>
        <p15:guide id="5" orient="horz" pos="4094" userDrawn="1">
          <p15:clr>
            <a:srgbClr val="A4A3A4"/>
          </p15:clr>
        </p15:guide>
        <p15:guide id="6" pos="7226" userDrawn="1">
          <p15:clr>
            <a:srgbClr val="F26B43"/>
          </p15:clr>
        </p15:guide>
        <p15:guide id="7" orient="horz" pos="686" userDrawn="1">
          <p15:clr>
            <a:srgbClr val="A4A3A4"/>
          </p15:clr>
        </p15:guide>
        <p15:guide id="9" orient="horz" pos="453" userDrawn="1">
          <p15:clr>
            <a:srgbClr val="A4A3A4"/>
          </p15:clr>
        </p15:guide>
        <p15:guide id="12" userDrawn="1">
          <p15:clr>
            <a:srgbClr val="547EBF"/>
          </p15:clr>
        </p15:guide>
        <p15:guide id="13" pos="7680" userDrawn="1">
          <p15:clr>
            <a:srgbClr val="547EBF"/>
          </p15:clr>
        </p15:guide>
        <p15:guide id="14" orient="horz" userDrawn="1">
          <p15:clr>
            <a:srgbClr val="547EBF"/>
          </p15:clr>
        </p15:guide>
        <p15:guide id="15" orient="horz" pos="4320" userDrawn="1">
          <p15:clr>
            <a:srgbClr val="547EBF"/>
          </p15:clr>
        </p15:guide>
        <p15:guide id="16" orient="horz" pos="210" userDrawn="1">
          <p15:clr>
            <a:srgbClr val="A4A3A4"/>
          </p15:clr>
        </p15:guide>
        <p15:guide id="17" orient="horz" pos="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55.sv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5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5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71.svg"/><Relationship Id="rId4" Type="http://schemas.openxmlformats.org/officeDocument/2006/relationships/image" Target="../media/image55.svg"/><Relationship Id="rId9" Type="http://schemas.openxmlformats.org/officeDocument/2006/relationships/image" Target="../media/image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10" Type="http://schemas.openxmlformats.org/officeDocument/2006/relationships/image" Target="../media/image61.svg"/><Relationship Id="rId4" Type="http://schemas.openxmlformats.org/officeDocument/2006/relationships/image" Target="../media/image55.sv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54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55.sv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5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5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5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71.svg"/><Relationship Id="rId4" Type="http://schemas.openxmlformats.org/officeDocument/2006/relationships/image" Target="../media/image55.svg"/><Relationship Id="rId9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7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5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sv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Relationship Id="rId27" Type="http://schemas.openxmlformats.org/officeDocument/2006/relationships/image" Target="../media/image78.png"/><Relationship Id="rId30" Type="http://schemas.openxmlformats.org/officeDocument/2006/relationships/image" Target="../media/image81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77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5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sv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Relationship Id="rId27" Type="http://schemas.openxmlformats.org/officeDocument/2006/relationships/image" Target="../media/image78.png"/><Relationship Id="rId30" Type="http://schemas.openxmlformats.org/officeDocument/2006/relationships/image" Target="../media/image81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26" Type="http://schemas.openxmlformats.org/officeDocument/2006/relationships/image" Target="../media/image81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5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7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6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69.svg"/><Relationship Id="rId3" Type="http://schemas.openxmlformats.org/officeDocument/2006/relationships/image" Target="../media/image54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67.svg"/><Relationship Id="rId20" Type="http://schemas.openxmlformats.org/officeDocument/2006/relationships/image" Target="../media/image71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svg"/><Relationship Id="rId19" Type="http://schemas.openxmlformats.org/officeDocument/2006/relationships/image" Target="../media/image70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3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svg"/><Relationship Id="rId13" Type="http://schemas.openxmlformats.org/officeDocument/2006/relationships/image" Target="../media/image93.png"/><Relationship Id="rId18" Type="http://schemas.openxmlformats.org/officeDocument/2006/relationships/image" Target="../media/image98.svg"/><Relationship Id="rId26" Type="http://schemas.openxmlformats.org/officeDocument/2006/relationships/image" Target="../media/image65.sv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svg"/><Relationship Id="rId17" Type="http://schemas.openxmlformats.org/officeDocument/2006/relationships/image" Target="../media/image97.png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96.svg"/><Relationship Id="rId20" Type="http://schemas.openxmlformats.org/officeDocument/2006/relationships/image" Target="../media/image100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6.svg"/><Relationship Id="rId11" Type="http://schemas.openxmlformats.org/officeDocument/2006/relationships/image" Target="../media/image91.png"/><Relationship Id="rId24" Type="http://schemas.openxmlformats.org/officeDocument/2006/relationships/image" Target="../media/image63.sv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23" Type="http://schemas.openxmlformats.org/officeDocument/2006/relationships/image" Target="../media/image62.png"/><Relationship Id="rId28" Type="http://schemas.openxmlformats.org/officeDocument/2006/relationships/image" Target="../media/image67.svg"/><Relationship Id="rId10" Type="http://schemas.openxmlformats.org/officeDocument/2006/relationships/image" Target="../media/image90.svg"/><Relationship Id="rId19" Type="http://schemas.openxmlformats.org/officeDocument/2006/relationships/image" Target="../media/image99.png"/><Relationship Id="rId4" Type="http://schemas.openxmlformats.org/officeDocument/2006/relationships/image" Target="../media/image84.svg"/><Relationship Id="rId9" Type="http://schemas.openxmlformats.org/officeDocument/2006/relationships/image" Target="../media/image89.png"/><Relationship Id="rId14" Type="http://schemas.openxmlformats.org/officeDocument/2006/relationships/image" Target="../media/image94.svg"/><Relationship Id="rId22" Type="http://schemas.openxmlformats.org/officeDocument/2006/relationships/image" Target="../media/image102.svg"/><Relationship Id="rId27" Type="http://schemas.openxmlformats.org/officeDocument/2006/relationships/image" Target="../media/image66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4.png"/><Relationship Id="rId18" Type="http://schemas.openxmlformats.org/officeDocument/2006/relationships/image" Target="../media/image63.svg"/><Relationship Id="rId26" Type="http://schemas.openxmlformats.org/officeDocument/2006/relationships/image" Target="../media/image106.svg"/><Relationship Id="rId3" Type="http://schemas.openxmlformats.org/officeDocument/2006/relationships/image" Target="../media/image68.png"/><Relationship Id="rId21" Type="http://schemas.openxmlformats.org/officeDocument/2006/relationships/image" Target="../media/image66.png"/><Relationship Id="rId34" Type="http://schemas.openxmlformats.org/officeDocument/2006/relationships/image" Target="../media/image114.svg"/><Relationship Id="rId7" Type="http://schemas.openxmlformats.org/officeDocument/2006/relationships/image" Target="../media/image58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5" Type="http://schemas.openxmlformats.org/officeDocument/2006/relationships/image" Target="../media/image105.png"/><Relationship Id="rId33" Type="http://schemas.openxmlformats.org/officeDocument/2006/relationships/image" Target="../media/image113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61.svg"/><Relationship Id="rId20" Type="http://schemas.openxmlformats.org/officeDocument/2006/relationships/image" Target="../media/image65.sv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71.svg"/><Relationship Id="rId11" Type="http://schemas.openxmlformats.org/officeDocument/2006/relationships/image" Target="../media/image72.png"/><Relationship Id="rId24" Type="http://schemas.openxmlformats.org/officeDocument/2006/relationships/image" Target="../media/image104.svg"/><Relationship Id="rId32" Type="http://schemas.openxmlformats.org/officeDocument/2006/relationships/image" Target="../media/image112.svg"/><Relationship Id="rId5" Type="http://schemas.openxmlformats.org/officeDocument/2006/relationships/image" Target="../media/image70.png"/><Relationship Id="rId15" Type="http://schemas.openxmlformats.org/officeDocument/2006/relationships/image" Target="../media/image60.png"/><Relationship Id="rId23" Type="http://schemas.openxmlformats.org/officeDocument/2006/relationships/image" Target="../media/image103.png"/><Relationship Id="rId28" Type="http://schemas.openxmlformats.org/officeDocument/2006/relationships/image" Target="../media/image108.svg"/><Relationship Id="rId10" Type="http://schemas.openxmlformats.org/officeDocument/2006/relationships/image" Target="../media/image57.svg"/><Relationship Id="rId19" Type="http://schemas.openxmlformats.org/officeDocument/2006/relationships/image" Target="../media/image64.png"/><Relationship Id="rId31" Type="http://schemas.openxmlformats.org/officeDocument/2006/relationships/image" Target="../media/image111.png"/><Relationship Id="rId4" Type="http://schemas.openxmlformats.org/officeDocument/2006/relationships/image" Target="../media/image69.svg"/><Relationship Id="rId9" Type="http://schemas.openxmlformats.org/officeDocument/2006/relationships/image" Target="../media/image56.png"/><Relationship Id="rId14" Type="http://schemas.openxmlformats.org/officeDocument/2006/relationships/image" Target="../media/image55.svg"/><Relationship Id="rId22" Type="http://schemas.openxmlformats.org/officeDocument/2006/relationships/image" Target="../media/image67.svg"/><Relationship Id="rId27" Type="http://schemas.openxmlformats.org/officeDocument/2006/relationships/image" Target="../media/image107.png"/><Relationship Id="rId30" Type="http://schemas.openxmlformats.org/officeDocument/2006/relationships/image" Target="../media/image110.svg"/><Relationship Id="rId8" Type="http://schemas.openxmlformats.org/officeDocument/2006/relationships/image" Target="../media/image5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haProEV/" TargetMode="External"/><Relationship Id="rId2" Type="http://schemas.openxmlformats.org/officeDocument/2006/relationships/hyperlink" Target="https://github.com/TNO/ChaProEV" TargetMode="Externa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D361383-EB9C-808B-56D3-2E22714E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4050" y="333375"/>
            <a:ext cx="8343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3077CA-AA42-BF4B-2F76-7DAD989F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3" y="1089025"/>
            <a:ext cx="3458058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DD8B38-1F6E-0619-AFDF-07E8F31F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81" y="1089025"/>
            <a:ext cx="4439270" cy="541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0F0D3-B964-42E4-2016-CD0483C9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4" y="2881637"/>
            <a:ext cx="3458058" cy="36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752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A980-C23F-988A-771C-BF3B2554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86517"/>
            <a:ext cx="4372585" cy="524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C72F-18B0-199C-7F97-468E6AAE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23" y="1286517"/>
            <a:ext cx="412490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8988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 table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CBD4F-3B64-9210-F248-B794AB21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24825"/>
            <a:ext cx="7229725" cy="54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3106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matrix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5794B-1156-B149-D165-078429BB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" y="1502600"/>
            <a:ext cx="12192000" cy="46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4597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Charge from network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D53-2866-2423-C370-905800E9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1342734"/>
            <a:ext cx="1079333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5402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1D8-88D3-7761-5897-00E82173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42" y="1089025"/>
            <a:ext cx="10751275" cy="369025"/>
          </a:xfrm>
        </p:spPr>
        <p:txBody>
          <a:bodyPr/>
          <a:lstStyle/>
          <a:p>
            <a:r>
              <a:rPr lang="en-GB" dirty="0"/>
              <a:t>Visualize charge with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2632-46FD-62B8-EAFE-85081A141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6DC0-8838-979E-062E-875E408E42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B4A86-14B8-CD64-069D-00EFC09D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" y="1781900"/>
            <a:ext cx="5852048" cy="4389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67F3BB-5EF7-75C5-A5E1-924FE6E1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5" y="1781900"/>
            <a:ext cx="5852048" cy="4389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7EA7D-0E2D-CC58-251A-FD9560271536}"/>
              </a:ext>
            </a:extLst>
          </p:cNvPr>
          <p:cNvSpPr txBox="1"/>
          <p:nvPr/>
        </p:nvSpPr>
        <p:spPr>
          <a:xfrm>
            <a:off x="1637955" y="1556083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Location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24A77-B9F9-598A-7502-356ADA986912}"/>
              </a:ext>
            </a:extLst>
          </p:cNvPr>
          <p:cNvSpPr txBox="1"/>
          <p:nvPr/>
        </p:nvSpPr>
        <p:spPr>
          <a:xfrm>
            <a:off x="7525427" y="1556082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Day parts</a:t>
            </a:r>
          </a:p>
        </p:txBody>
      </p:sp>
    </p:spTree>
    <p:extLst>
      <p:ext uri="{BB962C8B-B14F-4D97-AF65-F5344CB8AC3E}">
        <p14:creationId xmlns:p14="http://schemas.microsoft.com/office/powerpoint/2010/main" val="21339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13C-D4F9-FC2C-CBC1-05CFBB5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2850-8B50-9247-EF69-C2B2CE0D2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4D2F-F0EA-D8A4-3199-9E19D26A55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936EF-3A10-68DD-3DB8-D3F297D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4" y="2566867"/>
            <a:ext cx="209579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055CE7-AA53-CCF7-18AD-F327A8A45497}"/>
              </a:ext>
            </a:extLst>
          </p:cNvPr>
          <p:cNvSpPr/>
          <p:nvPr/>
        </p:nvSpPr>
        <p:spPr>
          <a:xfrm>
            <a:off x="719138" y="577287"/>
            <a:ext cx="10788354" cy="1910166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Scenario parameters</a:t>
            </a:r>
            <a:endParaRPr lang="en-GB" sz="1600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12860B-15FF-CBB1-3945-69D24EB85418}"/>
              </a:ext>
            </a:extLst>
          </p:cNvPr>
          <p:cNvSpPr/>
          <p:nvPr/>
        </p:nvSpPr>
        <p:spPr>
          <a:xfrm>
            <a:off x="639064" y="2667000"/>
            <a:ext cx="10788354" cy="19101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F11DD-C109-5732-60E5-E6D67638458E}"/>
              </a:ext>
            </a:extLst>
          </p:cNvPr>
          <p:cNvSpPr/>
          <p:nvPr/>
        </p:nvSpPr>
        <p:spPr>
          <a:xfrm>
            <a:off x="639064" y="4679197"/>
            <a:ext cx="10788354" cy="19101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3465FA9-D95D-37C8-CF32-F2031F126837}"/>
              </a:ext>
            </a:extLst>
          </p:cNvPr>
          <p:cNvSpPr/>
          <p:nvPr/>
        </p:nvSpPr>
        <p:spPr>
          <a:xfrm>
            <a:off x="857654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Define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F25DA5A-15AB-2206-353C-91A8BD9C3455}"/>
              </a:ext>
            </a:extLst>
          </p:cNvPr>
          <p:cNvSpPr/>
          <p:nvPr/>
        </p:nvSpPr>
        <p:spPr>
          <a:xfrm>
            <a:off x="3058545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Mobility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6E3610C-7B63-6AB4-3E5D-E0D76E46F302}"/>
              </a:ext>
            </a:extLst>
          </p:cNvPr>
          <p:cNvSpPr/>
          <p:nvPr/>
        </p:nvSpPr>
        <p:spPr>
          <a:xfrm>
            <a:off x="7460328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Charging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279542-28D3-652F-5CC3-ADBDB7185E8B}"/>
              </a:ext>
            </a:extLst>
          </p:cNvPr>
          <p:cNvGrpSpPr/>
          <p:nvPr/>
        </p:nvGrpSpPr>
        <p:grpSpPr>
          <a:xfrm>
            <a:off x="5259436" y="3183909"/>
            <a:ext cx="1718897" cy="1226527"/>
            <a:chOff x="4308074" y="2970061"/>
            <a:chExt cx="1718897" cy="1226527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68CAB682-4E57-CE32-B2AC-5E2BA02623D0}"/>
                </a:ext>
              </a:extLst>
            </p:cNvPr>
            <p:cNvSpPr/>
            <p:nvPr/>
          </p:nvSpPr>
          <p:spPr>
            <a:xfrm>
              <a:off x="4308074" y="2970061"/>
              <a:ext cx="1718897" cy="1226527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>
                <a:solidFill>
                  <a:schemeClr val="accent4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6CFDB-FE2A-A49A-FD34-3C39E6430766}"/>
                </a:ext>
              </a:extLst>
            </p:cNvPr>
            <p:cNvSpPr txBox="1"/>
            <p:nvPr/>
          </p:nvSpPr>
          <p:spPr>
            <a:xfrm>
              <a:off x="4364090" y="3449242"/>
              <a:ext cx="1582615" cy="268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600" dirty="0" err="1">
                  <a:solidFill>
                    <a:schemeClr val="accent4"/>
                  </a:solidFill>
                </a:rPr>
                <a:t>Consumption</a:t>
              </a:r>
              <a:endParaRPr lang="en-GB" sz="1600" dirty="0">
                <a:solidFill>
                  <a:schemeClr val="accent4"/>
                </a:solidFill>
              </a:endParaRPr>
            </a:p>
          </p:txBody>
        </p:sp>
      </p:grp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84C5CAF-A8B6-D63F-AFC9-5F1F0F10E2D8}"/>
              </a:ext>
            </a:extLst>
          </p:cNvPr>
          <p:cNvSpPr/>
          <p:nvPr/>
        </p:nvSpPr>
        <p:spPr>
          <a:xfrm>
            <a:off x="857654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rgbClr val="00B0F0"/>
                </a:solidFill>
              </a:rPr>
              <a:t>Location</a:t>
            </a:r>
            <a:r>
              <a:rPr lang="nl-NL" sz="1600" dirty="0">
                <a:solidFill>
                  <a:srgbClr val="00B0F0"/>
                </a:solidFill>
              </a:rPr>
              <a:t>, Leg, Trip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98117A8-077F-1407-CDFC-86A9C5DC963B}"/>
              </a:ext>
            </a:extLst>
          </p:cNvPr>
          <p:cNvSpPr/>
          <p:nvPr/>
        </p:nvSpPr>
        <p:spPr>
          <a:xfrm>
            <a:off x="3058070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rgbClr val="00B0F0"/>
                </a:solidFill>
              </a:rPr>
              <a:t>Activity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C1E8299-CDA7-BC12-2606-E0B641745A8D}"/>
              </a:ext>
            </a:extLst>
          </p:cNvPr>
          <p:cNvSpPr/>
          <p:nvPr/>
        </p:nvSpPr>
        <p:spPr>
          <a:xfrm>
            <a:off x="5258486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rgbClr val="00B0F0"/>
                </a:solidFill>
              </a:rPr>
              <a:t>Vehicle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584404-104F-6A20-FDA8-D88386EACC87}"/>
              </a:ext>
            </a:extLst>
          </p:cNvPr>
          <p:cNvSpPr/>
          <p:nvPr/>
        </p:nvSpPr>
        <p:spPr>
          <a:xfrm>
            <a:off x="7458902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rgbClr val="00B0F0"/>
                </a:solidFill>
              </a:rPr>
              <a:t>Charging</a:t>
            </a:r>
            <a:endParaRPr lang="en-GB" sz="1600" dirty="0" err="1">
              <a:solidFill>
                <a:srgbClr val="00B0F0"/>
              </a:solidFill>
            </a:endParaRP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C8C2A468-CDF6-7663-043E-AACA6B245083}"/>
              </a:ext>
            </a:extLst>
          </p:cNvPr>
          <p:cNvSpPr/>
          <p:nvPr/>
        </p:nvSpPr>
        <p:spPr>
          <a:xfrm>
            <a:off x="3058070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2"/>
                </a:solidFill>
              </a:rPr>
              <a:t>Trip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FD03E192-48EB-C487-0527-2E7CEF071074}"/>
              </a:ext>
            </a:extLst>
          </p:cNvPr>
          <p:cNvSpPr/>
          <p:nvPr/>
        </p:nvSpPr>
        <p:spPr>
          <a:xfrm>
            <a:off x="5258486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Mobility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8B7C28A7-E2B0-952F-A869-214156784E6C}"/>
              </a:ext>
            </a:extLst>
          </p:cNvPr>
          <p:cNvSpPr/>
          <p:nvPr/>
        </p:nvSpPr>
        <p:spPr>
          <a:xfrm>
            <a:off x="7458902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8B261401-BB47-45C1-6583-4BD11118DE38}"/>
              </a:ext>
            </a:extLst>
          </p:cNvPr>
          <p:cNvSpPr/>
          <p:nvPr/>
        </p:nvSpPr>
        <p:spPr>
          <a:xfrm>
            <a:off x="9659317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Charging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B9D11A-7AB6-64A8-D996-94B6C0E981E6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 flipH="1">
            <a:off x="1717103" y="2159545"/>
            <a:ext cx="95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3E13DE-8CAF-D02F-7940-D6736F5CC603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1801090" y="4326449"/>
            <a:ext cx="1332906" cy="1500880"/>
          </a:xfrm>
          <a:prstGeom prst="bentConnector2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8CFECE-A337-8128-D499-BBE753A68A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17993" y="2282633"/>
            <a:ext cx="1" cy="901276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9BBBA-6F2A-177F-7FAB-7D4D2C486B5E}"/>
              </a:ext>
            </a:extLst>
          </p:cNvPr>
          <p:cNvCxnSpPr>
            <a:cxnSpLocks/>
            <a:stCxn id="23" idx="1"/>
            <a:endCxn id="11" idx="2"/>
          </p:cNvCxnSpPr>
          <p:nvPr/>
        </p:nvCxnSpPr>
        <p:spPr>
          <a:xfrm flipH="1" flipV="1">
            <a:off x="3917994" y="4410436"/>
            <a:ext cx="476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3252871-76C6-A5F0-FDDC-EB064F6394C8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>
            <a:off x="4777442" y="3797173"/>
            <a:ext cx="653124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486BF5-46EE-D7C0-6456-DACC149648F0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6118885" y="2159545"/>
            <a:ext cx="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EFC0FA-E992-E72E-1786-146C54E2CA60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flipH="1" flipV="1">
            <a:off x="6118885" y="4410436"/>
            <a:ext cx="1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CF5849-FE23-BD66-6FD9-C441AEF2F594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>
            <a:off x="6978333" y="3797173"/>
            <a:ext cx="652649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D5D724-67EB-687E-CA0C-73EE7C4A5A64}"/>
              </a:ext>
            </a:extLst>
          </p:cNvPr>
          <p:cNvSpPr txBox="1"/>
          <p:nvPr/>
        </p:nvSpPr>
        <p:spPr>
          <a:xfrm>
            <a:off x="7527995" y="5606453"/>
            <a:ext cx="1582615" cy="268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Consumption</a:t>
            </a:r>
            <a:endParaRPr lang="en-GB" sz="1600" dirty="0">
              <a:solidFill>
                <a:schemeClr val="accent2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B02686-D2AD-DECA-4091-B21C1D130CDA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>
            <a:off x="9179225" y="3797173"/>
            <a:ext cx="652172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49815-6568-EAEF-977E-435430E25B5B}"/>
              </a:ext>
            </a:extLst>
          </p:cNvPr>
          <p:cNvCxnSpPr>
            <a:cxnSpLocks/>
            <a:stCxn id="25" idx="1"/>
            <a:endCxn id="13" idx="2"/>
          </p:cNvCxnSpPr>
          <p:nvPr/>
        </p:nvCxnSpPr>
        <p:spPr>
          <a:xfrm flipV="1">
            <a:off x="8319302" y="4410436"/>
            <a:ext cx="475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9546CF-151B-D65A-6C16-4B8CA63CBB6B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8319302" y="2159545"/>
            <a:ext cx="475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E83691-06E9-F751-427A-A3E87BA928AA}"/>
              </a:ext>
            </a:extLst>
          </p:cNvPr>
          <p:cNvSpPr/>
          <p:nvPr/>
        </p:nvSpPr>
        <p:spPr>
          <a:xfrm>
            <a:off x="4585189" y="2696378"/>
            <a:ext cx="3102736" cy="23861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ChaProEV modules/</a:t>
            </a:r>
            <a:r>
              <a:rPr lang="nl-NL" sz="1600" dirty="0" err="1"/>
              <a:t>computations</a:t>
            </a:r>
            <a:endParaRPr lang="en-GB" sz="1600" dirty="0" err="1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B65CD11-033A-AE93-C939-30A19A482792}"/>
              </a:ext>
            </a:extLst>
          </p:cNvPr>
          <p:cNvSpPr/>
          <p:nvPr/>
        </p:nvSpPr>
        <p:spPr>
          <a:xfrm>
            <a:off x="5382312" y="4742209"/>
            <a:ext cx="1436123" cy="22475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Output </a:t>
            </a:r>
            <a:r>
              <a:rPr lang="nl-NL" sz="1600" dirty="0" err="1"/>
              <a:t>profiles</a:t>
            </a: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4934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52035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25709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99110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A33F1C-EF9B-A732-7EAB-0C043010A8B9}"/>
              </a:ext>
            </a:extLst>
          </p:cNvPr>
          <p:cNvGrpSpPr/>
          <p:nvPr/>
        </p:nvGrpSpPr>
        <p:grpSpPr>
          <a:xfrm>
            <a:off x="719138" y="1089025"/>
            <a:ext cx="3753023" cy="5203459"/>
            <a:chOff x="719138" y="1089025"/>
            <a:chExt cx="3753023" cy="52034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AAF70C-C26D-75CC-6060-45F894AA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8" y="1089025"/>
              <a:ext cx="3753023" cy="128027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D5254F-9F4B-A63D-5385-1E7ACA2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38" y="2396754"/>
              <a:ext cx="3742049" cy="12802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0E8518-CCCC-93AD-DAFF-E01987FC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38" y="3704483"/>
              <a:ext cx="3753023" cy="128027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747EF3-12DE-3A51-B33C-F325C385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138" y="5012213"/>
              <a:ext cx="3753023" cy="12802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E526B9-15D3-DA43-AD54-CE2953066BC5}"/>
              </a:ext>
            </a:extLst>
          </p:cNvPr>
          <p:cNvGrpSpPr/>
          <p:nvPr/>
        </p:nvGrpSpPr>
        <p:grpSpPr>
          <a:xfrm>
            <a:off x="5643390" y="1093421"/>
            <a:ext cx="3753023" cy="5203459"/>
            <a:chOff x="5260923" y="1089025"/>
            <a:chExt cx="3753023" cy="5203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1DB479-507D-9500-63E2-E4C3BF6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0923" y="1089025"/>
              <a:ext cx="3753023" cy="12802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2B7DA3-290D-EA65-D7A0-543681ADA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0923" y="2396754"/>
              <a:ext cx="3742049" cy="12802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FCF8A1F-FF3F-B4B9-7885-65D0073E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0923" y="3704483"/>
              <a:ext cx="3753023" cy="1280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464EA9-1F82-184B-AEA3-51736952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0923" y="5012213"/>
              <a:ext cx="3753023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67501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07D-6E7E-11E2-57D0-E420F357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of ChaProEV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3E586-1DD4-A4AF-1224-ECA3151779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D3584-0D34-5CF6-B06E-45B4E60B86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A5EEE-3FD2-829D-B9D7-E0F9AE449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05" y="1278444"/>
            <a:ext cx="8907045" cy="49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EA04B7-0091-4E00-BBB5-79D60E3E1E35}"/>
              </a:ext>
            </a:extLst>
          </p:cNvPr>
          <p:cNvGrpSpPr/>
          <p:nvPr/>
        </p:nvGrpSpPr>
        <p:grpSpPr>
          <a:xfrm>
            <a:off x="152035" y="376541"/>
            <a:ext cx="9717331" cy="6085010"/>
            <a:chOff x="152035" y="376541"/>
            <a:chExt cx="9717331" cy="6085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FE296F-EE92-439C-6F97-2E0FFB58AE5A}"/>
                </a:ext>
              </a:extLst>
            </p:cNvPr>
            <p:cNvSpPr/>
            <p:nvPr/>
          </p:nvSpPr>
          <p:spPr>
            <a:xfrm>
              <a:off x="152035" y="376541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Trips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A623987-28AD-554E-0EBB-EAC8EED088CF}"/>
                </a:ext>
              </a:extLst>
            </p:cNvPr>
            <p:cNvGrpSpPr/>
            <p:nvPr/>
          </p:nvGrpSpPr>
          <p:grpSpPr>
            <a:xfrm>
              <a:off x="310074" y="1306469"/>
              <a:ext cx="9401252" cy="1680198"/>
              <a:chOff x="310074" y="1306469"/>
              <a:chExt cx="9401252" cy="168019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C12EF05-09E6-2BB0-2C49-B6F60F2262B0}"/>
                  </a:ext>
                </a:extLst>
              </p:cNvPr>
              <p:cNvGrpSpPr/>
              <p:nvPr/>
            </p:nvGrpSpPr>
            <p:grpSpPr>
              <a:xfrm>
                <a:off x="310074" y="1306469"/>
                <a:ext cx="2212796" cy="1680198"/>
                <a:chOff x="310074" y="1306469"/>
                <a:chExt cx="2212796" cy="168019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D4A5AE-3E1D-EB32-F635-692E367672A0}"/>
                    </a:ext>
                  </a:extLst>
                </p:cNvPr>
                <p:cNvSpPr txBox="1"/>
                <p:nvPr/>
              </p:nvSpPr>
              <p:spPr>
                <a:xfrm>
                  <a:off x="519657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</a:t>
                  </a: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085F995-E67B-59D6-14F5-743BC6D9D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074" y="1594951"/>
                  <a:ext cx="2212796" cy="1391716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C075EF3-47DA-E6B3-40F7-82716050AC0B}"/>
                  </a:ext>
                </a:extLst>
              </p:cNvPr>
              <p:cNvGrpSpPr/>
              <p:nvPr/>
            </p:nvGrpSpPr>
            <p:grpSpPr>
              <a:xfrm>
                <a:off x="2706226" y="1306469"/>
                <a:ext cx="2212796" cy="1680198"/>
                <a:chOff x="2717906" y="1306469"/>
                <a:chExt cx="2212796" cy="1680198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743E0CD-76EB-7432-1CDA-E2704D9D6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7906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2DA9A2C-0DD0-7E46-B18C-1A53E0C2F893}"/>
                    </a:ext>
                  </a:extLst>
                </p:cNvPr>
                <p:cNvSpPr txBox="1"/>
                <p:nvPr/>
              </p:nvSpPr>
              <p:spPr>
                <a:xfrm>
                  <a:off x="2717906" y="1306469"/>
                  <a:ext cx="2212796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 and leisure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1E6BFCA-B69F-0109-CE5B-00A64978F8C7}"/>
                  </a:ext>
                </a:extLst>
              </p:cNvPr>
              <p:cNvGrpSpPr/>
              <p:nvPr/>
            </p:nvGrpSpPr>
            <p:grpSpPr>
              <a:xfrm>
                <a:off x="5102378" y="1306469"/>
                <a:ext cx="2212796" cy="1680198"/>
                <a:chOff x="5102378" y="1306469"/>
                <a:chExt cx="2212796" cy="1680198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0E529A44-A72B-BB9B-755C-A7B2BAD1A6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2378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62B833A-0F36-F71B-B364-056BDE4BC30D}"/>
                    </a:ext>
                  </a:extLst>
                </p:cNvPr>
                <p:cNvSpPr txBox="1"/>
                <p:nvPr/>
              </p:nvSpPr>
              <p:spPr>
                <a:xfrm>
                  <a:off x="5311961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Leisure only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A319738-8878-BD8D-4583-CF08EBB638A2}"/>
                  </a:ext>
                </a:extLst>
              </p:cNvPr>
              <p:cNvGrpSpPr/>
              <p:nvPr/>
            </p:nvGrpSpPr>
            <p:grpSpPr>
              <a:xfrm>
                <a:off x="7498530" y="1306469"/>
                <a:ext cx="2212796" cy="1680198"/>
                <a:chOff x="7498530" y="1306469"/>
                <a:chExt cx="2212796" cy="1680198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13855FE-CFDD-FAEA-253D-78DC7C8B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8530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DC07818-3FAC-E77F-D113-188DD5C583FF}"/>
                    </a:ext>
                  </a:extLst>
                </p:cNvPr>
                <p:cNvSpPr txBox="1"/>
                <p:nvPr/>
              </p:nvSpPr>
              <p:spPr>
                <a:xfrm>
                  <a:off x="7708113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Weekend trip</a:t>
                  </a: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044185-FE83-1A9B-C273-DFFFE5F3B22B}"/>
                </a:ext>
              </a:extLst>
            </p:cNvPr>
            <p:cNvGrpSpPr/>
            <p:nvPr/>
          </p:nvGrpSpPr>
          <p:grpSpPr>
            <a:xfrm>
              <a:off x="310074" y="3851425"/>
              <a:ext cx="9432341" cy="1623891"/>
              <a:chOff x="310074" y="3851425"/>
              <a:chExt cx="9432341" cy="162389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DFA593-63BD-2F33-711E-58FFDC62D878}"/>
                  </a:ext>
                </a:extLst>
              </p:cNvPr>
              <p:cNvGrpSpPr/>
              <p:nvPr/>
            </p:nvGrpSpPr>
            <p:grpSpPr>
              <a:xfrm>
                <a:off x="310074" y="3851425"/>
                <a:ext cx="2212796" cy="1623891"/>
                <a:chOff x="310074" y="3851425"/>
                <a:chExt cx="2212796" cy="1623891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64A1B9A-CD60-0EF7-E5A4-D7FD963B9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074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41745DA-5E1F-9D2D-CD3C-0ACBB7EA3480}"/>
                    </a:ext>
                  </a:extLst>
                </p:cNvPr>
                <p:cNvSpPr txBox="1"/>
                <p:nvPr/>
              </p:nvSpPr>
              <p:spPr>
                <a:xfrm>
                  <a:off x="519657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outward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7B8F797-F16B-CFD3-AC09-34A7168F74D4}"/>
                  </a:ext>
                </a:extLst>
              </p:cNvPr>
              <p:cNvGrpSpPr/>
              <p:nvPr/>
            </p:nvGrpSpPr>
            <p:grpSpPr>
              <a:xfrm>
                <a:off x="2716589" y="3851425"/>
                <a:ext cx="2212796" cy="1623891"/>
                <a:chOff x="2877813" y="3851425"/>
                <a:chExt cx="2212796" cy="162389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88EF78-1684-D140-9A65-0B6894A08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7813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794AEBE-86E9-E241-1A20-25A8CD65747B}"/>
                    </a:ext>
                  </a:extLst>
                </p:cNvPr>
                <p:cNvSpPr txBox="1"/>
                <p:nvPr/>
              </p:nvSpPr>
              <p:spPr>
                <a:xfrm>
                  <a:off x="3087396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back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4F23244-8B6C-99A4-0858-9725BAFAA81E}"/>
                  </a:ext>
                </a:extLst>
              </p:cNvPr>
              <p:cNvGrpSpPr/>
              <p:nvPr/>
            </p:nvGrpSpPr>
            <p:grpSpPr>
              <a:xfrm>
                <a:off x="5123104" y="3851425"/>
                <a:ext cx="2212796" cy="1623891"/>
                <a:chOff x="5499510" y="3851425"/>
                <a:chExt cx="2212796" cy="1623891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A9F05E05-B186-C144-B46F-F0CE1C88B2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9510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EA3860-B346-0AC8-FAA1-2D433BDE42CE}"/>
                    </a:ext>
                  </a:extLst>
                </p:cNvPr>
                <p:cNvSpPr txBox="1"/>
                <p:nvPr/>
              </p:nvSpPr>
              <p:spPr>
                <a:xfrm>
                  <a:off x="5709093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put home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950BC33-AA7C-6AE8-6C24-A0800083368D}"/>
                  </a:ext>
                </a:extLst>
              </p:cNvPr>
              <p:cNvGrpSpPr/>
              <p:nvPr/>
            </p:nvGrpSpPr>
            <p:grpSpPr>
              <a:xfrm>
                <a:off x="7529619" y="3851425"/>
                <a:ext cx="2212796" cy="1623891"/>
                <a:chOff x="7529619" y="3851425"/>
                <a:chExt cx="2212796" cy="1623891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1982C06B-D249-9945-E333-FF9357D6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9619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80FB984-6BC9-ABCA-A531-C7678AB7A0FF}"/>
                    </a:ext>
                  </a:extLst>
                </p:cNvPr>
                <p:cNvSpPr txBox="1"/>
                <p:nvPr/>
              </p:nvSpPr>
              <p:spPr>
                <a:xfrm>
                  <a:off x="7739202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out holiday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589361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65223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Legs</a:t>
              </a:r>
            </a:p>
          </p:txBody>
        </p: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FF9D5BC5-54EC-D1A4-4A85-B0D150592995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rot="5400000">
            <a:off x="3958731" y="4090769"/>
            <a:ext cx="423943" cy="1731465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1561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1" name="Graphic 20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7" name="Graphic 16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51699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61915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377375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951585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8" name="Graphic 7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" name="Graphic 4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139BB-EDBB-E05C-6738-B9BE1C3D1190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246822-A827-6C43-5DEA-4521E99AF98F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A1977691-5048-8938-659B-E053B122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7BF62-73D2-A7D5-B341-674A0FB5622B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9079625" y="1489178"/>
            <a:chExt cx="2535556" cy="2133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2A78A9-8782-EAFB-422F-6748709734E6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7D3C017-D2B0-0548-40E5-79F9C5DC56AD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2" name="Graphic 21" descr="Building with solid fill">
                <a:extLst>
                  <a:ext uri="{FF2B5EF4-FFF2-40B4-BE49-F238E27FC236}">
                    <a16:creationId xmlns:a16="http://schemas.microsoft.com/office/drawing/2014/main" id="{A510AF8A-E62C-29DA-618B-21A8E445D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nk with solid fill">
              <a:extLst>
                <a:ext uri="{FF2B5EF4-FFF2-40B4-BE49-F238E27FC236}">
                  <a16:creationId xmlns:a16="http://schemas.microsoft.com/office/drawing/2014/main" id="{103F4377-050C-5803-759F-B396083A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house with solid fill">
              <a:extLst>
                <a:ext uri="{FF2B5EF4-FFF2-40B4-BE49-F238E27FC236}">
                  <a16:creationId xmlns:a16="http://schemas.microsoft.com/office/drawing/2014/main" id="{3563DAB9-5C59-D35E-6552-1810E77B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39579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F2928D-5341-DB31-F818-25F81932A79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408143" y="1687255"/>
            <a:chExt cx="2535556" cy="21336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971DB4-0ACE-D2CF-8C9C-6B8B4BE842FB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9" name="Graphic 8" descr="Performance Curtains outline">
              <a:extLst>
                <a:ext uri="{FF2B5EF4-FFF2-40B4-BE49-F238E27FC236}">
                  <a16:creationId xmlns:a16="http://schemas.microsoft.com/office/drawing/2014/main" id="{F9E2664C-0BF2-9FD8-5E4E-1CA56550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dium with solid fill">
              <a:extLst>
                <a:ext uri="{FF2B5EF4-FFF2-40B4-BE49-F238E27FC236}">
                  <a16:creationId xmlns:a16="http://schemas.microsoft.com/office/drawing/2014/main" id="{98051A84-9C1A-63B2-517B-B9FB9035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hopping cart with solid fill">
              <a:extLst>
                <a:ext uri="{FF2B5EF4-FFF2-40B4-BE49-F238E27FC236}">
                  <a16:creationId xmlns:a16="http://schemas.microsoft.com/office/drawing/2014/main" id="{B9B79324-EA8C-FB78-8849-6ABDCEC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407DC9-269E-0003-581A-05E83D853DF9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619355" y="4220358"/>
            <a:chExt cx="2535556" cy="21336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6788B8E-F3AF-6AA7-1F90-83B62B48E179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5" name="Graphic 14" descr="House with solid fill">
              <a:extLst>
                <a:ext uri="{FF2B5EF4-FFF2-40B4-BE49-F238E27FC236}">
                  <a16:creationId xmlns:a16="http://schemas.microsoft.com/office/drawing/2014/main" id="{EC8F8955-1F5F-BC54-34F8-AFBB6E18C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701394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4B0F9-BB72-6A3B-84E3-305CFBF35FB3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29620" y="1120151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8B584A4-04C8-D897-21F9-3DF6C12761C8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4" name="Graphic 3" descr="City with solid fill">
              <a:extLst>
                <a:ext uri="{FF2B5EF4-FFF2-40B4-BE49-F238E27FC236}">
                  <a16:creationId xmlns:a16="http://schemas.microsoft.com/office/drawing/2014/main" id="{4EE58A26-E6E6-9FF1-8F15-66CC41EFF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83C1E6-2850-1AFE-DF9D-45A36D4DFDE9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094FB-AAFA-244E-1540-E6F37B2BAEB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9B0E39-D8E9-7B6A-EBBE-CA25B066E29A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1B218586-770A-583C-EE96-91AA8874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846112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D1D621-397D-8AC2-AC41-60BFC8D1A905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42808" y="4220357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09A63A8-00F1-F51A-9CDF-325F59F9659B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4" name="Graphic 3" descr="Mountain scene with solid fill">
              <a:extLst>
                <a:ext uri="{FF2B5EF4-FFF2-40B4-BE49-F238E27FC236}">
                  <a16:creationId xmlns:a16="http://schemas.microsoft.com/office/drawing/2014/main" id="{8732B13B-377E-29F8-F03B-1F893A3A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Road outline">
              <a:extLst>
                <a:ext uri="{FF2B5EF4-FFF2-40B4-BE49-F238E27FC236}">
                  <a16:creationId xmlns:a16="http://schemas.microsoft.com/office/drawing/2014/main" id="{1AE8DBC7-BBC6-0481-0D18-B986CBD1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0C549-1FDD-C5A8-1643-C9C347696EB9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F7ECE3-0A58-359A-41AB-D63C2D09EABE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9303E93D-94C1-1F62-5870-97BBFECC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873666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B39E9-18E2-A0CA-807E-C8A2E69F0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DC0D14-97EB-5DC3-4FC0-9BFE2ACCA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9" y="347205"/>
            <a:ext cx="9797121" cy="616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32123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Trips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13480" y="530634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1467" y="165101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rot="16200000" flipH="1">
            <a:off x="2831927" y="218621"/>
            <a:ext cx="2676263" cy="4241930"/>
          </a:xfrm>
          <a:prstGeom prst="bentConnector4">
            <a:avLst>
              <a:gd name="adj1" fmla="val -2136"/>
              <a:gd name="adj2" fmla="val 107773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5345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5451" y="1435820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35426" y="208442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299323" y="1412877"/>
            <a:ext cx="2991701" cy="2264841"/>
          </a:xfrm>
          <a:prstGeom prst="bentConnector3">
            <a:avLst>
              <a:gd name="adj1" fmla="val 111902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9762"/>
      </p:ext>
    </p:extLst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8652" y="324250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78035" y="2131722"/>
            <a:ext cx="384048" cy="384048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 rot="16200000" flipH="1">
            <a:off x="2630962" y="2553211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42363"/>
      </p:ext>
    </p:extLst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97076346"/>
      </p:ext>
    </p:extLst>
  </p:cSld>
  <p:clrMapOvr>
    <a:masterClrMapping/>
  </p:clrMapOvr>
  <p:transition spd="slow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18828"/>
      </p:ext>
    </p:extLst>
  </p:cSld>
  <p:clrMapOvr>
    <a:masterClrMapping/>
  </p:clrMapOvr>
  <p:transition spd="slow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8FA2D-5B09-E2E1-636B-0F49AA7B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8" y="1041889"/>
            <a:ext cx="3185938" cy="20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9130"/>
      </p:ext>
    </p:extLst>
  </p:cSld>
  <p:clrMapOvr>
    <a:masterClrMapping/>
  </p:clrMapOvr>
  <p:transition spd="slow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F5600-B0B9-C065-A848-FCF7F79879A7}"/>
              </a:ext>
            </a:extLst>
          </p:cNvPr>
          <p:cNvSpPr/>
          <p:nvPr/>
        </p:nvSpPr>
        <p:spPr>
          <a:xfrm>
            <a:off x="3678815" y="369239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4259F3-52E8-D863-519B-776C273597E3}"/>
              </a:ext>
            </a:extLst>
          </p:cNvPr>
          <p:cNvSpPr/>
          <p:nvPr/>
        </p:nvSpPr>
        <p:spPr>
          <a:xfrm>
            <a:off x="1143259" y="236218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1241" y="1307000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0288" y="1307000"/>
            <a:ext cx="914400" cy="914400"/>
          </a:xfrm>
          <a:prstGeom prst="rect">
            <a:avLst/>
          </a:prstGeom>
        </p:spPr>
      </p:pic>
      <p:pic>
        <p:nvPicPr>
          <p:cNvPr id="13" name="Graphic 12" descr="Performance Curtains outline">
            <a:extLst>
              <a:ext uri="{FF2B5EF4-FFF2-40B4-BE49-F238E27FC236}">
                <a16:creationId xmlns:a16="http://schemas.microsoft.com/office/drawing/2014/main" id="{A606BADB-20C4-D298-0B25-3BCB15211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4278" y="3903431"/>
            <a:ext cx="914400" cy="914400"/>
          </a:xfrm>
          <a:prstGeom prst="rect">
            <a:avLst/>
          </a:prstGeom>
        </p:spPr>
      </p:pic>
      <p:pic>
        <p:nvPicPr>
          <p:cNvPr id="15" name="Graphic 14" descr="Stadium with solid fill">
            <a:extLst>
              <a:ext uri="{FF2B5EF4-FFF2-40B4-BE49-F238E27FC236}">
                <a16:creationId xmlns:a16="http://schemas.microsoft.com/office/drawing/2014/main" id="{E133B115-2BA6-F805-4DE7-D015B37DB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353" y="4738155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6568" y="2098790"/>
            <a:ext cx="914400" cy="914400"/>
          </a:xfrm>
          <a:prstGeom prst="rect">
            <a:avLst/>
          </a:prstGeom>
        </p:spPr>
      </p:pic>
      <p:pic>
        <p:nvPicPr>
          <p:cNvPr id="19" name="Graphic 18" descr="Shopping cart with solid fill">
            <a:extLst>
              <a:ext uri="{FF2B5EF4-FFF2-40B4-BE49-F238E27FC236}">
                <a16:creationId xmlns:a16="http://schemas.microsoft.com/office/drawing/2014/main" id="{65805462-1CAC-D98C-6E2C-1781A0398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66797" y="4759210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32947" y="1307000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93700" y="3068902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20121" y="3068902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9326" y="215450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803690" y="3231165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978"/>
      </p:ext>
    </p:extLst>
  </p:cSld>
  <p:clrMapOvr>
    <a:masterClrMapping/>
  </p:clrMapOvr>
  <p:transition spd="slow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6B49FF-3B8B-C883-BAE6-AC9FECFAE7E6}"/>
              </a:ext>
            </a:extLst>
          </p:cNvPr>
          <p:cNvSpPr/>
          <p:nvPr/>
        </p:nvSpPr>
        <p:spPr>
          <a:xfrm>
            <a:off x="3277842" y="1748189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Holiday</a:t>
            </a:r>
            <a:endParaRPr lang="en-GB" sz="1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DA4F42-2E55-CF0F-77F8-E93BE8D1EFE2}"/>
              </a:ext>
            </a:extLst>
          </p:cNvPr>
          <p:cNvSpPr/>
          <p:nvPr/>
        </p:nvSpPr>
        <p:spPr>
          <a:xfrm>
            <a:off x="-19011" y="2738212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Home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B62CAB-91E9-728B-ADAA-872B587979E2}"/>
              </a:ext>
            </a:extLst>
          </p:cNvPr>
          <p:cNvSpPr/>
          <p:nvPr/>
        </p:nvSpPr>
        <p:spPr>
          <a:xfrm>
            <a:off x="8950709" y="1489178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Work</a:t>
            </a:r>
            <a:endParaRPr lang="en-GB" sz="1600" b="1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2182" y="2708402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029" y="2400474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7989" y="2498488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5416" y="1776361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9227" y="3223885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648" y="3223885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01194" y="2514600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768575" y="3078753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Leisure</a:t>
            </a:r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  <p:pic>
        <p:nvPicPr>
          <p:cNvPr id="22" name="Graphic 21" descr="City with solid fill">
            <a:extLst>
              <a:ext uri="{FF2B5EF4-FFF2-40B4-BE49-F238E27FC236}">
                <a16:creationId xmlns:a16="http://schemas.microsoft.com/office/drawing/2014/main" id="{2EA974FF-6C39-2E88-5539-35A817D6F2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3042" y="1222794"/>
            <a:ext cx="914400" cy="914400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34EB7A51-8347-8BE3-EE42-A5E6254C4D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13042" y="1372794"/>
            <a:ext cx="914400" cy="914400"/>
          </a:xfrm>
          <a:prstGeom prst="rect">
            <a:avLst/>
          </a:prstGeom>
        </p:spPr>
      </p:pic>
      <p:pic>
        <p:nvPicPr>
          <p:cNvPr id="29" name="Graphic 28" descr="Road outline">
            <a:extLst>
              <a:ext uri="{FF2B5EF4-FFF2-40B4-BE49-F238E27FC236}">
                <a16:creationId xmlns:a16="http://schemas.microsoft.com/office/drawing/2014/main" id="{9B4F0195-B454-77E4-6355-5D4875FFC04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97669" y="1653424"/>
            <a:ext cx="914400" cy="914400"/>
          </a:xfrm>
          <a:prstGeom prst="rect">
            <a:avLst/>
          </a:prstGeom>
        </p:spPr>
      </p:pic>
      <p:pic>
        <p:nvPicPr>
          <p:cNvPr id="31" name="Graphic 30" descr="Road with solid fill">
            <a:extLst>
              <a:ext uri="{FF2B5EF4-FFF2-40B4-BE49-F238E27FC236}">
                <a16:creationId xmlns:a16="http://schemas.microsoft.com/office/drawing/2014/main" id="{85ECD146-EBE9-0C59-78C4-4B88A5AFD8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47669" y="1803424"/>
            <a:ext cx="914400" cy="914400"/>
          </a:xfrm>
          <a:prstGeom prst="rect">
            <a:avLst/>
          </a:prstGeom>
        </p:spPr>
      </p:pic>
      <p:pic>
        <p:nvPicPr>
          <p:cNvPr id="33" name="Graphic 32" descr="Highway scene with solid fill">
            <a:extLst>
              <a:ext uri="{FF2B5EF4-FFF2-40B4-BE49-F238E27FC236}">
                <a16:creationId xmlns:a16="http://schemas.microsoft.com/office/drawing/2014/main" id="{4623ED7F-340B-979A-D525-057E8C6880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12686" y="361500"/>
            <a:ext cx="914400" cy="914400"/>
          </a:xfrm>
          <a:prstGeom prst="rect">
            <a:avLst/>
          </a:prstGeom>
        </p:spPr>
      </p:pic>
      <p:pic>
        <p:nvPicPr>
          <p:cNvPr id="35" name="Graphic 34" descr="Highway scene outline">
            <a:extLst>
              <a:ext uri="{FF2B5EF4-FFF2-40B4-BE49-F238E27FC236}">
                <a16:creationId xmlns:a16="http://schemas.microsoft.com/office/drawing/2014/main" id="{201AF82A-F134-AB08-44E9-568BA84A2DC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00419" y="8619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42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254B-637D-5F44-60CB-77334DA3C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59584C0-64A9-D956-8D70-0B5B96FE35BA}"/>
              </a:ext>
            </a:extLst>
          </p:cNvPr>
          <p:cNvSpPr/>
          <p:nvPr/>
        </p:nvSpPr>
        <p:spPr>
          <a:xfrm>
            <a:off x="888785" y="279762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7AF092-D9FA-A4B0-72F0-188BF430D6EA}"/>
              </a:ext>
            </a:extLst>
          </p:cNvPr>
          <p:cNvGrpSpPr/>
          <p:nvPr/>
        </p:nvGrpSpPr>
        <p:grpSpPr>
          <a:xfrm>
            <a:off x="1408813" y="1035412"/>
            <a:ext cx="3753023" cy="5203459"/>
            <a:chOff x="719138" y="1089025"/>
            <a:chExt cx="3753023" cy="52034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B3D721D-38D8-EF30-768A-13A5F52EA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8" y="1089025"/>
              <a:ext cx="3753023" cy="128027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DCF62F4-B360-6D7A-05AD-092C210C4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38" y="2396754"/>
              <a:ext cx="3742049" cy="12802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686FAF5-450B-CB76-03C7-751A53427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38" y="3704483"/>
              <a:ext cx="3753023" cy="128027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7C61B76-F7CA-7290-BD4A-4501AA016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138" y="5012213"/>
              <a:ext cx="3753023" cy="12802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A7CC2D2-0544-7596-5785-1E47D8925CE3}"/>
              </a:ext>
            </a:extLst>
          </p:cNvPr>
          <p:cNvGrpSpPr/>
          <p:nvPr/>
        </p:nvGrpSpPr>
        <p:grpSpPr>
          <a:xfrm>
            <a:off x="6333065" y="1039808"/>
            <a:ext cx="3753023" cy="5203459"/>
            <a:chOff x="5260923" y="1089025"/>
            <a:chExt cx="3753023" cy="5203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49E0C81-E65F-9693-E504-E6E2061DF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0923" y="1089025"/>
              <a:ext cx="3753023" cy="12802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9522408-EB68-8B6A-7BBE-3B300F33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0923" y="2396754"/>
              <a:ext cx="3742049" cy="12802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6AAD51A-B930-E3C3-B481-4E32BB299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0923" y="3704483"/>
              <a:ext cx="3753023" cy="1280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B6169E4-4B04-3E15-256E-56A5FAE9A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0923" y="5012213"/>
              <a:ext cx="3753023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20904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CD71-B707-7C26-AB97-D5A1A4861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D00F40DC-9D3F-B9CA-AA39-2DD6A7BA1983}"/>
              </a:ext>
            </a:extLst>
          </p:cNvPr>
          <p:cNvGrpSpPr/>
          <p:nvPr/>
        </p:nvGrpSpPr>
        <p:grpSpPr>
          <a:xfrm>
            <a:off x="1112930" y="333375"/>
            <a:ext cx="9717331" cy="6085010"/>
            <a:chOff x="152035" y="376541"/>
            <a:chExt cx="9717331" cy="6085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7EBD92B-28CE-8CF6-46E5-7C182F56C407}"/>
                </a:ext>
              </a:extLst>
            </p:cNvPr>
            <p:cNvSpPr/>
            <p:nvPr/>
          </p:nvSpPr>
          <p:spPr>
            <a:xfrm>
              <a:off x="152035" y="376541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Trips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24FEDB2D-91AB-1E31-3E16-EB53D9029311}"/>
                </a:ext>
              </a:extLst>
            </p:cNvPr>
            <p:cNvGrpSpPr/>
            <p:nvPr/>
          </p:nvGrpSpPr>
          <p:grpSpPr>
            <a:xfrm>
              <a:off x="310074" y="1306469"/>
              <a:ext cx="9401252" cy="1680198"/>
              <a:chOff x="310074" y="1306469"/>
              <a:chExt cx="9401252" cy="168019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52E8EB04-BCAE-18AD-4677-F595216B6808}"/>
                  </a:ext>
                </a:extLst>
              </p:cNvPr>
              <p:cNvGrpSpPr/>
              <p:nvPr/>
            </p:nvGrpSpPr>
            <p:grpSpPr>
              <a:xfrm>
                <a:off x="310074" y="1306469"/>
                <a:ext cx="2212796" cy="1680198"/>
                <a:chOff x="310074" y="1306469"/>
                <a:chExt cx="2212796" cy="168019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7C4C7E4-03A4-C284-238B-EEDC6205792D}"/>
                    </a:ext>
                  </a:extLst>
                </p:cNvPr>
                <p:cNvSpPr txBox="1"/>
                <p:nvPr/>
              </p:nvSpPr>
              <p:spPr>
                <a:xfrm>
                  <a:off x="519657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</a:t>
                  </a: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74721DCB-90BD-8054-98E3-68401B941D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074" y="1594951"/>
                  <a:ext cx="2212796" cy="1391716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62F29BE5-6BD1-210E-A630-82D4880CA1D8}"/>
                  </a:ext>
                </a:extLst>
              </p:cNvPr>
              <p:cNvGrpSpPr/>
              <p:nvPr/>
            </p:nvGrpSpPr>
            <p:grpSpPr>
              <a:xfrm>
                <a:off x="2706226" y="1306469"/>
                <a:ext cx="2212796" cy="1680198"/>
                <a:chOff x="2717906" y="1306469"/>
                <a:chExt cx="2212796" cy="1680198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D6DCDD5D-434C-0172-BDA4-78B6A5E761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7906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D6FF1E4-9004-BBE5-868F-8A530F4DB5FE}"/>
                    </a:ext>
                  </a:extLst>
                </p:cNvPr>
                <p:cNvSpPr txBox="1"/>
                <p:nvPr/>
              </p:nvSpPr>
              <p:spPr>
                <a:xfrm>
                  <a:off x="2717906" y="1306469"/>
                  <a:ext cx="2212796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 and leisure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6315ED2-3C78-8436-42B6-439C71F83DD3}"/>
                  </a:ext>
                </a:extLst>
              </p:cNvPr>
              <p:cNvGrpSpPr/>
              <p:nvPr/>
            </p:nvGrpSpPr>
            <p:grpSpPr>
              <a:xfrm>
                <a:off x="5102378" y="1306469"/>
                <a:ext cx="2212796" cy="1680198"/>
                <a:chOff x="5102378" y="1306469"/>
                <a:chExt cx="2212796" cy="1680198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F45AE9AD-4318-D9CA-7A83-737D35780B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2378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F8EEC6B-5F65-D2A8-F791-06E8C6F0AF8D}"/>
                    </a:ext>
                  </a:extLst>
                </p:cNvPr>
                <p:cNvSpPr txBox="1"/>
                <p:nvPr/>
              </p:nvSpPr>
              <p:spPr>
                <a:xfrm>
                  <a:off x="5311961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Leisure only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910C1773-D5B4-46DD-0B66-661424FE99E3}"/>
                  </a:ext>
                </a:extLst>
              </p:cNvPr>
              <p:cNvGrpSpPr/>
              <p:nvPr/>
            </p:nvGrpSpPr>
            <p:grpSpPr>
              <a:xfrm>
                <a:off x="7498530" y="1306469"/>
                <a:ext cx="2212796" cy="1680198"/>
                <a:chOff x="7498530" y="1306469"/>
                <a:chExt cx="2212796" cy="1680198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2ABF1F37-DD8F-AF2D-EDE5-6E3B5BD029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8530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9EC99FC8-E8AF-D26F-9FFA-B50307BE6CF8}"/>
                    </a:ext>
                  </a:extLst>
                </p:cNvPr>
                <p:cNvSpPr txBox="1"/>
                <p:nvPr/>
              </p:nvSpPr>
              <p:spPr>
                <a:xfrm>
                  <a:off x="7708113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Weekend trip</a:t>
                  </a: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69A3FFF0-417E-6FAC-3041-A6E78F19D930}"/>
                </a:ext>
              </a:extLst>
            </p:cNvPr>
            <p:cNvGrpSpPr/>
            <p:nvPr/>
          </p:nvGrpSpPr>
          <p:grpSpPr>
            <a:xfrm>
              <a:off x="310074" y="3851425"/>
              <a:ext cx="9432341" cy="1623891"/>
              <a:chOff x="310074" y="3851425"/>
              <a:chExt cx="9432341" cy="162389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6B6D87E-3C62-2321-65A5-7AE4F646BAE8}"/>
                  </a:ext>
                </a:extLst>
              </p:cNvPr>
              <p:cNvGrpSpPr/>
              <p:nvPr/>
            </p:nvGrpSpPr>
            <p:grpSpPr>
              <a:xfrm>
                <a:off x="310074" y="3851425"/>
                <a:ext cx="2212796" cy="1623891"/>
                <a:chOff x="310074" y="3851425"/>
                <a:chExt cx="2212796" cy="1623891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C6A4E0DD-DC0D-C1A5-2DD7-CFF213C5C0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074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93F05354-23B8-5839-987E-30E9FAB6BDBB}"/>
                    </a:ext>
                  </a:extLst>
                </p:cNvPr>
                <p:cNvSpPr txBox="1"/>
                <p:nvPr/>
              </p:nvSpPr>
              <p:spPr>
                <a:xfrm>
                  <a:off x="519657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outward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953F1FA1-EE64-2E6B-12EE-B23D15500B38}"/>
                  </a:ext>
                </a:extLst>
              </p:cNvPr>
              <p:cNvGrpSpPr/>
              <p:nvPr/>
            </p:nvGrpSpPr>
            <p:grpSpPr>
              <a:xfrm>
                <a:off x="2716589" y="3851425"/>
                <a:ext cx="2212796" cy="1623891"/>
                <a:chOff x="2877813" y="3851425"/>
                <a:chExt cx="2212796" cy="162389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4392E34C-68E6-C9E3-E333-24AA188B0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7813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14D1DBF9-8E22-6053-115E-11780AB028E6}"/>
                    </a:ext>
                  </a:extLst>
                </p:cNvPr>
                <p:cNvSpPr txBox="1"/>
                <p:nvPr/>
              </p:nvSpPr>
              <p:spPr>
                <a:xfrm>
                  <a:off x="3087396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back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AF2BB85-8250-519C-AD6E-00865DCDD5A8}"/>
                  </a:ext>
                </a:extLst>
              </p:cNvPr>
              <p:cNvGrpSpPr/>
              <p:nvPr/>
            </p:nvGrpSpPr>
            <p:grpSpPr>
              <a:xfrm>
                <a:off x="5123104" y="3851425"/>
                <a:ext cx="2212796" cy="1623891"/>
                <a:chOff x="5499510" y="3851425"/>
                <a:chExt cx="2212796" cy="1623891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A0187CB1-DA84-951E-DD8A-127BA76BB5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9510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ABB6695-704F-88C8-5AE4-0D770B649636}"/>
                    </a:ext>
                  </a:extLst>
                </p:cNvPr>
                <p:cNvSpPr txBox="1"/>
                <p:nvPr/>
              </p:nvSpPr>
              <p:spPr>
                <a:xfrm>
                  <a:off x="5709093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put home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AC23CC26-AE74-AF11-56C1-6386F7BB1F9D}"/>
                  </a:ext>
                </a:extLst>
              </p:cNvPr>
              <p:cNvGrpSpPr/>
              <p:nvPr/>
            </p:nvGrpSpPr>
            <p:grpSpPr>
              <a:xfrm>
                <a:off x="7529619" y="3851425"/>
                <a:ext cx="2212796" cy="1623891"/>
                <a:chOff x="7529619" y="3851425"/>
                <a:chExt cx="2212796" cy="1623891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3F186BD6-7453-F07D-FD75-4F31357940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9619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44862D2A-C8EF-7B7D-0FBD-F52C50789420}"/>
                    </a:ext>
                  </a:extLst>
                </p:cNvPr>
                <p:cNvSpPr txBox="1"/>
                <p:nvPr/>
              </p:nvSpPr>
              <p:spPr>
                <a:xfrm>
                  <a:off x="7739202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out holiday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70792396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B89EA6-3AE6-276C-D541-6E1CF237B2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0F9496-EDE4-892D-47D5-93527CD51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ChaProEV can bring to OPERA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197CD-02C1-F6C6-6570-7A22D4D72CE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9E7A0A-B4BD-279E-A1D5-CEF7B6246740}"/>
              </a:ext>
            </a:extLst>
          </p:cNvPr>
          <p:cNvSpPr/>
          <p:nvPr/>
        </p:nvSpPr>
        <p:spPr>
          <a:xfrm>
            <a:off x="799670" y="1456840"/>
            <a:ext cx="10751275" cy="4804475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Output profiles per location type and time unit (hour)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1652B-CB61-B1A1-B4E8-6303352E1C78}"/>
              </a:ext>
            </a:extLst>
          </p:cNvPr>
          <p:cNvSpPr/>
          <p:nvPr/>
        </p:nvSpPr>
        <p:spPr>
          <a:xfrm>
            <a:off x="1441342" y="3429000"/>
            <a:ext cx="1766807" cy="11507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Baseline/ unmanaged charging profile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3FB05E-DBAC-A429-9B0E-B36DF8BD021C}"/>
              </a:ext>
            </a:extLst>
          </p:cNvPr>
          <p:cNvGrpSpPr/>
          <p:nvPr/>
        </p:nvGrpSpPr>
        <p:grpSpPr>
          <a:xfrm>
            <a:off x="4214299" y="2813909"/>
            <a:ext cx="5898508" cy="2380928"/>
            <a:chOff x="4183884" y="2886559"/>
            <a:chExt cx="5898508" cy="238092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FB473A5-5EF8-E2ED-B71F-4AB24D28DAA9}"/>
                </a:ext>
              </a:extLst>
            </p:cNvPr>
            <p:cNvSpPr/>
            <p:nvPr/>
          </p:nvSpPr>
          <p:spPr>
            <a:xfrm>
              <a:off x="4183884" y="2886559"/>
              <a:ext cx="1766807" cy="115074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dirty="0"/>
                <a:t>Demand for next leg (from network/to vehicles) (kWh)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F596C6B-86D0-3683-B7F6-1A801F83B2EF}"/>
                </a:ext>
              </a:extLst>
            </p:cNvPr>
            <p:cNvSpPr/>
            <p:nvPr/>
          </p:nvSpPr>
          <p:spPr>
            <a:xfrm>
              <a:off x="4183884" y="4116738"/>
              <a:ext cx="1766807" cy="115074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dirty="0"/>
                <a:t>% connected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BBFA087-3DCF-1606-0688-CE66B2BE4EEC}"/>
                </a:ext>
              </a:extLst>
            </p:cNvPr>
            <p:cNvSpPr/>
            <p:nvPr/>
          </p:nvSpPr>
          <p:spPr>
            <a:xfrm>
              <a:off x="6249735" y="2886559"/>
              <a:ext cx="1766807" cy="115074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dirty="0"/>
                <a:t>Available power to vehicles/from network (kW)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E7A8760-5857-3A3D-D88C-FD328DBE256E}"/>
                </a:ext>
              </a:extLst>
            </p:cNvPr>
            <p:cNvSpPr/>
            <p:nvPr/>
          </p:nvSpPr>
          <p:spPr>
            <a:xfrm>
              <a:off x="6249735" y="4116738"/>
              <a:ext cx="1766807" cy="115074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dirty="0"/>
                <a:t>Available  discharge power from vehicles/to network (kW)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3B4FBB1-619B-A203-57A2-0831A98A1888}"/>
                </a:ext>
              </a:extLst>
            </p:cNvPr>
            <p:cNvSpPr/>
            <p:nvPr/>
          </p:nvSpPr>
          <p:spPr>
            <a:xfrm>
              <a:off x="8315585" y="4116738"/>
              <a:ext cx="1766807" cy="115074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dirty="0"/>
                <a:t>Effective charging efficiency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A388544-F0C4-CD77-0DA1-EEEC509A9370}"/>
                </a:ext>
              </a:extLst>
            </p:cNvPr>
            <p:cNvSpPr/>
            <p:nvPr/>
          </p:nvSpPr>
          <p:spPr>
            <a:xfrm>
              <a:off x="8315585" y="2886559"/>
              <a:ext cx="1766807" cy="1150749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dirty="0"/>
                <a:t>Effective discharging efficiency</a:t>
              </a:r>
            </a:p>
          </p:txBody>
        </p:sp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4A45C24-D899-CFD8-EBCF-3382929543FA}"/>
              </a:ext>
            </a:extLst>
          </p:cNvPr>
          <p:cNvSpPr/>
          <p:nvPr/>
        </p:nvSpPr>
        <p:spPr>
          <a:xfrm>
            <a:off x="8016542" y="3266268"/>
            <a:ext cx="329295" cy="46107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9038B98-838D-5AFF-1355-2FEDFAA2E16C}"/>
              </a:ext>
            </a:extLst>
          </p:cNvPr>
          <p:cNvSpPr/>
          <p:nvPr/>
        </p:nvSpPr>
        <p:spPr>
          <a:xfrm>
            <a:off x="8016542" y="4461575"/>
            <a:ext cx="329295" cy="46107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F899C6-D8DF-EBD3-6789-FF3F32FAB28A}"/>
              </a:ext>
            </a:extLst>
          </p:cNvPr>
          <p:cNvSpPr/>
          <p:nvPr/>
        </p:nvSpPr>
        <p:spPr>
          <a:xfrm>
            <a:off x="3896748" y="2327323"/>
            <a:ext cx="6533611" cy="3230105"/>
          </a:xfrm>
          <a:prstGeom prst="round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4"/>
                </a:solidFill>
              </a:rPr>
              <a:t>Boundary conditions for optimisation</a:t>
            </a:r>
          </a:p>
        </p:txBody>
      </p:sp>
    </p:spTree>
    <p:extLst>
      <p:ext uri="{BB962C8B-B14F-4D97-AF65-F5344CB8AC3E}">
        <p14:creationId xmlns:p14="http://schemas.microsoft.com/office/powerpoint/2010/main" val="3681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7F73-ED27-D913-B0A0-BC1AE6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ChaProEV</a:t>
            </a:r>
            <a:r>
              <a:rPr lang="en-GB" dirty="0"/>
              <a:t>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1B03-2323-720A-8CE1-7ACA684E3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AD40-A34D-B816-70B4-8D36E54035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A12D6-61D3-7DF3-13A3-15AC843D0F12}"/>
              </a:ext>
            </a:extLst>
          </p:cNvPr>
          <p:cNvGrpSpPr/>
          <p:nvPr/>
        </p:nvGrpSpPr>
        <p:grpSpPr>
          <a:xfrm>
            <a:off x="719138" y="2604948"/>
            <a:ext cx="4908884" cy="1884948"/>
            <a:chOff x="5262879" y="2479518"/>
            <a:chExt cx="4908884" cy="18849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845DFE8-9CDE-4A72-C37A-C7662FCE2E4B}"/>
                </a:ext>
              </a:extLst>
            </p:cNvPr>
            <p:cNvSpPr/>
            <p:nvPr/>
          </p:nvSpPr>
          <p:spPr>
            <a:xfrm>
              <a:off x="5262879" y="2479518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Source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EB6D1B-E63A-B221-821D-1C7F3B701ADD}"/>
                </a:ext>
              </a:extLst>
            </p:cNvPr>
            <p:cNvSpPr txBox="1"/>
            <p:nvPr/>
          </p:nvSpPr>
          <p:spPr>
            <a:xfrm>
              <a:off x="5262879" y="3446502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https://github.com/TNO/ChaProEV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189F55-58D2-8AEA-7F0D-D9A6DFFB9DA6}"/>
              </a:ext>
            </a:extLst>
          </p:cNvPr>
          <p:cNvGrpSpPr/>
          <p:nvPr/>
        </p:nvGrpSpPr>
        <p:grpSpPr>
          <a:xfrm>
            <a:off x="6563980" y="2604948"/>
            <a:ext cx="4908884" cy="1884948"/>
            <a:chOff x="3994694" y="4253052"/>
            <a:chExt cx="4908884" cy="188494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0C2856-3292-CEFE-C8EA-F9AEFAB83CED}"/>
                </a:ext>
              </a:extLst>
            </p:cNvPr>
            <p:cNvSpPr/>
            <p:nvPr/>
          </p:nvSpPr>
          <p:spPr>
            <a:xfrm>
              <a:off x="3994694" y="4253052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Library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FB3F5F-80F4-D0DF-E68F-0717F30B5DC0}"/>
                </a:ext>
              </a:extLst>
            </p:cNvPr>
            <p:cNvSpPr txBox="1"/>
            <p:nvPr/>
          </p:nvSpPr>
          <p:spPr>
            <a:xfrm>
              <a:off x="3994694" y="5247273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https://pypi.org/project/ChaProEV/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9CA830D-4D57-7196-69CF-869760C9D86C}"/>
              </a:ext>
            </a:extLst>
          </p:cNvPr>
          <p:cNvSpPr/>
          <p:nvPr/>
        </p:nvSpPr>
        <p:spPr>
          <a:xfrm>
            <a:off x="7256475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Add scenario files and call functions within your model or independently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1E4701F-D67B-A8FA-4B53-D76C46C66FB0}"/>
              </a:ext>
            </a:extLst>
          </p:cNvPr>
          <p:cNvSpPr/>
          <p:nvPr/>
        </p:nvSpPr>
        <p:spPr>
          <a:xfrm>
            <a:off x="2281703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Understand how the model works</a:t>
            </a:r>
          </a:p>
        </p:txBody>
      </p:sp>
    </p:spTree>
    <p:extLst>
      <p:ext uri="{BB962C8B-B14F-4D97-AF65-F5344CB8AC3E}">
        <p14:creationId xmlns:p14="http://schemas.microsoft.com/office/powerpoint/2010/main" val="37901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8F2E8-A3FE-CA95-AEE9-09468BF8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D2A1CA-638A-BE10-5C4D-EAFF0189F1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D555B-0A99-7D97-9D06-F33437FF7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0EC8F-676C-1FC8-2B8A-C77356B5A2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2828B-3A0B-3032-B7F6-8D7D6860D5F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ChaProEV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02945-7C31-FE9F-A621-041C8E686208}"/>
              </a:ext>
            </a:extLst>
          </p:cNvPr>
          <p:cNvSpPr/>
          <p:nvPr/>
        </p:nvSpPr>
        <p:spPr>
          <a:xfrm>
            <a:off x="954506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Scenario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Vehicle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Legs 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Trips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Calendar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46C4F-2670-5DE1-9ADF-3D982042195D}"/>
              </a:ext>
            </a:extLst>
          </p:cNvPr>
          <p:cNvSpPr/>
          <p:nvPr/>
        </p:nvSpPr>
        <p:spPr>
          <a:xfrm>
            <a:off x="6531812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Consumption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energy carrier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719E6-7F93-A8DB-7BFB-A3336BEC0FC5}"/>
              </a:ext>
            </a:extLst>
          </p:cNvPr>
          <p:cNvSpPr/>
          <p:nvPr/>
        </p:nvSpPr>
        <p:spPr>
          <a:xfrm>
            <a:off x="3743159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Mobility matrix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Amounts of departures/arrivals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(Weighted) distances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Durations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8AFFEB-8D8F-5352-EF48-BF061B593A90}"/>
              </a:ext>
            </a:extLst>
          </p:cNvPr>
          <p:cNvSpPr/>
          <p:nvPr/>
        </p:nvSpPr>
        <p:spPr>
          <a:xfrm>
            <a:off x="9320465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Charging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vehicle/from network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569C2-9FF7-25E2-7DD2-DB4F08E9F49A}"/>
              </a:ext>
            </a:extLst>
          </p:cNvPr>
          <p:cNvSpPr/>
          <p:nvPr/>
        </p:nvSpPr>
        <p:spPr>
          <a:xfrm>
            <a:off x="954506" y="1374352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Case study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Country characteristics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Urbanisation/ population density types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AE10B34-71D4-A6E4-6855-FD3A4187E1F2}"/>
              </a:ext>
            </a:extLst>
          </p:cNvPr>
          <p:cNvSpPr/>
          <p:nvPr/>
        </p:nvSpPr>
        <p:spPr>
          <a:xfrm>
            <a:off x="1527133" y="3147005"/>
            <a:ext cx="924176" cy="125077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3DAFE7-080B-2569-AAFF-7C8D321C6463}"/>
              </a:ext>
            </a:extLst>
          </p:cNvPr>
          <p:cNvSpPr/>
          <p:nvPr/>
        </p:nvSpPr>
        <p:spPr>
          <a:xfrm rot="16200000">
            <a:off x="2950872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CFF776A-0B88-AF98-EF4D-4994E7438B17}"/>
              </a:ext>
            </a:extLst>
          </p:cNvPr>
          <p:cNvSpPr/>
          <p:nvPr/>
        </p:nvSpPr>
        <p:spPr>
          <a:xfrm rot="16200000">
            <a:off x="5739524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FABBB5C-1245-4A41-5012-BE0562F16AD7}"/>
              </a:ext>
            </a:extLst>
          </p:cNvPr>
          <p:cNvSpPr/>
          <p:nvPr/>
        </p:nvSpPr>
        <p:spPr>
          <a:xfrm rot="16200000">
            <a:off x="8528176" y="4917082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C672A07-5707-3D2A-CDC6-8D4D59C1D992}"/>
              </a:ext>
            </a:extLst>
          </p:cNvPr>
          <p:cNvSpPr/>
          <p:nvPr/>
        </p:nvSpPr>
        <p:spPr>
          <a:xfrm>
            <a:off x="3517232" y="1412875"/>
            <a:ext cx="2490535" cy="1474704"/>
          </a:xfrm>
          <a:prstGeom prst="wedgeRoundRectCallout">
            <a:avLst>
              <a:gd name="adj1" fmla="val -79265"/>
              <a:gd name="adj2" fmla="val 24115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Map these to NUTS via population density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DEB68E3-1D8C-E2A0-BD35-29E731501BAB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628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E8FF82-BD06-1D1F-3308-A333845BFF7C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04889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</p:spTree>
    <p:extLst>
      <p:ext uri="{BB962C8B-B14F-4D97-AF65-F5344CB8AC3E}">
        <p14:creationId xmlns:p14="http://schemas.microsoft.com/office/powerpoint/2010/main" val="427322657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TNO Template-set">
  <a:themeElements>
    <a:clrScheme name="TNO Kleuren">
      <a:dk1>
        <a:srgbClr val="00030A"/>
      </a:dk1>
      <a:lt1>
        <a:sysClr val="window" lastClr="FFFFFF"/>
      </a:lt1>
      <a:dk2>
        <a:srgbClr val="000000"/>
      </a:dk2>
      <a:lt2>
        <a:srgbClr val="F0F3FA"/>
      </a:lt2>
      <a:accent1>
        <a:srgbClr val="123EB7"/>
      </a:accent1>
      <a:accent2>
        <a:srgbClr val="002484"/>
      </a:accent2>
      <a:accent3>
        <a:srgbClr val="F0F3FA"/>
      </a:accent3>
      <a:accent4>
        <a:srgbClr val="3369FF"/>
      </a:accent4>
      <a:accent5>
        <a:srgbClr val="F57118"/>
      </a:accent5>
      <a:accent6>
        <a:srgbClr val="F0F0F0"/>
      </a:accent6>
      <a:hlink>
        <a:srgbClr val="123EB7"/>
      </a:hlink>
      <a:folHlink>
        <a:srgbClr val="F0F0F0"/>
      </a:folHlink>
    </a:clrScheme>
    <a:fontScheme name="Aangepast 5">
      <a:majorFont>
        <a:latin typeface="PP Object Sans Heavy"/>
        <a:ea typeface=""/>
        <a:cs typeface=""/>
      </a:majorFont>
      <a:minorFont>
        <a:latin typeface="FS M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8385</TotalTime>
  <Words>453</Words>
  <Application>Microsoft Office PowerPoint</Application>
  <PresentationFormat>Widescreen</PresentationFormat>
  <Paragraphs>206</Paragraphs>
  <Slides>37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PP Object Sans Heavy</vt:lpstr>
      <vt:lpstr>Segoe UI</vt:lpstr>
      <vt:lpstr>Calibri</vt:lpstr>
      <vt:lpstr>FS Me Pro</vt:lpstr>
      <vt:lpstr>Arial</vt:lpstr>
      <vt:lpstr>TNO Template-set</vt:lpstr>
      <vt:lpstr>PowerPoint Presentation</vt:lpstr>
      <vt:lpstr>Structure of ChaProEV</vt:lpstr>
      <vt:lpstr>PowerPoint Presentation</vt:lpstr>
      <vt:lpstr>PowerPoint Presentation</vt:lpstr>
      <vt:lpstr>PowerPoint Presentation</vt:lpstr>
      <vt:lpstr>What ChaProEV can bring to OPERA</vt:lpstr>
      <vt:lpstr>ChaProEV availability</vt:lpstr>
      <vt:lpstr>PowerPoint Presentation</vt:lpstr>
      <vt:lpstr>Running ChaProEV</vt:lpstr>
      <vt:lpstr>Scenario parameters</vt:lpstr>
      <vt:lpstr>Scenario parameters</vt:lpstr>
      <vt:lpstr>Consumption table</vt:lpstr>
      <vt:lpstr>Mobility matrix</vt:lpstr>
      <vt:lpstr>Charge from network</vt:lpstr>
      <vt:lpstr>Visualize charge with 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Place a title here</vt:lpstr>
      <vt:lpstr>Place a 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ChaProEV</dc:title>
  <dc:creator>Usmani, O.A. (Omar)</dc:creator>
  <cp:keywords/>
  <cp:lastModifiedBy>Usmani, O.A. (Omar)</cp:lastModifiedBy>
  <cp:revision>111</cp:revision>
  <dcterms:created xsi:type="dcterms:W3CDTF">2018-03-15T13:05:51Z</dcterms:created>
  <dcterms:modified xsi:type="dcterms:W3CDTF">2025-09-02T07:16:37Z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1175448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  <property fmtid="{D5CDD505-2E9C-101B-9397-08002B2CF9AE}" pid="5" name="do_Template">
    <vt:lpwstr>TNO.pptx</vt:lpwstr>
  </property>
  <property fmtid="{D5CDD505-2E9C-101B-9397-08002B2CF9AE}" pid="6" name="do_LanguageID">
    <vt:lpwstr>2057</vt:lpwstr>
  </property>
  <property fmtid="{D5CDD505-2E9C-101B-9397-08002B2CF9AE}" pid="7" name="CreatedWithVersion">
    <vt:lpwstr>1.11.3</vt:lpwstr>
  </property>
  <property fmtid="{D5CDD505-2E9C-101B-9397-08002B2CF9AE}" pid="8" name="do_Title">
    <vt:lpwstr>ChaProEV</vt:lpwstr>
  </property>
  <property fmtid="{D5CDD505-2E9C-101B-9397-08002B2CF9AE}" pid="9" name="do_Subtitle">
    <vt:lpwstr/>
  </property>
  <property fmtid="{D5CDD505-2E9C-101B-9397-08002B2CF9AE}" pid="10" name="do_Speaker">
    <vt:lpwstr>Usmani, O.A. (Omar)</vt:lpwstr>
  </property>
  <property fmtid="{D5CDD505-2E9C-101B-9397-08002B2CF9AE}" pid="11" name="do_Location">
    <vt:lpwstr/>
  </property>
  <property fmtid="{D5CDD505-2E9C-101B-9397-08002B2CF9AE}" pid="12" name="do_Date">
    <vt:lpwstr>False</vt:lpwstr>
  </property>
  <property fmtid="{D5CDD505-2E9C-101B-9397-08002B2CF9AE}" pid="13" name="do_DateHandout">
    <vt:lpwstr>False</vt:lpwstr>
  </property>
  <property fmtid="{D5CDD505-2E9C-101B-9397-08002B2CF9AE}" pid="14" name="do_DateValue">
    <vt:lpwstr>23-01-2024</vt:lpwstr>
  </property>
  <property fmtid="{D5CDD505-2E9C-101B-9397-08002B2CF9AE}" pid="15" name="do_SlideNumber">
    <vt:lpwstr>False</vt:lpwstr>
  </property>
  <property fmtid="{D5CDD505-2E9C-101B-9397-08002B2CF9AE}" pid="16" name="do_SlideNumberHandout">
    <vt:lpwstr>False</vt:lpwstr>
  </property>
  <property fmtid="{D5CDD505-2E9C-101B-9397-08002B2CF9AE}" pid="17" name="do_Footer">
    <vt:lpwstr>False</vt:lpwstr>
  </property>
  <property fmtid="{D5CDD505-2E9C-101B-9397-08002B2CF9AE}" pid="18" name="do_FooterHandout">
    <vt:lpwstr>False</vt:lpwstr>
  </property>
  <property fmtid="{D5CDD505-2E9C-101B-9397-08002B2CF9AE}" pid="19" name="do_Language">
    <vt:lpwstr>2057</vt:lpwstr>
  </property>
</Properties>
</file>