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9" r:id="rId2"/>
    <p:sldId id="340" r:id="rId3"/>
    <p:sldId id="351" r:id="rId4"/>
    <p:sldId id="335" r:id="rId5"/>
    <p:sldId id="339" r:id="rId6"/>
    <p:sldId id="338" r:id="rId7"/>
    <p:sldId id="336" r:id="rId8"/>
    <p:sldId id="337" r:id="rId9"/>
    <p:sldId id="341" r:id="rId10"/>
    <p:sldId id="350" r:id="rId11"/>
    <p:sldId id="371" r:id="rId12"/>
    <p:sldId id="352" r:id="rId13"/>
    <p:sldId id="361" r:id="rId14"/>
    <p:sldId id="354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55" r:id="rId25"/>
    <p:sldId id="359" r:id="rId26"/>
    <p:sldId id="360" r:id="rId27"/>
    <p:sldId id="358" r:id="rId28"/>
    <p:sldId id="356" r:id="rId29"/>
    <p:sldId id="357" r:id="rId30"/>
    <p:sldId id="334" r:id="rId31"/>
    <p:sldId id="353" r:id="rId32"/>
  </p:sldIdLst>
  <p:sldSz cx="12192000" cy="6858000"/>
  <p:notesSz cx="6858000" cy="9144000"/>
  <p:embeddedFontLst>
    <p:embeddedFont>
      <p:font typeface="FS Me Pro" panose="02000506040000020004" pitchFamily="50" charset="0"/>
      <p:regular r:id="rId35"/>
      <p:bold r:id="rId36"/>
    </p:embeddedFont>
    <p:embeddedFont>
      <p:font typeface="PP Object Sans Heavy" panose="00000900000000000000" pitchFamily="50" charset="0"/>
      <p:bold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8377ECA-2B90-4ADD-BE31-6873C31BB8DD}">
          <p14:sldIdLst/>
        </p14:section>
        <p14:section name="Template-set TNO" id="{A24A5A4D-D47A-4561-9FD3-2B551CA1ADB0}">
          <p14:sldIdLst>
            <p14:sldId id="349"/>
            <p14:sldId id="340"/>
            <p14:sldId id="351"/>
            <p14:sldId id="335"/>
            <p14:sldId id="339"/>
            <p14:sldId id="338"/>
            <p14:sldId id="336"/>
            <p14:sldId id="337"/>
            <p14:sldId id="341"/>
            <p14:sldId id="350"/>
            <p14:sldId id="371"/>
            <p14:sldId id="352"/>
            <p14:sldId id="361"/>
            <p14:sldId id="354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55"/>
            <p14:sldId id="359"/>
            <p14:sldId id="360"/>
            <p14:sldId id="358"/>
            <p14:sldId id="356"/>
            <p14:sldId id="357"/>
            <p14:sldId id="33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Martyna Dziarnowska" initials="MD" lastIdx="16" clrIdx="1">
    <p:extLst>
      <p:ext uri="{19B8F6BF-5375-455C-9EA6-DF929625EA0E}">
        <p15:presenceInfo xmlns:p15="http://schemas.microsoft.com/office/powerpoint/2012/main" userId="S::martyna@pptsolutions.nl::86dfe841-816e-4f6c-a274-8b345ffb85d3" providerId="AD"/>
      </p:ext>
    </p:extLst>
  </p:cmAuthor>
  <p:cmAuthor id="3" name="Sera de Vries" initials="SdV" lastIdx="1" clrIdx="2">
    <p:extLst>
      <p:ext uri="{19B8F6BF-5375-455C-9EA6-DF929625EA0E}">
        <p15:presenceInfo xmlns:p15="http://schemas.microsoft.com/office/powerpoint/2012/main" userId="S::sera@pptsolutions.nl::3303f409-83b3-4a68-9145-6c8f86f24839" providerId="AD"/>
      </p:ext>
    </p:extLst>
  </p:cmAuthor>
  <p:cmAuthor id="4" name="Jiska de Ridder" initials="JdR" lastIdx="7" clrIdx="3">
    <p:extLst>
      <p:ext uri="{19B8F6BF-5375-455C-9EA6-DF929625EA0E}">
        <p15:presenceInfo xmlns:p15="http://schemas.microsoft.com/office/powerpoint/2012/main" userId="S::Jiska@pptsolutions.nl::192712f2-a7f1-44ba-8ec8-25df3178e6f1" providerId="AD"/>
      </p:ext>
    </p:extLst>
  </p:cmAuthor>
  <p:cmAuthor id="5" name="Poots, J. (Jeroen)" initials="PJ(" lastIdx="18" clrIdx="4">
    <p:extLst>
      <p:ext uri="{19B8F6BF-5375-455C-9EA6-DF929625EA0E}">
        <p15:presenceInfo xmlns:p15="http://schemas.microsoft.com/office/powerpoint/2012/main" userId="S::jeroen.poots@tno.nl::89bca92d-4945-4aba-b321-a958240e9b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00030A"/>
    <a:srgbClr val="C9E8ED"/>
    <a:srgbClr val="66BECC"/>
    <a:srgbClr val="2EA339"/>
    <a:srgbClr val="9FA2D1"/>
    <a:srgbClr val="F89A5A"/>
    <a:srgbClr val="FBAE79"/>
    <a:srgbClr val="FCC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6E2CE-7AD6-4910-A3C2-846EA5479C71}" v="176" dt="2024-10-31T10:27:25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64" d="100"/>
          <a:sy n="164" d="100"/>
        </p:scale>
        <p:origin x="96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i, O.A. (Omar)" userId="9138a46d-5e3b-4a04-8d74-2137b161a14c" providerId="ADAL" clId="{1EE6E2CE-7AD6-4910-A3C2-846EA5479C71}"/>
    <pc:docChg chg="undo redo custSel addSld delSld modSld sldOrd modSection">
      <pc:chgData name="Usmani, O.A. (Omar)" userId="9138a46d-5e3b-4a04-8d74-2137b161a14c" providerId="ADAL" clId="{1EE6E2CE-7AD6-4910-A3C2-846EA5479C71}" dt="2024-10-31T10:54:51.665" v="1799" actId="14100"/>
      <pc:docMkLst>
        <pc:docMk/>
      </pc:docMkLst>
      <pc:sldChg chg="addSp delSp modSp add mod">
        <pc:chgData name="Usmani, O.A. (Omar)" userId="9138a46d-5e3b-4a04-8d74-2137b161a14c" providerId="ADAL" clId="{1EE6E2CE-7AD6-4910-A3C2-846EA5479C71}" dt="2024-10-30T16:29:28.430" v="42" actId="207"/>
        <pc:sldMkLst>
          <pc:docMk/>
          <pc:sldMk cId="220870978" sldId="334"/>
        </pc:sldMkLst>
        <pc:spChg chg="add mod ord">
          <ac:chgData name="Usmani, O.A. (Omar)" userId="9138a46d-5e3b-4a04-8d74-2137b161a14c" providerId="ADAL" clId="{1EE6E2CE-7AD6-4910-A3C2-846EA5479C71}" dt="2024-10-30T16:28:47.856" v="34" actId="1076"/>
          <ac:spMkLst>
            <pc:docMk/>
            <pc:sldMk cId="220870978" sldId="334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6:29:01.242" v="38" actId="1076"/>
          <ac:spMkLst>
            <pc:docMk/>
            <pc:sldMk cId="220870978" sldId="334"/>
            <ac:spMk id="4" creationId="{E8BF5600-B0B9-C065-A848-FCF7F79879A7}"/>
          </ac:spMkLst>
        </pc:spChg>
        <pc:spChg chg="add mod">
          <ac:chgData name="Usmani, O.A. (Omar)" userId="9138a46d-5e3b-4a04-8d74-2137b161a14c" providerId="ADAL" clId="{1EE6E2CE-7AD6-4910-A3C2-846EA5479C71}" dt="2024-10-30T16:29:28.430" v="42" actId="207"/>
          <ac:spMkLst>
            <pc:docMk/>
            <pc:sldMk cId="220870978" sldId="334"/>
            <ac:spMk id="5" creationId="{7F99634E-5287-16CE-7615-C7CC301326F9}"/>
          </ac:spMkLst>
        </pc:spChg>
        <pc:picChg chg="del mod">
          <ac:chgData name="Usmani, O.A. (Omar)" userId="9138a46d-5e3b-4a04-8d74-2137b161a14c" providerId="ADAL" clId="{1EE6E2CE-7AD6-4910-A3C2-846EA5479C71}" dt="2024-10-30T16:27:37.886" v="28" actId="478"/>
          <ac:picMkLst>
            <pc:docMk/>
            <pc:sldMk cId="220870978" sldId="334"/>
            <ac:picMk id="3" creationId="{9BFB2C9F-2634-5F17-A585-230738F666AA}"/>
          </ac:picMkLst>
        </pc:picChg>
        <pc:picChg chg="mod">
          <ac:chgData name="Usmani, O.A. (Omar)" userId="9138a46d-5e3b-4a04-8d74-2137b161a14c" providerId="ADAL" clId="{1EE6E2CE-7AD6-4910-A3C2-846EA5479C71}" dt="2024-10-30T16:27:12.904" v="25" actId="1076"/>
          <ac:picMkLst>
            <pc:docMk/>
            <pc:sldMk cId="220870978" sldId="334"/>
            <ac:picMk id="6" creationId="{92917329-0EF0-1710-A3B3-9BB664EF9FC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6:28:04.880" v="31" actId="1076"/>
          <ac:picMkLst>
            <pc:docMk/>
            <pc:sldMk cId="220870978" sldId="334"/>
            <ac:picMk id="11" creationId="{8576E7AF-F23D-7A41-FBBA-78696345C52E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6:27:06.980" v="23" actId="1076"/>
          <ac:picMkLst>
            <pc:docMk/>
            <pc:sldMk cId="220870978" sldId="334"/>
            <ac:picMk id="13" creationId="{A606BADB-20C4-D298-0B25-3BCB1521189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6:26:35.239" v="15" actId="1076"/>
          <ac:picMkLst>
            <pc:docMk/>
            <pc:sldMk cId="220870978" sldId="334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6:26:52.626" v="20" actId="1076"/>
          <ac:picMkLst>
            <pc:docMk/>
            <pc:sldMk cId="220870978" sldId="334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6:26:37.729" v="16" actId="1076"/>
          <ac:picMkLst>
            <pc:docMk/>
            <pc:sldMk cId="220870978" sldId="334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6:27:00.238" v="21" actId="1076"/>
          <ac:picMkLst>
            <pc:docMk/>
            <pc:sldMk cId="220870978" sldId="334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6:27:59.766" v="30" actId="1076"/>
          <ac:picMkLst>
            <pc:docMk/>
            <pc:sldMk cId="220870978" sldId="334"/>
            <ac:picMk id="23" creationId="{33163B90-1047-F617-22CE-F623DF7FF0CD}"/>
          </ac:picMkLst>
        </pc:picChg>
        <pc:picChg chg="mod">
          <ac:chgData name="Usmani, O.A. (Omar)" userId="9138a46d-5e3b-4a04-8d74-2137b161a14c" providerId="ADAL" clId="{1EE6E2CE-7AD6-4910-A3C2-846EA5479C71}" dt="2024-10-30T16:27:42.177" v="29" actId="1076"/>
          <ac:picMkLst>
            <pc:docMk/>
            <pc:sldMk cId="220870978" sldId="334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6:23:36.063" v="9" actId="1076"/>
          <ac:picMkLst>
            <pc:docMk/>
            <pc:sldMk cId="220870978" sldId="334"/>
            <ac:picMk id="27" creationId="{BD323270-6775-8215-377D-3B69FD1092F9}"/>
          </ac:picMkLst>
        </pc:picChg>
      </pc:sldChg>
      <pc:sldChg chg="addSp delSp modSp add mod ord">
        <pc:chgData name="Usmani, O.A. (Omar)" userId="9138a46d-5e3b-4a04-8d74-2137b161a14c" providerId="ADAL" clId="{1EE6E2CE-7AD6-4910-A3C2-846EA5479C71}" dt="2024-10-30T17:41:04.373" v="904" actId="164"/>
        <pc:sldMkLst>
          <pc:docMk/>
          <pc:sldMk cId="3946257095" sldId="352"/>
        </pc:sldMkLst>
        <pc:spChg chg="del">
          <ac:chgData name="Usmani, O.A. (Omar)" userId="9138a46d-5e3b-4a04-8d74-2137b161a14c" providerId="ADAL" clId="{1EE6E2CE-7AD6-4910-A3C2-846EA5479C71}" dt="2024-10-30T16:30:20.161" v="52" actId="478"/>
          <ac:spMkLst>
            <pc:docMk/>
            <pc:sldMk cId="3946257095" sldId="352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3" creationId="{516B49FF-3B8B-C883-BAE6-AC9FECFAE7E6}"/>
          </ac:spMkLst>
        </pc:spChg>
        <pc:spChg chg="del">
          <ac:chgData name="Usmani, O.A. (Omar)" userId="9138a46d-5e3b-4a04-8d74-2137b161a14c" providerId="ADAL" clId="{1EE6E2CE-7AD6-4910-A3C2-846EA5479C71}" dt="2024-10-30T16:30:52.810" v="63" actId="478"/>
          <ac:spMkLst>
            <pc:docMk/>
            <pc:sldMk cId="3946257095" sldId="352"/>
            <ac:spMk id="4" creationId="{E8BF5600-B0B9-C065-A848-FCF7F79879A7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6:55:49.215" v="280" actId="478"/>
          <ac:spMkLst>
            <pc:docMk/>
            <pc:sldMk cId="3946257095" sldId="352"/>
            <ac:spMk id="8" creationId="{1A9BCA94-9ED2-3704-52EC-6C388B82446C}"/>
          </ac:spMkLst>
        </pc:spChg>
        <pc:spChg chg="del">
          <ac:chgData name="Usmani, O.A. (Omar)" userId="9138a46d-5e3b-4a04-8d74-2137b161a14c" providerId="ADAL" clId="{1EE6E2CE-7AD6-4910-A3C2-846EA5479C71}" dt="2024-10-30T17:40:50.503" v="900" actId="478"/>
          <ac:spMkLst>
            <pc:docMk/>
            <pc:sldMk cId="3946257095" sldId="352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40:56.604" v="902" actId="478"/>
          <ac:spMkLst>
            <pc:docMk/>
            <pc:sldMk cId="3946257095" sldId="352"/>
            <ac:spMk id="10" creationId="{A4795414-1CD7-B0E4-CA34-5C08CE103E5E}"/>
          </ac:spMkLst>
        </pc:spChg>
        <pc:spChg chg="add mod ord topLvl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6" creationId="{8DDA4F42-2E55-CF0F-77F8-E93BE8D1EFE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8" creationId="{89B62CAB-91E9-728B-ADAA-872B587979E2}"/>
          </ac:spMkLst>
        </pc:spChg>
        <pc:spChg chg="del mod">
          <ac:chgData name="Usmani, O.A. (Omar)" userId="9138a46d-5e3b-4a04-8d74-2137b161a14c" providerId="ADAL" clId="{1EE6E2CE-7AD6-4910-A3C2-846EA5479C71}" dt="2024-10-30T16:52:55.004" v="242" actId="478"/>
          <ac:spMkLst>
            <pc:docMk/>
            <pc:sldMk cId="3946257095" sldId="352"/>
            <ac:spMk id="47" creationId="{391197BD-2628-9452-D9D8-5A8F2689B1B3}"/>
          </ac:spMkLst>
        </pc:spChg>
        <pc:spChg chg="del mod">
          <ac:chgData name="Usmani, O.A. (Omar)" userId="9138a46d-5e3b-4a04-8d74-2137b161a14c" providerId="ADAL" clId="{1EE6E2CE-7AD6-4910-A3C2-846EA5479C71}" dt="2024-10-30T16:52:56.305" v="243" actId="478"/>
          <ac:spMkLst>
            <pc:docMk/>
            <pc:sldMk cId="3946257095" sldId="352"/>
            <ac:spMk id="48" creationId="{79A5DA21-A593-C284-D794-9B064BF10368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49" creationId="{01FFBB5F-66B9-C561-B1A1-FFB3AB8419A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1" creationId="{F21086D1-222C-DA2D-F4A2-61C3780461D3}"/>
          </ac:spMkLst>
        </pc:spChg>
        <pc:spChg chg="add del mod">
          <ac:chgData name="Usmani, O.A. (Omar)" userId="9138a46d-5e3b-4a04-8d74-2137b161a14c" providerId="ADAL" clId="{1EE6E2CE-7AD6-4910-A3C2-846EA5479C71}" dt="2024-10-30T16:55:51.690" v="281" actId="478"/>
          <ac:spMkLst>
            <pc:docMk/>
            <pc:sldMk cId="3946257095" sldId="352"/>
            <ac:spMk id="57" creationId="{5895EDCA-19A8-F5EE-7C5D-4A5441CFB696}"/>
          </ac:spMkLst>
        </pc:spChg>
        <pc:spChg chg="add mod topLvl">
          <ac:chgData name="Usmani, O.A. (Omar)" userId="9138a46d-5e3b-4a04-8d74-2137b161a14c" providerId="ADAL" clId="{1EE6E2CE-7AD6-4910-A3C2-846EA5479C71}" dt="2024-10-30T17:41:04.373" v="904" actId="164"/>
          <ac:spMkLst>
            <pc:docMk/>
            <pc:sldMk cId="3946257095" sldId="352"/>
            <ac:spMk id="58" creationId="{0E82458F-752D-B094-AEBF-BD91D688D764}"/>
          </ac:spMkLst>
        </pc:spChg>
        <pc:spChg chg="add del mod">
          <ac:chgData name="Usmani, O.A. (Omar)" userId="9138a46d-5e3b-4a04-8d74-2137b161a14c" providerId="ADAL" clId="{1EE6E2CE-7AD6-4910-A3C2-846EA5479C71}" dt="2024-10-30T17:40:52.916" v="901" actId="478"/>
          <ac:spMkLst>
            <pc:docMk/>
            <pc:sldMk cId="3946257095" sldId="352"/>
            <ac:spMk id="62" creationId="{41CFADA6-49EC-04AD-1E75-205D46073E72}"/>
          </ac:spMkLst>
        </pc:spChg>
        <pc:spChg chg="add del mod">
          <ac:chgData name="Usmani, O.A. (Omar)" userId="9138a46d-5e3b-4a04-8d74-2137b161a14c" providerId="ADAL" clId="{1EE6E2CE-7AD6-4910-A3C2-846EA5479C71}" dt="2024-10-30T17:40:58.765" v="903" actId="478"/>
          <ac:spMkLst>
            <pc:docMk/>
            <pc:sldMk cId="3946257095" sldId="352"/>
            <ac:spMk id="64" creationId="{DBDBA597-DAED-2534-DCFD-41630D0C5CA8}"/>
          </ac:spMkLst>
        </pc:spChg>
        <pc:grpChg chg="add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38" creationId="{66DB510E-E6C3-F9BE-72D2-792989475915}"/>
          </ac:grpSpMkLst>
        </pc:grpChg>
        <pc:grpChg chg="add del mod">
          <ac:chgData name="Usmani, O.A. (Omar)" userId="9138a46d-5e3b-4a04-8d74-2137b161a14c" providerId="ADAL" clId="{1EE6E2CE-7AD6-4910-A3C2-846EA5479C71}" dt="2024-10-30T16:47:11.074" v="141" actId="165"/>
          <ac:grpSpMkLst>
            <pc:docMk/>
            <pc:sldMk cId="3946257095" sldId="352"/>
            <ac:grpSpMk id="39" creationId="{4BA1309F-53BC-82EA-8E3E-1EC9CF40EE5A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0" creationId="{6F299F9E-1938-92D4-343E-818B2F56CCAD}"/>
          </ac:grpSpMkLst>
        </pc:grpChg>
        <pc:grpChg chg="add del mod">
          <ac:chgData name="Usmani, O.A. (Omar)" userId="9138a46d-5e3b-4a04-8d74-2137b161a14c" providerId="ADAL" clId="{1EE6E2CE-7AD6-4910-A3C2-846EA5479C71}" dt="2024-10-30T16:49:15.321" v="215" actId="165"/>
          <ac:grpSpMkLst>
            <pc:docMk/>
            <pc:sldMk cId="3946257095" sldId="352"/>
            <ac:grpSpMk id="41" creationId="{B323C242-E3B9-6B1B-687E-E0AEB704FFDB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42" creationId="{D776004A-F510-FB90-3875-32537D091F76}"/>
          </ac:grpSpMkLst>
        </pc:grpChg>
        <pc:grpChg chg="add mod or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3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4" creationId="{2D702EC1-0EB8-7850-4AB4-C02BC6C1D6D7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5" creationId="{04FFE1B7-4BF8-A19D-D8E8-5AEA499FABA1}"/>
          </ac:grpSpMkLst>
        </pc:grpChg>
        <pc:grpChg chg="del mod">
          <ac:chgData name="Usmani, O.A. (Omar)" userId="9138a46d-5e3b-4a04-8d74-2137b161a14c" providerId="ADAL" clId="{1EE6E2CE-7AD6-4910-A3C2-846EA5479C71}" dt="2024-10-30T16:52:52.039" v="241" actId="27803"/>
          <ac:grpSpMkLst>
            <pc:docMk/>
            <pc:sldMk cId="3946257095" sldId="352"/>
            <ac:grpSpMk id="46" creationId="{7B6E8F6A-172B-F1DA-7DE8-09007D1EABCB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0" creationId="{97BAB2F7-AB58-78B1-8E5B-ABA4BE06C840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2" creationId="{DA41A921-6B54-5E6F-53E5-1A667096E5FD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3" creationId="{0DCE6757-A824-1D85-919A-9BA51731D6D5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5" creationId="{66ACDB73-9D3A-719C-27A6-DDEC58FF2FED}"/>
          </ac:grpSpMkLst>
        </pc:grpChg>
        <pc:grpChg chg="add del mod">
          <ac:chgData name="Usmani, O.A. (Omar)" userId="9138a46d-5e3b-4a04-8d74-2137b161a14c" providerId="ADAL" clId="{1EE6E2CE-7AD6-4910-A3C2-846EA5479C71}" dt="2024-10-30T17:03:21.863" v="361" actId="165"/>
          <ac:grpSpMkLst>
            <pc:docMk/>
            <pc:sldMk cId="3946257095" sldId="352"/>
            <ac:grpSpMk id="59" creationId="{D6551F75-AAC4-289B-F577-F3C10D3C1228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0" creationId="{B435F2A9-9045-FA58-2A3E-1A354B78838F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1" creationId="{8576E7AF-F23D-7A41-FBBA-78696345C52E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2" creationId="{39337FEF-1AAE-EF08-2C78-2AE0A9565E78}"/>
          </ac:picMkLst>
        </pc:picChg>
        <pc:picChg chg="del">
          <ac:chgData name="Usmani, O.A. (Omar)" userId="9138a46d-5e3b-4a04-8d74-2137b161a14c" providerId="ADAL" clId="{1EE6E2CE-7AD6-4910-A3C2-846EA5479C71}" dt="2024-10-30T16:30:55.374" v="64" actId="478"/>
          <ac:picMkLst>
            <pc:docMk/>
            <pc:sldMk cId="3946257095" sldId="352"/>
            <ac:picMk id="13" creationId="{A606BADB-20C4-D298-0B25-3BCB15211899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4" creationId="{2C6F9A49-3F33-1530-7C9C-E448A4EB85C2}"/>
          </ac:picMkLst>
        </pc:picChg>
        <pc:picChg chg="del">
          <ac:chgData name="Usmani, O.A. (Omar)" userId="9138a46d-5e3b-4a04-8d74-2137b161a14c" providerId="ADAL" clId="{1EE6E2CE-7AD6-4910-A3C2-846EA5479C71}" dt="2024-10-30T16:30:51.998" v="62" actId="478"/>
          <ac:picMkLst>
            <pc:docMk/>
            <pc:sldMk cId="3946257095" sldId="352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6:30:51.111" v="61" actId="478"/>
          <ac:picMkLst>
            <pc:docMk/>
            <pc:sldMk cId="3946257095" sldId="352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1" creationId="{53DE8EB8-287C-EB6B-2682-825999FDCBA7}"/>
          </ac:picMkLst>
        </pc:picChg>
        <pc:picChg chg="add 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2" creationId="{2EA974FF-6C39-2E88-5539-35A817D6F229}"/>
          </ac:picMkLst>
        </pc:picChg>
        <pc:picChg chg="del mod">
          <ac:chgData name="Usmani, O.A. (Omar)" userId="9138a46d-5e3b-4a04-8d74-2137b161a14c" providerId="ADAL" clId="{1EE6E2CE-7AD6-4910-A3C2-846EA5479C71}" dt="2024-10-30T16:49:05.861" v="213" actId="478"/>
          <ac:picMkLst>
            <pc:docMk/>
            <pc:sldMk cId="3946257095" sldId="352"/>
            <ac:picMk id="23" creationId="{33163B90-1047-F617-22CE-F623DF7FF0CD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5" creationId="{E82279F7-97D7-1F75-9C06-005A37967B52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6" creationId="{34EB7A51-8347-8BE3-EE42-A5E6254C4DC8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7" creationId="{BD323270-6775-8215-377D-3B69FD1092F9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9" creationId="{9B4F0195-B454-77E4-6355-5D4875FFC045}"/>
          </ac:picMkLst>
        </pc:picChg>
        <pc:picChg chg="add del mod">
          <ac:chgData name="Usmani, O.A. (Omar)" userId="9138a46d-5e3b-4a04-8d74-2137b161a14c" providerId="ADAL" clId="{1EE6E2CE-7AD6-4910-A3C2-846EA5479C71}" dt="2024-10-30T16:52:52.039" v="241" actId="27803"/>
          <ac:picMkLst>
            <pc:docMk/>
            <pc:sldMk cId="3946257095" sldId="352"/>
            <ac:picMk id="31" creationId="{85ECD146-EBE9-0C59-78C4-4B88A5AFD880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3" creationId="{4623ED7F-340B-979A-D525-057E8C68808A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5" creationId="{201AF82A-F134-AB08-44E9-568BA84A2DC9}"/>
          </ac:picMkLst>
        </pc:picChg>
        <pc:cxnChg chg="add del">
          <ac:chgData name="Usmani, O.A. (Omar)" userId="9138a46d-5e3b-4a04-8d74-2137b161a14c" providerId="ADAL" clId="{1EE6E2CE-7AD6-4910-A3C2-846EA5479C71}" dt="2024-10-30T16:44:40.732" v="127" actId="478"/>
          <ac:cxnSpMkLst>
            <pc:docMk/>
            <pc:sldMk cId="3946257095" sldId="352"/>
            <ac:cxnSpMk id="37" creationId="{3059A1AB-4D3B-E682-764D-6FBEC69016B3}"/>
          </ac:cxnSpMkLst>
        </pc:cxnChg>
      </pc:sldChg>
      <pc:sldChg chg="add">
        <pc:chgData name="Usmani, O.A. (Omar)" userId="9138a46d-5e3b-4a04-8d74-2137b161a14c" providerId="ADAL" clId="{1EE6E2CE-7AD6-4910-A3C2-846EA5479C71}" dt="2024-10-30T16:44:05.929" v="125" actId="2890"/>
        <pc:sldMkLst>
          <pc:docMk/>
          <pc:sldMk cId="121704209" sldId="353"/>
        </pc:sldMkLst>
      </pc:sldChg>
      <pc:sldChg chg="addSp delSp modSp add mod ord">
        <pc:chgData name="Usmani, O.A. (Omar)" userId="9138a46d-5e3b-4a04-8d74-2137b161a14c" providerId="ADAL" clId="{1EE6E2CE-7AD6-4910-A3C2-846EA5479C71}" dt="2024-10-30T17:58:55.439" v="928"/>
        <pc:sldMkLst>
          <pc:docMk/>
          <pc:sldMk cId="475893613" sldId="354"/>
        </pc:sldMkLst>
        <pc:spChg chg="add mod">
          <ac:chgData name="Usmani, O.A. (Omar)" userId="9138a46d-5e3b-4a04-8d74-2137b161a14c" providerId="ADAL" clId="{1EE6E2CE-7AD6-4910-A3C2-846EA5479C71}" dt="2024-10-30T17:40:37.898" v="897" actId="164"/>
          <ac:spMkLst>
            <pc:docMk/>
            <pc:sldMk cId="475893613" sldId="354"/>
            <ac:spMk id="8" creationId="{62FE296F-EE92-439C-6F97-2E0FFB58AE5A}"/>
          </ac:spMkLst>
        </pc:spChg>
        <pc:spChg chg="del">
          <ac:chgData name="Usmani, O.A. (Omar)" userId="9138a46d-5e3b-4a04-8d74-2137b161a14c" providerId="ADAL" clId="{1EE6E2CE-7AD6-4910-A3C2-846EA5479C71}" dt="2024-10-30T17:35:47.034" v="809" actId="478"/>
          <ac:spMkLst>
            <pc:docMk/>
            <pc:sldMk cId="475893613" sldId="354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35:52.434" v="811" actId="478"/>
          <ac:spMkLst>
            <pc:docMk/>
            <pc:sldMk cId="475893613" sldId="354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39" creationId="{73E79338-B782-96D6-82A2-1CA171E91DD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7" creationId="{E5DF605C-7961-6318-E8A9-ABC86252CF25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8" creationId="{9E99DDCD-6338-5B51-3483-420AD8336B0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65" creationId="{9BC0BC88-6543-F061-9C63-F2773D8247AB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0" creationId="{95F46303-693E-8701-1018-300709251638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2" creationId="{A65549E1-98A0-B8DB-3100-C891C559614F}"/>
          </ac:spMkLst>
        </pc:spChg>
        <pc:spChg chg="add mod">
          <ac:chgData name="Usmani, O.A. (Omar)" userId="9138a46d-5e3b-4a04-8d74-2137b161a14c" providerId="ADAL" clId="{1EE6E2CE-7AD6-4910-A3C2-846EA5479C71}" dt="2024-10-30T17:39:58.453" v="889" actId="164"/>
          <ac:spMkLst>
            <pc:docMk/>
            <pc:sldMk cId="475893613" sldId="354"/>
            <ac:spMk id="77" creationId="{19D4A5AE-3E1D-EB32-F635-692E367672A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4" creationId="{DEFEDFC2-EBE3-3F45-984B-9295F42A7E1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7" creationId="{163511A9-2CF7-E05C-C7FF-F7D55F54B6C3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8" creationId="{84D2BD13-6445-8907-12D0-9932B8A5453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96" creationId="{1522068F-1DB1-F2C9-09BA-D8821AA5BF6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1" creationId="{585B5207-FFD1-A47C-3E9D-E17458239009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3" creationId="{EC1985D0-9F7F-E5E3-6935-F3C956866CCE}"/>
          </ac:spMkLst>
        </pc:spChg>
        <pc:spChg chg="add mod">
          <ac:chgData name="Usmani, O.A. (Omar)" userId="9138a46d-5e3b-4a04-8d74-2137b161a14c" providerId="ADAL" clId="{1EE6E2CE-7AD6-4910-A3C2-846EA5479C71}" dt="2024-10-30T17:39:54.547" v="888" actId="164"/>
          <ac:spMkLst>
            <pc:docMk/>
            <pc:sldMk cId="475893613" sldId="354"/>
            <ac:spMk id="111" creationId="{92DA9A2C-0DD0-7E46-B18C-1A53E0C2F893}"/>
          </ac:spMkLst>
        </pc:spChg>
        <pc:spChg chg="add mod">
          <ac:chgData name="Usmani, O.A. (Omar)" userId="9138a46d-5e3b-4a04-8d74-2137b161a14c" providerId="ADAL" clId="{1EE6E2CE-7AD6-4910-A3C2-846EA5479C71}" dt="2024-10-30T17:39:51.066" v="887" actId="164"/>
          <ac:spMkLst>
            <pc:docMk/>
            <pc:sldMk cId="475893613" sldId="354"/>
            <ac:spMk id="112" creationId="{062B833A-0F36-F71B-B364-056BDE4BC30D}"/>
          </ac:spMkLst>
        </pc:spChg>
        <pc:spChg chg="add mod">
          <ac:chgData name="Usmani, O.A. (Omar)" userId="9138a46d-5e3b-4a04-8d74-2137b161a14c" providerId="ADAL" clId="{1EE6E2CE-7AD6-4910-A3C2-846EA5479C71}" dt="2024-10-30T17:39:46.485" v="886" actId="164"/>
          <ac:spMkLst>
            <pc:docMk/>
            <pc:sldMk cId="475893613" sldId="354"/>
            <ac:spMk id="113" creationId="{0DC07818-3FAC-E77F-D113-188DD5C583FF}"/>
          </ac:spMkLst>
        </pc:spChg>
        <pc:spChg chg="add mod">
          <ac:chgData name="Usmani, O.A. (Omar)" userId="9138a46d-5e3b-4a04-8d74-2137b161a14c" providerId="ADAL" clId="{1EE6E2CE-7AD6-4910-A3C2-846EA5479C71}" dt="2024-10-30T17:39:09.958" v="875" actId="164"/>
          <ac:spMkLst>
            <pc:docMk/>
            <pc:sldMk cId="475893613" sldId="354"/>
            <ac:spMk id="114" creationId="{741745DA-5E1F-9D2D-CD3C-0ACBB7EA3480}"/>
          </ac:spMkLst>
        </pc:spChg>
        <pc:spChg chg="add mod">
          <ac:chgData name="Usmani, O.A. (Omar)" userId="9138a46d-5e3b-4a04-8d74-2137b161a14c" providerId="ADAL" clId="{1EE6E2CE-7AD6-4910-A3C2-846EA5479C71}" dt="2024-10-30T17:39:20.331" v="878" actId="164"/>
          <ac:spMkLst>
            <pc:docMk/>
            <pc:sldMk cId="475893613" sldId="354"/>
            <ac:spMk id="115" creationId="{7794AEBE-86E9-E241-1A20-25A8CD65747B}"/>
          </ac:spMkLst>
        </pc:spChg>
        <pc:spChg chg="add mod">
          <ac:chgData name="Usmani, O.A. (Omar)" userId="9138a46d-5e3b-4a04-8d74-2137b161a14c" providerId="ADAL" clId="{1EE6E2CE-7AD6-4910-A3C2-846EA5479C71}" dt="2024-10-30T17:39:27.674" v="881" actId="164"/>
          <ac:spMkLst>
            <pc:docMk/>
            <pc:sldMk cId="475893613" sldId="354"/>
            <ac:spMk id="116" creationId="{CBEA3860-B346-0AC8-FAA1-2D433BDE42CE}"/>
          </ac:spMkLst>
        </pc:spChg>
        <pc:spChg chg="add mod">
          <ac:chgData name="Usmani, O.A. (Omar)" userId="9138a46d-5e3b-4a04-8d74-2137b161a14c" providerId="ADAL" clId="{1EE6E2CE-7AD6-4910-A3C2-846EA5479C71}" dt="2024-10-30T17:39:32.503" v="882" actId="164"/>
          <ac:spMkLst>
            <pc:docMk/>
            <pc:sldMk cId="475893613" sldId="354"/>
            <ac:spMk id="117" creationId="{680FB984-6BC9-ABCA-A531-C7678AB7A0FF}"/>
          </ac:spMkLst>
        </pc:spChg>
        <pc:spChg chg="add del mod">
          <ac:chgData name="Usmani, O.A. (Omar)" userId="9138a46d-5e3b-4a04-8d74-2137b161a14c" providerId="ADAL" clId="{1EE6E2CE-7AD6-4910-A3C2-846EA5479C71}" dt="2024-10-30T17:35:49.957" v="810" actId="478"/>
          <ac:spMkLst>
            <pc:docMk/>
            <pc:sldMk cId="475893613" sldId="354"/>
            <ac:spMk id="119" creationId="{5C9E991B-2823-7638-8B42-074A809BF0B8}"/>
          </ac:spMkLst>
        </pc:spChg>
        <pc:spChg chg="add del mod">
          <ac:chgData name="Usmani, O.A. (Omar)" userId="9138a46d-5e3b-4a04-8d74-2137b161a14c" providerId="ADAL" clId="{1EE6E2CE-7AD6-4910-A3C2-846EA5479C71}" dt="2024-10-30T17:35:55.132" v="812" actId="478"/>
          <ac:spMkLst>
            <pc:docMk/>
            <pc:sldMk cId="475893613" sldId="354"/>
            <ac:spMk id="121" creationId="{6E5ABA5F-D13D-506A-7A83-D763CAAF9840}"/>
          </ac:spMkLst>
        </pc:spChg>
        <pc:grpChg chg="add del mod">
          <ac:chgData name="Usmani, O.A. (Omar)" userId="9138a46d-5e3b-4a04-8d74-2137b161a14c" providerId="ADAL" clId="{1EE6E2CE-7AD6-4910-A3C2-846EA5479C71}" dt="2024-10-30T17:29:45.608" v="632" actId="165"/>
          <ac:grpSpMkLst>
            <pc:docMk/>
            <pc:sldMk cId="475893613" sldId="354"/>
            <ac:grpSpMk id="28" creationId="{6C8BF395-FC93-0BA9-5916-23E6E3E9E233}"/>
          </ac:grpSpMkLst>
        </pc:grpChg>
        <pc:grpChg chg="add del mod">
          <ac:chgData name="Usmani, O.A. (Omar)" userId="9138a46d-5e3b-4a04-8d74-2137b161a14c" providerId="ADAL" clId="{1EE6E2CE-7AD6-4910-A3C2-846EA5479C71}" dt="2024-10-30T17:29:49.219" v="633" actId="165"/>
          <ac:grpSpMkLst>
            <pc:docMk/>
            <pc:sldMk cId="475893613" sldId="354"/>
            <ac:grpSpMk id="31" creationId="{501C654F-29A2-2710-5F5A-C884CBB1BF5D}"/>
          </ac:grpSpMkLst>
        </pc:grpChg>
        <pc:grpChg chg="add 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2" creationId="{55180696-68AC-D790-C40F-BFA6A6585FA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3" creationId="{F97971C2-C6E5-BE11-33D1-EAD97657531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4" creationId="{556BC15A-8C02-4FCE-0965-ED3D2DF05BB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5" creationId="{A99F0928-0409-9401-10C3-6D20C5A20ABF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6" creationId="{6E0047D4-255E-E68A-C303-3EA09DBC4714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7" creationId="{3D4F37DF-E21D-D75B-2D19-E3FEF2E5E60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41" creationId="{6717D8D6-0188-5891-1351-46D7CE7997BA}"/>
          </ac:grpSpMkLst>
        </pc:grpChg>
        <pc:grpChg chg="del">
          <ac:chgData name="Usmani, O.A. (Omar)" userId="9138a46d-5e3b-4a04-8d74-2137b161a14c" providerId="ADAL" clId="{1EE6E2CE-7AD6-4910-A3C2-846EA5479C71}" dt="2024-10-30T16:57:56.362" v="342" actId="21"/>
          <ac:grpSpMkLst>
            <pc:docMk/>
            <pc:sldMk cId="475893613" sldId="354"/>
            <ac:grpSpMk id="59" creationId="{D6551F75-AAC4-289B-F577-F3C10D3C1228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0" creationId="{0635CB56-DEFC-03A5-0CA1-A86A3677141B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1" creationId="{5F8AC255-4C6F-4B12-0F35-A7B5C6DB6A6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2" creationId="{5872B960-D1B3-F2A7-5978-D42091BB4CC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7" creationId="{1DB7E4F2-09AB-8B54-3360-4732B7720307}"/>
          </ac:grpSpMkLst>
        </pc:grpChg>
        <pc:grpChg chg="add del mod">
          <ac:chgData name="Usmani, O.A. (Omar)" userId="9138a46d-5e3b-4a04-8d74-2137b161a14c" providerId="ADAL" clId="{1EE6E2CE-7AD6-4910-A3C2-846EA5479C71}" dt="2024-10-30T17:36:53.330" v="823" actId="165"/>
          <ac:grpSpMkLst>
            <pc:docMk/>
            <pc:sldMk cId="475893613" sldId="354"/>
            <ac:grpSpMk id="75" creationId="{97CEC5E9-3C0B-E0EF-8255-9E841F862DC2}"/>
          </ac:grpSpMkLst>
        </pc:grpChg>
        <pc:grpChg chg="add del mod">
          <ac:chgData name="Usmani, O.A. (Omar)" userId="9138a46d-5e3b-4a04-8d74-2137b161a14c" providerId="ADAL" clId="{1EE6E2CE-7AD6-4910-A3C2-846EA5479C71}" dt="2024-10-30T17:33:19.564" v="682" actId="165"/>
          <ac:grpSpMkLst>
            <pc:docMk/>
            <pc:sldMk cId="475893613" sldId="354"/>
            <ac:grpSpMk id="76" creationId="{2EB8B7DD-B5FE-1985-B4A1-788B778418CB}"/>
          </ac:grpSpMkLst>
        </pc:grpChg>
        <pc:grpChg chg="add 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8" creationId="{E4FCC7A1-69B5-E781-ED1D-42BAE0A1E34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9" creationId="{83091C48-7CCE-D91F-A274-F1FF8C812950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0" creationId="{95033510-0245-3945-3530-8BCD14802481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1" creationId="{7FA076C6-4283-D45A-C2AD-53A42D4464C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2" creationId="{B548A028-193E-B4EF-5B2F-9A19D0CBDAF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3" creationId="{BE779EB9-5B44-3135-A607-8EA266BADBCD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5" creationId="{1E2552D5-E41A-AA59-2527-C88DE0D970E5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1" creationId="{CE4CF122-6DDF-4D91-A192-5A6DE0E371C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2" creationId="{B51CA7AF-7EDE-EC67-9A90-9663DEE49263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3" creationId="{B6D1572D-81C1-A266-AC7E-4965BC77AB92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8" creationId="{AEB940CE-785E-75F3-EAB3-9EE4A2F6C383}"/>
          </ac:grpSpMkLst>
        </pc:grpChg>
        <pc:grpChg chg="add del mod">
          <ac:chgData name="Usmani, O.A. (Omar)" userId="9138a46d-5e3b-4a04-8d74-2137b161a14c" providerId="ADAL" clId="{1EE6E2CE-7AD6-4910-A3C2-846EA5479C71}" dt="2024-10-30T17:37:29.703" v="828" actId="165"/>
          <ac:grpSpMkLst>
            <pc:docMk/>
            <pc:sldMk cId="475893613" sldId="354"/>
            <ac:grpSpMk id="110" creationId="{7DB9D87A-D3E1-E398-AB9E-73465F5E0B75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2" creationId="{40DFA593-63BD-2F33-711E-58FFDC62D878}"/>
          </ac:grpSpMkLst>
        </pc:grpChg>
        <pc:grpChg chg="add mod">
          <ac:chgData name="Usmani, O.A. (Omar)" userId="9138a46d-5e3b-4a04-8d74-2137b161a14c" providerId="ADAL" clId="{1EE6E2CE-7AD6-4910-A3C2-846EA5479C71}" dt="2024-10-30T17:39:16.639" v="877" actId="338"/>
          <ac:grpSpMkLst>
            <pc:docMk/>
            <pc:sldMk cId="475893613" sldId="354"/>
            <ac:grpSpMk id="123" creationId="{FBC746B4-0C3A-465F-C5C5-610EFE7776C8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4" creationId="{F7B8F797-F16B-CFD3-AC09-34A7168F74D4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5" creationId="{C4F23244-8B6C-99A4-0858-9725BAFAA81E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6" creationId="{9950BC33-AA7C-6AE8-6C24-A0800083368D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7" creationId="{5A319738-8878-BD8D-4583-CF08EBB638A2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8" creationId="{B1E6BFCA-B69F-0109-CE5B-00A64978F8C7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9" creationId="{CC075EF3-47DA-E6B3-40F7-82716050AC0B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30" creationId="{AC12EF05-09E6-2BB0-2C49-B6F60F2262B0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1" creationId="{9A623987-28AD-554E-0EBB-EAC8EED088CF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2" creationId="{5B044185-FE83-1A9B-C273-DFFFE5F3B22B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3" creationId="{79EA04B7-0091-4E00-BBB5-79D60E3E1E35}"/>
          </ac:grpSpMkLst>
        </pc:grpChg>
        <pc:picChg chg="add del mod">
          <ac:chgData name="Usmani, O.A. (Omar)" userId="9138a46d-5e3b-4a04-8d74-2137b161a14c" providerId="ADAL" clId="{1EE6E2CE-7AD6-4910-A3C2-846EA5479C71}" dt="2024-10-30T17:14:51.272" v="489" actId="478"/>
          <ac:picMkLst>
            <pc:docMk/>
            <pc:sldMk cId="475893613" sldId="354"/>
            <ac:picMk id="2" creationId="{F7D9E1F1-BB7D-A108-0A6B-917FEC722272}"/>
          </ac:picMkLst>
        </pc:picChg>
        <pc:picChg chg="add del mod">
          <ac:chgData name="Usmani, O.A. (Omar)" userId="9138a46d-5e3b-4a04-8d74-2137b161a14c" providerId="ADAL" clId="{1EE6E2CE-7AD6-4910-A3C2-846EA5479C71}" dt="2024-10-30T17:25:55.994" v="592" actId="478"/>
          <ac:picMkLst>
            <pc:docMk/>
            <pc:sldMk cId="475893613" sldId="354"/>
            <ac:picMk id="4" creationId="{054CFB26-48A8-6720-A619-3684869419DA}"/>
          </ac:picMkLst>
        </pc:picChg>
        <pc:picChg chg="add mod topLvl">
          <ac:chgData name="Usmani, O.A. (Omar)" userId="9138a46d-5e3b-4a04-8d74-2137b161a14c" providerId="ADAL" clId="{1EE6E2CE-7AD6-4910-A3C2-846EA5479C71}" dt="2024-10-30T17:39:58.453" v="889" actId="164"/>
          <ac:picMkLst>
            <pc:docMk/>
            <pc:sldMk cId="475893613" sldId="354"/>
            <ac:picMk id="13" creationId="{9085F995-E67B-59D6-14F5-743BC6D9D108}"/>
          </ac:picMkLst>
        </pc:picChg>
        <pc:picChg chg="add mod topLvl">
          <ac:chgData name="Usmani, O.A. (Omar)" userId="9138a46d-5e3b-4a04-8d74-2137b161a14c" providerId="ADAL" clId="{1EE6E2CE-7AD6-4910-A3C2-846EA5479C71}" dt="2024-10-30T17:39:46.485" v="886" actId="164"/>
          <ac:picMkLst>
            <pc:docMk/>
            <pc:sldMk cId="475893613" sldId="354"/>
            <ac:picMk id="15" creationId="{013855FE-CFDD-FAEA-253D-78DC7C8B6823}"/>
          </ac:picMkLst>
        </pc:picChg>
        <pc:picChg chg="add del mod">
          <ac:chgData name="Usmani, O.A. (Omar)" userId="9138a46d-5e3b-4a04-8d74-2137b161a14c" providerId="ADAL" clId="{1EE6E2CE-7AD6-4910-A3C2-846EA5479C71}" dt="2024-10-30T17:19:33.361" v="541" actId="478"/>
          <ac:picMkLst>
            <pc:docMk/>
            <pc:sldMk cId="475893613" sldId="354"/>
            <ac:picMk id="19" creationId="{6BC76180-5731-A0BC-1B78-91C5C6092F4D}"/>
          </ac:picMkLst>
        </pc:picChg>
        <pc:picChg chg="add mod topLvl">
          <ac:chgData name="Usmani, O.A. (Omar)" userId="9138a46d-5e3b-4a04-8d74-2137b161a14c" providerId="ADAL" clId="{1EE6E2CE-7AD6-4910-A3C2-846EA5479C71}" dt="2024-10-30T17:39:09.958" v="875" actId="164"/>
          <ac:picMkLst>
            <pc:docMk/>
            <pc:sldMk cId="475893613" sldId="354"/>
            <ac:picMk id="20" creationId="{564A1B9A-CD60-0EF7-E5A4-D7FD963B9E88}"/>
          </ac:picMkLst>
        </pc:picChg>
        <pc:picChg chg="add mod topLvl">
          <ac:chgData name="Usmani, O.A. (Omar)" userId="9138a46d-5e3b-4a04-8d74-2137b161a14c" providerId="ADAL" clId="{1EE6E2CE-7AD6-4910-A3C2-846EA5479C71}" dt="2024-10-30T17:39:20.331" v="878" actId="164"/>
          <ac:picMkLst>
            <pc:docMk/>
            <pc:sldMk cId="475893613" sldId="354"/>
            <ac:picMk id="23" creationId="{8588EF78-1684-D140-9A65-0B6894A08A5D}"/>
          </ac:picMkLst>
        </pc:picChg>
        <pc:picChg chg="add del mod topLvl">
          <ac:chgData name="Usmani, O.A. (Omar)" userId="9138a46d-5e3b-4a04-8d74-2137b161a14c" providerId="ADAL" clId="{1EE6E2CE-7AD6-4910-A3C2-846EA5479C71}" dt="2024-10-30T17:33:07.753" v="680" actId="478"/>
          <ac:picMkLst>
            <pc:docMk/>
            <pc:sldMk cId="475893613" sldId="354"/>
            <ac:picMk id="24" creationId="{9FB16EDE-B06B-5FB9-59B6-E518CFE37710}"/>
          </ac:picMkLst>
        </pc:picChg>
        <pc:picChg chg="add mod topLvl">
          <ac:chgData name="Usmani, O.A. (Omar)" userId="9138a46d-5e3b-4a04-8d74-2137b161a14c" providerId="ADAL" clId="{1EE6E2CE-7AD6-4910-A3C2-846EA5479C71}" dt="2024-10-30T17:39:32.503" v="882" actId="164"/>
          <ac:picMkLst>
            <pc:docMk/>
            <pc:sldMk cId="475893613" sldId="354"/>
            <ac:picMk id="26" creationId="{1982C06B-D249-9945-E333-FF9357D66512}"/>
          </ac:picMkLst>
        </pc:picChg>
        <pc:picChg chg="add del mod">
          <ac:chgData name="Usmani, O.A. (Omar)" userId="9138a46d-5e3b-4a04-8d74-2137b161a14c" providerId="ADAL" clId="{1EE6E2CE-7AD6-4910-A3C2-846EA5479C71}" dt="2024-10-30T17:27:37.033" v="613" actId="478"/>
          <ac:picMkLst>
            <pc:docMk/>
            <pc:sldMk cId="475893613" sldId="354"/>
            <ac:picMk id="29" creationId="{A42A2B42-A79A-D265-9107-44C57EC3B876}"/>
          </ac:picMkLst>
        </pc:picChg>
        <pc:picChg chg="add mod topLvl">
          <ac:chgData name="Usmani, O.A. (Omar)" userId="9138a46d-5e3b-4a04-8d74-2137b161a14c" providerId="ADAL" clId="{1EE6E2CE-7AD6-4910-A3C2-846EA5479C71}" dt="2024-10-30T17:39:54.547" v="888" actId="164"/>
          <ac:picMkLst>
            <pc:docMk/>
            <pc:sldMk cId="475893613" sldId="354"/>
            <ac:picMk id="30" creationId="{5743E0CD-76EB-7432-1CDA-E2704D9D649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46" creationId="{65549882-DE7B-6100-051C-0F131D687DCB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6" creationId="{F03F94F8-459A-5A45-933D-903A24E13A76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7" creationId="{6F333621-7EC9-ED14-925D-4D8CD076CEB7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3" creationId="{0D1C9978-E677-9EDC-1819-DAB76D02B918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4" creationId="{09D6BCA1-F983-3AD3-2509-FC0EA17EFA7F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6" creationId="{27D8DF71-2C4D-4CB3-A372-C70A572579CD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8" creationId="{48D3429F-4D3F-62F3-8CC5-6D2279EFFA2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9" creationId="{80279360-A50A-B24F-D93B-B87F74D1227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1" creationId="{9BF39D2E-1463-8F14-BBE8-48CFF242BBF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3" creationId="{ADD9856F-C02D-AF6A-E682-A0C0F15988AF}"/>
          </ac:picMkLst>
        </pc:picChg>
        <pc:picChg chg="add mod topLvl">
          <ac:chgData name="Usmani, O.A. (Omar)" userId="9138a46d-5e3b-4a04-8d74-2137b161a14c" providerId="ADAL" clId="{1EE6E2CE-7AD6-4910-A3C2-846EA5479C71}" dt="2024-10-30T17:39:27.674" v="881" actId="164"/>
          <ac:picMkLst>
            <pc:docMk/>
            <pc:sldMk cId="475893613" sldId="354"/>
            <ac:picMk id="74" creationId="{A9F05E05-B186-C144-B46F-F0CE1C88B2B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6" creationId="{4C780850-9DF7-5623-2073-F74F9B16CBA1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9" creationId="{422F80D4-A20B-2BC8-07F0-5E01ED57BBEB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0" creationId="{AA064FF5-63E3-436D-3A36-36B5CFE26A7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4" creationId="{002979E5-0A86-9834-B754-67B023CA85B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5" creationId="{B0481200-D107-58D9-96E8-FBFCED0CCBB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7" creationId="{C25F3BC1-AD34-17DA-BF95-705D8872B6C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9" creationId="{2550D4F8-29A4-7B10-83AB-0CBD942D528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0" creationId="{19EADC00-0578-5C25-C60D-AB2D46EF8AD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2" creationId="{1350E736-6672-725E-12D0-6329A5B064A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4" creationId="{EB53359C-65A7-7004-C0B2-43B836DABC24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5" creationId="{D748A3AC-6595-D866-0D9E-58DD463C5AC0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6" creationId="{AF5A007F-2D2D-6DDF-B4F2-C5E78D0619A6}"/>
          </ac:picMkLst>
        </pc:picChg>
        <pc:picChg chg="add mod topLvl">
          <ac:chgData name="Usmani, O.A. (Omar)" userId="9138a46d-5e3b-4a04-8d74-2137b161a14c" providerId="ADAL" clId="{1EE6E2CE-7AD6-4910-A3C2-846EA5479C71}" dt="2024-10-30T17:39:51.066" v="887" actId="164"/>
          <ac:picMkLst>
            <pc:docMk/>
            <pc:sldMk cId="475893613" sldId="354"/>
            <ac:picMk id="109" creationId="{0E529A44-A72B-BB9B-755C-A7B2BAD1A693}"/>
          </ac:picMkLst>
        </pc:pic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7" creationId="{0CE14050-E2F9-BFC4-2A25-13DE37DC82CC}"/>
          </ac:cxnSpMkLst>
        </pc:cxn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8" creationId="{A7A5E6BD-737E-D058-50C3-D68F7C0312F2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14:04.368" v="486" actId="1076"/>
        <pc:sldMkLst>
          <pc:docMk/>
          <pc:sldMk cId="943035345" sldId="355"/>
        </pc:sldMkLst>
        <pc:spChg chg="mod">
          <ac:chgData name="Usmani, O.A. (Omar)" userId="9138a46d-5e3b-4a04-8d74-2137b161a14c" providerId="ADAL" clId="{1EE6E2CE-7AD6-4910-A3C2-846EA5479C71}" dt="2024-10-30T17:08:25.620" v="439" actId="207"/>
          <ac:spMkLst>
            <pc:docMk/>
            <pc:sldMk cId="943035345" sldId="355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3:33.891" v="479" actId="207"/>
          <ac:spMkLst>
            <pc:docMk/>
            <pc:sldMk cId="943035345" sldId="355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08:18.420" v="437" actId="207"/>
          <ac:spMkLst>
            <pc:docMk/>
            <pc:sldMk cId="943035345" sldId="355"/>
            <ac:spMk id="51" creationId="{F21086D1-222C-DA2D-F4A2-61C3780461D3}"/>
          </ac:spMkLst>
        </pc:spChg>
        <pc:spChg chg="mod">
          <ac:chgData name="Usmani, O.A. (Omar)" userId="9138a46d-5e3b-4a04-8d74-2137b161a14c" providerId="ADAL" clId="{1EE6E2CE-7AD6-4910-A3C2-846EA5479C71}" dt="2024-10-30T17:10:26.184" v="452" actId="20577"/>
          <ac:spMkLst>
            <pc:docMk/>
            <pc:sldMk cId="943035345" sldId="355"/>
            <ac:spMk id="58" creationId="{0E82458F-752D-B094-AEBF-BD91D688D764}"/>
          </ac:spMkLst>
        </pc:spChg>
        <pc:grpChg chg="mod">
          <ac:chgData name="Usmani, O.A. (Omar)" userId="9138a46d-5e3b-4a04-8d74-2137b161a14c" providerId="ADAL" clId="{1EE6E2CE-7AD6-4910-A3C2-846EA5479C71}" dt="2024-10-30T17:05:06.039" v="404" actId="1076"/>
          <ac:grpSpMkLst>
            <pc:docMk/>
            <pc:sldMk cId="943035345" sldId="355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14:04.368" v="486" actId="1076"/>
          <ac:picMkLst>
            <pc:docMk/>
            <pc:sldMk cId="943035345" sldId="355"/>
            <ac:picMk id="57" creationId="{BA7A5075-F659-9DDA-28C1-2B51F1FA6754}"/>
          </ac:picMkLst>
        </pc:picChg>
        <pc:picChg chg="add mod">
          <ac:chgData name="Usmani, O.A. (Omar)" userId="9138a46d-5e3b-4a04-8d74-2137b161a14c" providerId="ADAL" clId="{1EE6E2CE-7AD6-4910-A3C2-846EA5479C71}" dt="2024-10-30T17:12:46.049" v="473" actId="1076"/>
          <ac:picMkLst>
            <pc:docMk/>
            <pc:sldMk cId="943035345" sldId="355"/>
            <ac:picMk id="61" creationId="{F7E50124-EF47-2434-844E-F792C91D77FA}"/>
          </ac:picMkLst>
        </pc:picChg>
        <pc:picChg chg="add mod">
          <ac:chgData name="Usmani, O.A. (Omar)" userId="9138a46d-5e3b-4a04-8d74-2137b161a14c" providerId="ADAL" clId="{1EE6E2CE-7AD6-4910-A3C2-846EA5479C71}" dt="2024-10-30T17:13:27.011" v="478" actId="1076"/>
          <ac:picMkLst>
            <pc:docMk/>
            <pc:sldMk cId="943035345" sldId="355"/>
            <ac:picMk id="63" creationId="{46BD646D-9046-9941-9AAB-07472058DAF2}"/>
          </ac:picMkLst>
        </pc:picChg>
        <pc:picChg chg="add mod">
          <ac:chgData name="Usmani, O.A. (Omar)" userId="9138a46d-5e3b-4a04-8d74-2137b161a14c" providerId="ADAL" clId="{1EE6E2CE-7AD6-4910-A3C2-846EA5479C71}" dt="2024-10-30T17:12:20.616" v="467" actId="207"/>
          <ac:picMkLst>
            <pc:docMk/>
            <pc:sldMk cId="943035345" sldId="355"/>
            <ac:picMk id="65" creationId="{C6F55C0F-5B79-3A6F-B979-2E47AF6F87D6}"/>
          </ac:picMkLst>
        </pc:picChg>
        <pc:cxnChg chg="add del mod">
          <ac:chgData name="Usmani, O.A. (Omar)" userId="9138a46d-5e3b-4a04-8d74-2137b161a14c" providerId="ADAL" clId="{1EE6E2CE-7AD6-4910-A3C2-846EA5479C71}" dt="2024-10-30T17:07:44.804" v="431" actId="478"/>
          <ac:cxnSpMkLst>
            <pc:docMk/>
            <pc:sldMk cId="943035345" sldId="355"/>
            <ac:cxnSpMk id="4" creationId="{3A051219-7B87-EE88-8986-F5C3CB295B54}"/>
          </ac:cxnSpMkLst>
        </pc:cxnChg>
        <pc:cxnChg chg="add del mod">
          <ac:chgData name="Usmani, O.A. (Omar)" userId="9138a46d-5e3b-4a04-8d74-2137b161a14c" providerId="ADAL" clId="{1EE6E2CE-7AD6-4910-A3C2-846EA5479C71}" dt="2024-10-30T17:07:41.817" v="430" actId="478"/>
          <ac:cxnSpMkLst>
            <pc:docMk/>
            <pc:sldMk cId="943035345" sldId="355"/>
            <ac:cxnSpMk id="8" creationId="{66772AC3-0E5B-7CCD-9FB5-0FCF2A4DE6EA}"/>
          </ac:cxnSpMkLst>
        </pc:cxnChg>
        <pc:cxnChg chg="add mod">
          <ac:chgData name="Usmani, O.A. (Omar)" userId="9138a46d-5e3b-4a04-8d74-2137b161a14c" providerId="ADAL" clId="{1EE6E2CE-7AD6-4910-A3C2-846EA5479C71}" dt="2024-10-30T17:05:10.143" v="405" actId="14100"/>
          <ac:cxnSpMkLst>
            <pc:docMk/>
            <pc:sldMk cId="943035345" sldId="355"/>
            <ac:cxnSpMk id="19" creationId="{3E2CAA44-C7F5-BCAB-F5BC-E2E2CEF2E649}"/>
          </ac:cxnSpMkLst>
        </pc:cxnChg>
        <pc:cxnChg chg="add del mod">
          <ac:chgData name="Usmani, O.A. (Omar)" userId="9138a46d-5e3b-4a04-8d74-2137b161a14c" providerId="ADAL" clId="{1EE6E2CE-7AD6-4910-A3C2-846EA5479C71}" dt="2024-10-30T17:07:50.254" v="433" actId="478"/>
          <ac:cxnSpMkLst>
            <pc:docMk/>
            <pc:sldMk cId="943035345" sldId="355"/>
            <ac:cxnSpMk id="24" creationId="{2767D1DF-1220-3527-691B-AC99083A9DE0}"/>
          </ac:cxnSpMkLst>
        </pc:cxnChg>
        <pc:cxnChg chg="add del mod ord">
          <ac:chgData name="Usmani, O.A. (Omar)" userId="9138a46d-5e3b-4a04-8d74-2137b161a14c" providerId="ADAL" clId="{1EE6E2CE-7AD6-4910-A3C2-846EA5479C71}" dt="2024-10-30T17:07:47.253" v="432" actId="478"/>
          <ac:cxnSpMkLst>
            <pc:docMk/>
            <pc:sldMk cId="943035345" sldId="355"/>
            <ac:cxnSpMk id="29" creationId="{7391ABA8-EDDA-A188-95FE-73491A7CD7D0}"/>
          </ac:cxnSpMkLst>
        </pc:cxnChg>
        <pc:cxnChg chg="add del mod">
          <ac:chgData name="Usmani, O.A. (Omar)" userId="9138a46d-5e3b-4a04-8d74-2137b161a14c" providerId="ADAL" clId="{1EE6E2CE-7AD6-4910-A3C2-846EA5479C71}" dt="2024-10-30T17:07:36.316" v="428" actId="478"/>
          <ac:cxnSpMkLst>
            <pc:docMk/>
            <pc:sldMk cId="943035345" sldId="355"/>
            <ac:cxnSpMk id="36" creationId="{920989FB-F61B-85A3-E128-100FB6977186}"/>
          </ac:cxnSpMkLst>
        </pc:cxnChg>
        <pc:cxnChg chg="add del mod">
          <ac:chgData name="Usmani, O.A. (Omar)" userId="9138a46d-5e3b-4a04-8d74-2137b161a14c" providerId="ADAL" clId="{1EE6E2CE-7AD6-4910-A3C2-846EA5479C71}" dt="2024-10-30T17:07:38.992" v="429" actId="478"/>
          <ac:cxnSpMkLst>
            <pc:docMk/>
            <pc:sldMk cId="943035345" sldId="355"/>
            <ac:cxnSpMk id="46" creationId="{A9DB3F42-C64E-5A82-E09B-99B84679AF97}"/>
          </ac:cxnSpMkLst>
        </pc:cxnChg>
        <pc:cxnChg chg="add mod">
          <ac:chgData name="Usmani, O.A. (Omar)" userId="9138a46d-5e3b-4a04-8d74-2137b161a14c" providerId="ADAL" clId="{1EE6E2CE-7AD6-4910-A3C2-846EA5479C71}" dt="2024-10-30T17:12:42.080" v="472" actId="14100"/>
          <ac:cxnSpMkLst>
            <pc:docMk/>
            <pc:sldMk cId="943035345" sldId="355"/>
            <ac:cxnSpMk id="66" creationId="{AACF5D08-0CAA-8A6E-6C0D-CAFB6C263CB0}"/>
          </ac:cxnSpMkLst>
        </pc:cxnChg>
        <pc:cxnChg chg="add mod">
          <ac:chgData name="Usmani, O.A. (Omar)" userId="9138a46d-5e3b-4a04-8d74-2137b161a14c" providerId="ADAL" clId="{1EE6E2CE-7AD6-4910-A3C2-846EA5479C71}" dt="2024-10-30T17:13:07.048" v="476" actId="14100"/>
          <ac:cxnSpMkLst>
            <pc:docMk/>
            <pc:sldMk cId="943035345" sldId="355"/>
            <ac:cxnSpMk id="69" creationId="{9EC45E15-8562-9E8C-7757-F1EB4D30C7CB}"/>
          </ac:cxnSpMkLst>
        </pc:cxnChg>
        <pc:cxnChg chg="add mod">
          <ac:chgData name="Usmani, O.A. (Omar)" userId="9138a46d-5e3b-4a04-8d74-2137b161a14c" providerId="ADAL" clId="{1EE6E2CE-7AD6-4910-A3C2-846EA5479C71}" dt="2024-10-30T17:13:56.470" v="485" actId="14100"/>
          <ac:cxnSpMkLst>
            <pc:docMk/>
            <pc:sldMk cId="943035345" sldId="355"/>
            <ac:cxnSpMk id="72" creationId="{8B02700E-DE9F-5652-A6A0-A7326628E248}"/>
          </ac:cxnSpMkLst>
        </pc:cxn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459544728" sldId="355"/>
        </pc:sldMkLst>
        <pc:spChg chg="mod">
          <ac:chgData name="Usmani, O.A. (Omar)" userId="9138a46d-5e3b-4a04-8d74-2137b161a14c" providerId="ADAL" clId="{1EE6E2CE-7AD6-4910-A3C2-846EA5479C71}" dt="2024-10-30T16:58:38.502" v="352" actId="20577"/>
          <ac:spMkLst>
            <pc:docMk/>
            <pc:sldMk cId="1459544728" sldId="355"/>
            <ac:spMk id="58" creationId="{0E82458F-752D-B094-AEBF-BD91D688D764}"/>
          </ac:spMkLst>
        </pc:sp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71677325" sldId="356"/>
        </pc:sldMkLst>
        <pc:spChg chg="mod">
          <ac:chgData name="Usmani, O.A. (Omar)" userId="9138a46d-5e3b-4a04-8d74-2137b161a14c" providerId="ADAL" clId="{1EE6E2CE-7AD6-4910-A3C2-846EA5479C71}" dt="2024-10-30T16:58:58.526" v="358" actId="20577"/>
          <ac:spMkLst>
            <pc:docMk/>
            <pc:sldMk cId="171677325" sldId="356"/>
            <ac:spMk id="58" creationId="{0E82458F-752D-B094-AEBF-BD91D688D764}"/>
          </ac:spMkLst>
        </pc:spChg>
      </pc:sldChg>
      <pc:sldChg chg="add">
        <pc:chgData name="Usmani, O.A. (Omar)" userId="9138a46d-5e3b-4a04-8d74-2137b161a14c" providerId="ADAL" clId="{1EE6E2CE-7AD6-4910-A3C2-846EA5479C71}" dt="2024-10-30T17:08:45.152" v="440" actId="2890"/>
        <pc:sldMkLst>
          <pc:docMk/>
          <pc:sldMk cId="2486518828" sldId="356"/>
        </pc:sldMkLst>
      </pc:sldChg>
      <pc:sldChg chg="addSp delSp modSp add mod">
        <pc:chgData name="Usmani, O.A. (Omar)" userId="9138a46d-5e3b-4a04-8d74-2137b161a14c" providerId="ADAL" clId="{1EE6E2CE-7AD6-4910-A3C2-846EA5479C71}" dt="2024-10-30T17:09:40.405" v="447" actId="1076"/>
        <pc:sldMkLst>
          <pc:docMk/>
          <pc:sldMk cId="4244459130" sldId="357"/>
        </pc:sldMkLst>
        <pc:grpChg chg="del">
          <ac:chgData name="Usmani, O.A. (Omar)" userId="9138a46d-5e3b-4a04-8d74-2137b161a14c" providerId="ADAL" clId="{1EE6E2CE-7AD6-4910-A3C2-846EA5479C71}" dt="2024-10-30T17:09:17.758" v="442" actId="478"/>
          <ac:grpSpMkLst>
            <pc:docMk/>
            <pc:sldMk cId="4244459130" sldId="357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09:40.405" v="447" actId="1076"/>
          <ac:picMkLst>
            <pc:docMk/>
            <pc:sldMk cId="4244459130" sldId="357"/>
            <ac:picMk id="2" creationId="{D918FA2D-5B09-E2E1-636B-0F49AA7B399D}"/>
          </ac:picMkLst>
        </pc:picChg>
        <pc:cxnChg chg="del mod">
          <ac:chgData name="Usmani, O.A. (Omar)" userId="9138a46d-5e3b-4a04-8d74-2137b161a14c" providerId="ADAL" clId="{1EE6E2CE-7AD6-4910-A3C2-846EA5479C71}" dt="2024-10-30T17:09:20.558" v="443" actId="478"/>
          <ac:cxnSpMkLst>
            <pc:docMk/>
            <pc:sldMk cId="4244459130" sldId="357"/>
            <ac:cxnSpMk id="19" creationId="{3E2CAA44-C7F5-BCAB-F5BC-E2E2CEF2E649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8:59.249" v="627" actId="207"/>
        <pc:sldMkLst>
          <pc:docMk/>
          <pc:sldMk cId="4197076346" sldId="358"/>
        </pc:sldMkLst>
        <pc:spChg chg="mod">
          <ac:chgData name="Usmani, O.A. (Omar)" userId="9138a46d-5e3b-4a04-8d74-2137b161a14c" providerId="ADAL" clId="{1EE6E2CE-7AD6-4910-A3C2-846EA5479C71}" dt="2024-10-30T17:28:59.249" v="627" actId="207"/>
          <ac:spMkLst>
            <pc:docMk/>
            <pc:sldMk cId="4197076346" sldId="358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5:35.034" v="503" actId="207"/>
          <ac:spMkLst>
            <pc:docMk/>
            <pc:sldMk cId="4197076346" sldId="358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7:17:52.951" v="525" actId="478"/>
          <ac:spMkLst>
            <pc:docMk/>
            <pc:sldMk cId="4197076346" sldId="358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17:48.063" v="523" actId="478"/>
          <ac:spMkLst>
            <pc:docMk/>
            <pc:sldMk cId="4197076346" sldId="358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8:53.311" v="625" actId="207"/>
          <ac:spMkLst>
            <pc:docMk/>
            <pc:sldMk cId="4197076346" sldId="358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17:11.987" v="514" actId="14100"/>
          <ac:spMkLst>
            <pc:docMk/>
            <pc:sldMk cId="4197076346" sldId="358"/>
            <ac:spMk id="18" creationId="{89B62CAB-91E9-728B-ADAA-872B587979E2}"/>
          </ac:spMkLst>
        </pc:spChg>
        <pc:spChg chg="add del mod">
          <ac:chgData name="Usmani, O.A. (Omar)" userId="9138a46d-5e3b-4a04-8d74-2137b161a14c" providerId="ADAL" clId="{1EE6E2CE-7AD6-4910-A3C2-846EA5479C71}" dt="2024-10-30T17:17:50.598" v="524" actId="478"/>
          <ac:spMkLst>
            <pc:docMk/>
            <pc:sldMk cId="4197076346" sldId="358"/>
            <ac:spMk id="24" creationId="{783B7263-6176-072E-31F0-200BF0EE07B9}"/>
          </ac:spMkLst>
        </pc:spChg>
        <pc:spChg chg="add del mod">
          <ac:chgData name="Usmani, O.A. (Omar)" userId="9138a46d-5e3b-4a04-8d74-2137b161a14c" providerId="ADAL" clId="{1EE6E2CE-7AD6-4910-A3C2-846EA5479C71}" dt="2024-10-30T17:17:55.936" v="526" actId="478"/>
          <ac:spMkLst>
            <pc:docMk/>
            <pc:sldMk cId="4197076346" sldId="358"/>
            <ac:spMk id="28" creationId="{8AAC9A5B-E517-D423-7922-16498D3AACF8}"/>
          </ac:spMkLst>
        </pc:spChg>
        <pc:spChg chg="mod">
          <ac:chgData name="Usmani, O.A. (Omar)" userId="9138a46d-5e3b-4a04-8d74-2137b161a14c" providerId="ADAL" clId="{1EE6E2CE-7AD6-4910-A3C2-846EA5479C71}" dt="2024-10-30T17:18:42.912" v="532" actId="207"/>
          <ac:spMkLst>
            <pc:docMk/>
            <pc:sldMk cId="4197076346" sldId="358"/>
            <ac:spMk id="51" creationId="{F21086D1-222C-DA2D-F4A2-61C3780461D3}"/>
          </ac:spMkLst>
        </pc:spChg>
        <pc:spChg chg="del">
          <ac:chgData name="Usmani, O.A. (Omar)" userId="9138a46d-5e3b-4a04-8d74-2137b161a14c" providerId="ADAL" clId="{1EE6E2CE-7AD6-4910-A3C2-846EA5479C71}" dt="2024-10-30T17:17:44.497" v="522" actId="478"/>
          <ac:spMkLst>
            <pc:docMk/>
            <pc:sldMk cId="4197076346" sldId="358"/>
            <ac:spMk id="58" creationId="{0E82458F-752D-B094-AEBF-BD91D688D764}"/>
          </ac:spMkLst>
        </pc:spChg>
        <pc:picChg chg="del">
          <ac:chgData name="Usmani, O.A. (Omar)" userId="9138a46d-5e3b-4a04-8d74-2137b161a14c" providerId="ADAL" clId="{1EE6E2CE-7AD6-4910-A3C2-846EA5479C71}" dt="2024-10-30T17:15:28.958" v="501" actId="478"/>
          <ac:picMkLst>
            <pc:docMk/>
            <pc:sldMk cId="4197076346" sldId="358"/>
            <ac:picMk id="57" creationId="{BA7A5075-F659-9DDA-28C1-2B51F1FA6754}"/>
          </ac:picMkLst>
        </pc:picChg>
        <pc:picChg chg="del mod">
          <ac:chgData name="Usmani, O.A. (Omar)" userId="9138a46d-5e3b-4a04-8d74-2137b161a14c" providerId="ADAL" clId="{1EE6E2CE-7AD6-4910-A3C2-846EA5479C71}" dt="2024-10-30T17:19:39.648" v="542" actId="478"/>
          <ac:picMkLst>
            <pc:docMk/>
            <pc:sldMk cId="4197076346" sldId="358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15:25.620" v="499" actId="478"/>
          <ac:picMkLst>
            <pc:docMk/>
            <pc:sldMk cId="4197076346" sldId="358"/>
            <ac:picMk id="63" creationId="{46BD646D-9046-9941-9AAB-07472058DAF2}"/>
          </ac:picMkLst>
        </pc:picChg>
        <pc:picChg chg="del mod">
          <ac:chgData name="Usmani, O.A. (Omar)" userId="9138a46d-5e3b-4a04-8d74-2137b161a14c" providerId="ADAL" clId="{1EE6E2CE-7AD6-4910-A3C2-846EA5479C71}" dt="2024-10-30T17:21:06.487" v="553" actId="478"/>
          <ac:picMkLst>
            <pc:docMk/>
            <pc:sldMk cId="4197076346" sldId="358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19:41.100" v="543" actId="478"/>
          <ac:cxnSpMkLst>
            <pc:docMk/>
            <pc:sldMk cId="4197076346" sldId="358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21:07.663" v="554" actId="478"/>
          <ac:cxnSpMkLst>
            <pc:docMk/>
            <pc:sldMk cId="4197076346" sldId="358"/>
            <ac:cxnSpMk id="66" creationId="{AACF5D08-0CAA-8A6E-6C0D-CAFB6C263CB0}"/>
          </ac:cxnSpMkLst>
        </pc:cxnChg>
        <pc:cxnChg chg="del mod">
          <ac:chgData name="Usmani, O.A. (Omar)" userId="9138a46d-5e3b-4a04-8d74-2137b161a14c" providerId="ADAL" clId="{1EE6E2CE-7AD6-4910-A3C2-846EA5479C71}" dt="2024-10-30T17:15:24.195" v="498" actId="478"/>
          <ac:cxnSpMkLst>
            <pc:docMk/>
            <pc:sldMk cId="4197076346" sldId="358"/>
            <ac:cxnSpMk id="69" creationId="{9EC45E15-8562-9E8C-7757-F1EB4D30C7CB}"/>
          </ac:cxnSpMkLst>
        </pc:cxnChg>
        <pc:cxnChg chg="del mod">
          <ac:chgData name="Usmani, O.A. (Omar)" userId="9138a46d-5e3b-4a04-8d74-2137b161a14c" providerId="ADAL" clId="{1EE6E2CE-7AD6-4910-A3C2-846EA5479C71}" dt="2024-10-30T17:15:27.370" v="500" actId="478"/>
          <ac:cxnSpMkLst>
            <pc:docMk/>
            <pc:sldMk cId="4197076346" sldId="358"/>
            <ac:cxnSpMk id="72" creationId="{8B02700E-DE9F-5652-A6A0-A7326628E248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7:31.442" v="612" actId="1076"/>
        <pc:sldMkLst>
          <pc:docMk/>
          <pc:sldMk cId="597409762" sldId="359"/>
        </pc:sldMkLst>
        <pc:spChg chg="add del mod">
          <ac:chgData name="Usmani, O.A. (Omar)" userId="9138a46d-5e3b-4a04-8d74-2137b161a14c" providerId="ADAL" clId="{1EE6E2CE-7AD6-4910-A3C2-846EA5479C71}" dt="2024-10-30T17:26:09.357" v="596" actId="478"/>
          <ac:spMkLst>
            <pc:docMk/>
            <pc:sldMk cId="597409762" sldId="359"/>
            <ac:spMk id="4" creationId="{1CBF857E-5817-8742-3E9B-05BADC675F63}"/>
          </ac:spMkLst>
        </pc:spChg>
        <pc:spChg chg="del">
          <ac:chgData name="Usmani, O.A. (Omar)" userId="9138a46d-5e3b-4a04-8d74-2137b161a14c" providerId="ADAL" clId="{1EE6E2CE-7AD6-4910-A3C2-846EA5479C71}" dt="2024-10-30T17:26:10.658" v="597" actId="478"/>
          <ac:spMkLst>
            <pc:docMk/>
            <pc:sldMk cId="597409762" sldId="359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26:07.297" v="595" actId="478"/>
          <ac:spMkLst>
            <pc:docMk/>
            <pc:sldMk cId="597409762" sldId="359"/>
            <ac:spMk id="10" creationId="{A4795414-1CD7-B0E4-CA34-5C08CE103E5E}"/>
          </ac:spMkLst>
        </pc:spChg>
        <pc:spChg chg="add del mod">
          <ac:chgData name="Usmani, O.A. (Omar)" userId="9138a46d-5e3b-4a04-8d74-2137b161a14c" providerId="ADAL" clId="{1EE6E2CE-7AD6-4910-A3C2-846EA5479C71}" dt="2024-10-30T17:26:13.981" v="598" actId="478"/>
          <ac:spMkLst>
            <pc:docMk/>
            <pc:sldMk cId="597409762" sldId="359"/>
            <ac:spMk id="13" creationId="{B7EF22B2-7F64-6824-D19A-A9C34C5AC57C}"/>
          </ac:spMkLst>
        </pc:spChg>
        <pc:spChg chg="del">
          <ac:chgData name="Usmani, O.A. (Omar)" userId="9138a46d-5e3b-4a04-8d74-2137b161a14c" providerId="ADAL" clId="{1EE6E2CE-7AD6-4910-A3C2-846EA5479C71}" dt="2024-10-30T17:26:04.258" v="594" actId="478"/>
          <ac:spMkLst>
            <pc:docMk/>
            <pc:sldMk cId="597409762" sldId="359"/>
            <ac:spMk id="58" creationId="{0E82458F-752D-B094-AEBF-BD91D688D764}"/>
          </ac:spMkLst>
        </pc:spChg>
        <pc:picChg chg="mod">
          <ac:chgData name="Usmani, O.A. (Omar)" userId="9138a46d-5e3b-4a04-8d74-2137b161a14c" providerId="ADAL" clId="{1EE6E2CE-7AD6-4910-A3C2-846EA5479C71}" dt="2024-10-30T17:27:31.442" v="612" actId="1076"/>
          <ac:picMkLst>
            <pc:docMk/>
            <pc:sldMk cId="597409762" sldId="359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26:25.726" v="600" actId="1076"/>
          <ac:picMkLst>
            <pc:docMk/>
            <pc:sldMk cId="597409762" sldId="359"/>
            <ac:picMk id="63" creationId="{46BD646D-9046-9941-9AAB-07472058DAF2}"/>
          </ac:picMkLst>
        </pc:picChg>
        <pc:cxnChg chg="mod">
          <ac:chgData name="Usmani, O.A. (Omar)" userId="9138a46d-5e3b-4a04-8d74-2137b161a14c" providerId="ADAL" clId="{1EE6E2CE-7AD6-4910-A3C2-846EA5479C71}" dt="2024-10-30T17:27:22.728" v="609" actId="14100"/>
          <ac:cxnSpMkLst>
            <pc:docMk/>
            <pc:sldMk cId="597409762" sldId="359"/>
            <ac:cxnSpMk id="72" creationId="{8B02700E-DE9F-5652-A6A0-A7326628E248}"/>
          </ac:cxnSpMkLst>
        </pc:cxnChg>
      </pc:sldChg>
      <pc:sldChg chg="delSp modSp add mod">
        <pc:chgData name="Usmani, O.A. (Omar)" userId="9138a46d-5e3b-4a04-8d74-2137b161a14c" providerId="ADAL" clId="{1EE6E2CE-7AD6-4910-A3C2-846EA5479C71}" dt="2024-10-30T17:32:41.486" v="676" actId="1076"/>
        <pc:sldMkLst>
          <pc:docMk/>
          <pc:sldMk cId="3918842363" sldId="360"/>
        </pc:sldMkLst>
        <pc:spChg chg="mod">
          <ac:chgData name="Usmani, O.A. (Omar)" userId="9138a46d-5e3b-4a04-8d74-2137b161a14c" providerId="ADAL" clId="{1EE6E2CE-7AD6-4910-A3C2-846EA5479C71}" dt="2024-10-30T17:32:26.329" v="671" actId="207"/>
          <ac:spMkLst>
            <pc:docMk/>
            <pc:sldMk cId="3918842363" sldId="360"/>
            <ac:spMk id="18" creationId="{89B62CAB-91E9-728B-ADAA-872B587979E2}"/>
          </ac:spMkLst>
        </pc:spChg>
        <pc:picChg chg="del">
          <ac:chgData name="Usmani, O.A. (Omar)" userId="9138a46d-5e3b-4a04-8d74-2137b161a14c" providerId="ADAL" clId="{1EE6E2CE-7AD6-4910-A3C2-846EA5479C71}" dt="2024-10-30T17:32:09.501" v="665" actId="478"/>
          <ac:picMkLst>
            <pc:docMk/>
            <pc:sldMk cId="3918842363" sldId="360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32:41.486" v="676" actId="1076"/>
          <ac:picMkLst>
            <pc:docMk/>
            <pc:sldMk cId="3918842363" sldId="360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32:03.928" v="662" actId="478"/>
          <ac:picMkLst>
            <pc:docMk/>
            <pc:sldMk cId="3918842363" sldId="360"/>
            <ac:picMk id="63" creationId="{46BD646D-9046-9941-9AAB-07472058DAF2}"/>
          </ac:picMkLst>
        </pc:picChg>
        <pc:picChg chg="mod">
          <ac:chgData name="Usmani, O.A. (Omar)" userId="9138a46d-5e3b-4a04-8d74-2137b161a14c" providerId="ADAL" clId="{1EE6E2CE-7AD6-4910-A3C2-846EA5479C71}" dt="2024-10-30T17:32:06.534" v="663" actId="1076"/>
          <ac:picMkLst>
            <pc:docMk/>
            <pc:sldMk cId="3918842363" sldId="360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32:19.389" v="668" actId="478"/>
          <ac:cxnSpMkLst>
            <pc:docMk/>
            <pc:sldMk cId="3918842363" sldId="360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32:20.889" v="669" actId="478"/>
          <ac:cxnSpMkLst>
            <pc:docMk/>
            <pc:sldMk cId="3918842363" sldId="360"/>
            <ac:cxnSpMk id="66" creationId="{AACF5D08-0CAA-8A6E-6C0D-CAFB6C263CB0}"/>
          </ac:cxnSpMkLst>
        </pc:cxnChg>
        <pc:cxnChg chg="mod">
          <ac:chgData name="Usmani, O.A. (Omar)" userId="9138a46d-5e3b-4a04-8d74-2137b161a14c" providerId="ADAL" clId="{1EE6E2CE-7AD6-4910-A3C2-846EA5479C71}" dt="2024-10-30T17:32:36.783" v="674" actId="14100"/>
          <ac:cxnSpMkLst>
            <pc:docMk/>
            <pc:sldMk cId="3918842363" sldId="360"/>
            <ac:cxnSpMk id="72" creationId="{8B02700E-DE9F-5652-A6A0-A7326628E248}"/>
          </ac:cxnSpMkLst>
        </pc:cxnChg>
      </pc:sldChg>
      <pc:sldChg chg="addSp delSp modSp add mod ord">
        <pc:chgData name="Usmani, O.A. (Omar)" userId="9138a46d-5e3b-4a04-8d74-2137b161a14c" providerId="ADAL" clId="{1EE6E2CE-7AD6-4910-A3C2-846EA5479C71}" dt="2024-10-30T18:17:40.913" v="1172" actId="408"/>
        <pc:sldMkLst>
          <pc:docMk/>
          <pc:sldMk cId="137267501" sldId="361"/>
        </pc:sldMkLst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49" creationId="{01FFBB5F-66B9-C561-B1A1-FFB3AB8419A2}"/>
          </ac:spMkLst>
        </pc:spChg>
        <pc:spChg chg="add del 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1" creationId="{F21086D1-222C-DA2D-F4A2-61C3780461D3}"/>
          </ac:spMkLst>
        </pc:spChg>
        <pc:spChg chg="mod topLvl">
          <ac:chgData name="Usmani, O.A. (Omar)" userId="9138a46d-5e3b-4a04-8d74-2137b161a14c" providerId="ADAL" clId="{1EE6E2CE-7AD6-4910-A3C2-846EA5479C71}" dt="2024-10-30T18:17:40.913" v="1172" actId="408"/>
          <ac:spMkLst>
            <pc:docMk/>
            <pc:sldMk cId="137267501" sldId="361"/>
            <ac:spMk id="58" creationId="{0E82458F-752D-B094-AEBF-BD91D688D764}"/>
          </ac:spMkLst>
        </pc:spChg>
        <pc:grpChg chg="add mod">
          <ac:chgData name="Usmani, O.A. (Omar)" userId="9138a46d-5e3b-4a04-8d74-2137b161a14c" providerId="ADAL" clId="{1EE6E2CE-7AD6-4910-A3C2-846EA5479C71}" dt="2024-10-30T18:17:31.841" v="1171" actId="1037"/>
          <ac:grpSpMkLst>
            <pc:docMk/>
            <pc:sldMk cId="137267501" sldId="361"/>
            <ac:grpSpMk id="36" creationId="{A8E526B9-15D3-DA43-AD54-CE2953066BC5}"/>
          </ac:grpSpMkLst>
        </pc:grpChg>
        <pc:grpChg chg="add mod">
          <ac:chgData name="Usmani, O.A. (Omar)" userId="9138a46d-5e3b-4a04-8d74-2137b161a14c" providerId="ADAL" clId="{1EE6E2CE-7AD6-4910-A3C2-846EA5479C71}" dt="2024-10-30T18:17:23.578" v="1130" actId="164"/>
          <ac:grpSpMkLst>
            <pc:docMk/>
            <pc:sldMk cId="137267501" sldId="361"/>
            <ac:grpSpMk id="37" creationId="{D0A33F1C-EF9B-A732-7EAB-0C043010A8B9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38" creationId="{66DB510E-E6C3-F9BE-72D2-79298947591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0" creationId="{6F299F9E-1938-92D4-343E-818B2F56CCA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3" creationId="{26B018EC-E04C-9D66-43DB-6E4B9148C06C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0" creationId="{97BAB2F7-AB58-78B1-8E5B-ABA4BE06C840}"/>
          </ac:grpSpMkLst>
        </pc:grpChg>
        <pc:grpChg chg="add del 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2" creationId="{DA41A921-6B54-5E6F-53E5-1A667096E5F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3" creationId="{0DCE6757-A824-1D85-919A-9BA51731D6D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4" creationId="{B1C20C8C-FF54-627A-4F05-26E044958024}"/>
          </ac:grpSpMkLst>
        </pc:grpChg>
        <pc:grpChg chg="del mod topLvl">
          <ac:chgData name="Usmani, O.A. (Omar)" userId="9138a46d-5e3b-4a04-8d74-2137b161a14c" providerId="ADAL" clId="{1EE6E2CE-7AD6-4910-A3C2-846EA5479C71}" dt="2024-10-30T18:10:04.394" v="1053" actId="478"/>
          <ac:grpSpMkLst>
            <pc:docMk/>
            <pc:sldMk cId="137267501" sldId="361"/>
            <ac:grpSpMk id="60" creationId="{B435F2A9-9045-FA58-2A3E-1A354B78838F}"/>
          </ac:grpSpMkLst>
        </pc:grpChg>
        <pc:grpChg chg="del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1" creationId="{8576E7AF-F23D-7A41-FBBA-78696345C52E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7" creationId="{9F08B4DD-EE41-ADB9-1874-E792CE77D8AB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19" creationId="{95B910E5-E9DA-4399-A63D-39587058F483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0" creationId="{67F77F36-0DFC-2CAB-F291-3B3F0CFF5C5B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2" creationId="{2EA974FF-6C39-2E88-5539-35A817D6F229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3" creationId="{8FFA48A0-44EA-5D34-6D37-2962704ED791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4" creationId="{83952EAE-E619-336E-475D-8C7404D5423C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5" creationId="{E82279F7-97D7-1F75-9C06-005A37967B52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6" creationId="{66AAF70C-C26D-75CC-6060-45F894AA520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7" creationId="{BD323270-6775-8215-377D-3B69FD1092F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8" creationId="{25D5254F-9F4B-A63D-5385-1E7ACA28EDB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9" creationId="{760E8518-CCCC-93AD-DAFF-E01987FC4BA1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30" creationId="{84747EF3-12DE-3A51-B33C-F325C38533FD}"/>
          </ac:picMkLst>
        </pc:picChg>
        <pc:picChg chg="add">
          <ac:chgData name="Usmani, O.A. (Omar)" userId="9138a46d-5e3b-4a04-8d74-2137b161a14c" providerId="ADAL" clId="{1EE6E2CE-7AD6-4910-A3C2-846EA5479C71}" dt="2024-10-30T18:16:00.120" v="1113"/>
          <ac:picMkLst>
            <pc:docMk/>
            <pc:sldMk cId="137267501" sldId="361"/>
            <ac:picMk id="31" creationId="{EF29F91B-A9E8-7023-2915-FB0EEA998638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2" creationId="{341DB479-507D-9500-63E2-E4C3BF6B8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3" creationId="{072B7DA3-290D-EA65-D7A0-543681ADA2AA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4" creationId="{7FCF8A1F-FF3F-B4B9-7885-65D0073E4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5" creationId="{B5464EA9-1F82-184B-AEA3-517369521086}"/>
          </ac:picMkLst>
        </pc:picChg>
        <pc:cxnChg chg="add del mod">
          <ac:chgData name="Usmani, O.A. (Omar)" userId="9138a46d-5e3b-4a04-8d74-2137b161a14c" providerId="ADAL" clId="{1EE6E2CE-7AD6-4910-A3C2-846EA5479C71}" dt="2024-10-30T18:09:45.143" v="1049" actId="478"/>
          <ac:cxnSpMkLst>
            <pc:docMk/>
            <pc:sldMk cId="137267501" sldId="361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7:56:22.770" v="923" actId="1076"/>
          <ac:cxnSpMkLst>
            <pc:docMk/>
            <pc:sldMk cId="137267501" sldId="361"/>
            <ac:cxnSpMk id="10" creationId="{5FF5805F-7136-1817-BCD9-CB01E9B1309F}"/>
          </ac:cxnSpMkLst>
        </pc:cxnChg>
      </pc:sldChg>
      <pc:sldChg chg="modSp add mod ord">
        <pc:chgData name="Usmani, O.A. (Omar)" userId="9138a46d-5e3b-4a04-8d74-2137b161a14c" providerId="ADAL" clId="{1EE6E2CE-7AD6-4910-A3C2-846EA5479C71}" dt="2024-10-30T18:03:42.970" v="999"/>
        <pc:sldMkLst>
          <pc:docMk/>
          <pc:sldMk cId="4172671561" sldId="362"/>
        </pc:sldMkLst>
        <pc:grpChg chg="mod">
          <ac:chgData name="Usmani, O.A. (Omar)" userId="9138a46d-5e3b-4a04-8d74-2137b161a14c" providerId="ADAL" clId="{1EE6E2CE-7AD6-4910-A3C2-846EA5479C71}" dt="2024-10-30T18:03:33.467" v="997" actId="1076"/>
          <ac:grpSpMkLst>
            <pc:docMk/>
            <pc:sldMk cId="4172671561" sldId="362"/>
            <ac:grpSpMk id="65" creationId="{6A57A301-01F2-4402-F5BD-E5F01B7D6B8B}"/>
          </ac:grpSpMkLst>
        </pc:grpChg>
        <pc:cxnChg chg="mod">
          <ac:chgData name="Usmani, O.A. (Omar)" userId="9138a46d-5e3b-4a04-8d74-2137b161a14c" providerId="ADAL" clId="{1EE6E2CE-7AD6-4910-A3C2-846EA5479C71}" dt="2024-10-30T18:03:33.467" v="997" actId="1076"/>
          <ac:cxnSpMkLst>
            <pc:docMk/>
            <pc:sldMk cId="4172671561" sldId="362"/>
            <ac:cxnSpMk id="2" creationId="{FF9D5BC5-54EC-D1A4-4A85-B0D150592995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0:42.939" v="951" actId="692"/>
        <pc:sldMkLst>
          <pc:docMk/>
          <pc:sldMk cId="925451699" sldId="363"/>
        </pc:sldMkLst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3" creationId="{516B49FF-3B8B-C883-BAE6-AC9FECFAE7E6}"/>
          </ac:spMkLst>
        </pc:spChg>
        <pc:spChg chg="del mod">
          <ac:chgData name="Usmani, O.A. (Omar)" userId="9138a46d-5e3b-4a04-8d74-2137b161a14c" providerId="ADAL" clId="{1EE6E2CE-7AD6-4910-A3C2-846EA5479C71}" dt="2024-10-30T17:59:32.782" v="937" actId="478"/>
          <ac:spMkLst>
            <pc:docMk/>
            <pc:sldMk cId="925451699" sldId="363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59:53.295" v="942" actId="165"/>
          <ac:spMkLst>
            <pc:docMk/>
            <pc:sldMk cId="925451699" sldId="363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49" creationId="{01FFBB5F-66B9-C561-B1A1-FFB3AB8419A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51" creationId="{F21086D1-222C-DA2D-F4A2-61C3780461D3}"/>
          </ac:spMkLst>
        </pc:spChg>
        <pc:spChg chg="add del mod topLvl">
          <ac:chgData name="Usmani, O.A. (Omar)" userId="9138a46d-5e3b-4a04-8d74-2137b161a14c" providerId="ADAL" clId="{1EE6E2CE-7AD6-4910-A3C2-846EA5479C71}" dt="2024-10-30T17:59:27.334" v="935" actId="478"/>
          <ac:spMkLst>
            <pc:docMk/>
            <pc:sldMk cId="925451699" sldId="363"/>
            <ac:spMk id="58" creationId="{0E82458F-752D-B094-AEBF-BD91D688D764}"/>
          </ac:spMkLst>
        </pc:spChg>
        <pc:grpChg chg="del mod">
          <ac:chgData name="Usmani, O.A. (Omar)" userId="9138a46d-5e3b-4a04-8d74-2137b161a14c" providerId="ADAL" clId="{1EE6E2CE-7AD6-4910-A3C2-846EA5479C71}" dt="2024-10-30T17:59:32.782" v="937" actId="478"/>
          <ac:grpSpMkLst>
            <pc:docMk/>
            <pc:sldMk cId="925451699" sldId="363"/>
            <ac:grpSpMk id="38" creationId="{66DB510E-E6C3-F9BE-72D2-792989475915}"/>
          </ac:grpSpMkLst>
        </pc:grpChg>
        <pc:grpChg chg="del mod">
          <ac:chgData name="Usmani, O.A. (Omar)" userId="9138a46d-5e3b-4a04-8d74-2137b161a14c" providerId="ADAL" clId="{1EE6E2CE-7AD6-4910-A3C2-846EA5479C71}" dt="2024-10-30T17:59:47.098" v="941" actId="478"/>
          <ac:grpSpMkLst>
            <pc:docMk/>
            <pc:sldMk cId="925451699" sldId="363"/>
            <ac:grpSpMk id="40" creationId="{6F299F9E-1938-92D4-343E-818B2F56CCAD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43" creationId="{26B018EC-E04C-9D66-43DB-6E4B9148C06C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0" creationId="{97BAB2F7-AB58-78B1-8E5B-ABA4BE06C840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2" creationId="{DA41A921-6B54-5E6F-53E5-1A667096E5FD}"/>
          </ac:grpSpMkLst>
        </pc:grpChg>
        <pc:grpChg chg="del mod topLvl">
          <ac:chgData name="Usmani, O.A. (Omar)" userId="9138a46d-5e3b-4a04-8d74-2137b161a14c" providerId="ADAL" clId="{1EE6E2CE-7AD6-4910-A3C2-846EA5479C71}" dt="2024-10-30T17:59:30.233" v="936" actId="478"/>
          <ac:grpSpMkLst>
            <pc:docMk/>
            <pc:sldMk cId="925451699" sldId="363"/>
            <ac:grpSpMk id="53" creationId="{0DCE6757-A824-1D85-919A-9BA51731D6D5}"/>
          </ac:grpSpMkLst>
        </pc:grpChg>
        <pc:grpChg chg="del mod topLvl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60" creationId="{B435F2A9-9045-FA58-2A3E-1A354B78838F}"/>
          </ac:grpSpMkLst>
        </pc:grpChg>
        <pc:grpChg chg="add del">
          <ac:chgData name="Usmani, O.A. (Omar)" userId="9138a46d-5e3b-4a04-8d74-2137b161a14c" providerId="ADAL" clId="{1EE6E2CE-7AD6-4910-A3C2-846EA5479C71}" dt="2024-10-30T17:59:12.410" v="931" actId="165"/>
          <ac:grpSpMkLst>
            <pc:docMk/>
            <pc:sldMk cId="925451699" sldId="363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6" creationId="{92917329-0EF0-1710-A3B3-9BB664EF9FC9}"/>
          </ac:picMkLst>
        </pc:picChg>
        <pc:picChg chg="del mod topLvl">
          <ac:chgData name="Usmani, O.A. (Omar)" userId="9138a46d-5e3b-4a04-8d74-2137b161a14c" providerId="ADAL" clId="{1EE6E2CE-7AD6-4910-A3C2-846EA5479C71}" dt="2024-10-30T17:59:59.847" v="943" actId="478"/>
          <ac:picMkLst>
            <pc:docMk/>
            <pc:sldMk cId="925451699" sldId="363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11" creationId="{8576E7AF-F23D-7A41-FBBA-78696345C52E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2" creationId="{39337FEF-1AAE-EF08-2C78-2AE0A9565E78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2" creationId="{2EA974FF-6C39-2E88-5539-35A817D6F229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7" creationId="{BD323270-6775-8215-377D-3B69FD1092F9}"/>
          </ac:picMkLst>
        </pc:picChg>
        <pc:cxnChg chg="del mod">
          <ac:chgData name="Usmani, O.A. (Omar)" userId="9138a46d-5e3b-4a04-8d74-2137b161a14c" providerId="ADAL" clId="{1EE6E2CE-7AD6-4910-A3C2-846EA5479C71}" dt="2024-10-30T18:00:18.521" v="948" actId="478"/>
          <ac:cxnSpMkLst>
            <pc:docMk/>
            <pc:sldMk cId="925451699" sldId="363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8:00:42.939" v="951" actId="692"/>
          <ac:cxnSpMkLst>
            <pc:docMk/>
            <pc:sldMk cId="925451699" sldId="363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2:02.388" v="984" actId="1037"/>
        <pc:sldMkLst>
          <pc:docMk/>
          <pc:sldMk cId="1301461915" sldId="364"/>
        </pc:sldMkLst>
        <pc:spChg chg="add mod">
          <ac:chgData name="Usmani, O.A. (Omar)" userId="9138a46d-5e3b-4a04-8d74-2137b161a14c" providerId="ADAL" clId="{1EE6E2CE-7AD6-4910-A3C2-846EA5479C71}" dt="2024-10-30T18:01:31.129" v="958"/>
          <ac:spMkLst>
            <pc:docMk/>
            <pc:sldMk cId="1301461915" sldId="364"/>
            <ac:spMk id="2" creationId="{B692B51B-0420-9AC2-00BA-D6C8EF5FBA5E}"/>
          </ac:spMkLst>
        </pc:spChg>
        <pc:spChg chg="add mod">
          <ac:chgData name="Usmani, O.A. (Omar)" userId="9138a46d-5e3b-4a04-8d74-2137b161a14c" providerId="ADAL" clId="{1EE6E2CE-7AD6-4910-A3C2-846EA5479C71}" dt="2024-10-30T18:01:48.226" v="961" actId="164"/>
          <ac:spMkLst>
            <pc:docMk/>
            <pc:sldMk cId="1301461915" sldId="364"/>
            <ac:spMk id="3" creationId="{F58D010E-9E92-09AF-19D0-AC787BE50852}"/>
          </ac:spMkLst>
        </pc:spChg>
        <pc:grpChg chg="add mod">
          <ac:chgData name="Usmani, O.A. (Omar)" userId="9138a46d-5e3b-4a04-8d74-2137b161a14c" providerId="ADAL" clId="{1EE6E2CE-7AD6-4910-A3C2-846EA5479C71}" dt="2024-10-30T18:02:02.388" v="984" actId="1037"/>
          <ac:grpSpMkLst>
            <pc:docMk/>
            <pc:sldMk cId="1301461915" sldId="364"/>
            <ac:grpSpMk id="7" creationId="{91109BD9-66F6-D44F-5370-3495567B54D1}"/>
          </ac:grpSpMkLst>
        </pc:grpChg>
        <pc:grpChg chg="mod">
          <ac:chgData name="Usmani, O.A. (Omar)" userId="9138a46d-5e3b-4a04-8d74-2137b161a14c" providerId="ADAL" clId="{1EE6E2CE-7AD6-4910-A3C2-846EA5479C71}" dt="2024-10-30T18:01:57.281" v="963" actId="554"/>
          <ac:grpSpMkLst>
            <pc:docMk/>
            <pc:sldMk cId="1301461915" sldId="364"/>
            <ac:grpSpMk id="42" creationId="{D776004A-F510-FB90-3875-32537D091F76}"/>
          </ac:grpSpMkLst>
        </pc:grpChg>
        <pc:grpChg chg="del">
          <ac:chgData name="Usmani, O.A. (Omar)" userId="9138a46d-5e3b-4a04-8d74-2137b161a14c" providerId="ADAL" clId="{1EE6E2CE-7AD6-4910-A3C2-846EA5479C71}" dt="2024-10-30T18:01:30.486" v="957" actId="478"/>
          <ac:grpSpMkLst>
            <pc:docMk/>
            <pc:sldMk cId="1301461915" sldId="364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4" creationId="{61EB895B-1AF7-27CB-57E4-00B332FEC2CD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5" creationId="{7B080173-D103-05CD-4462-BEB11CDA36AB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6" creationId="{CE9E87FF-156C-B1B2-4482-6E3BB87DBB7B}"/>
          </ac:picMkLst>
        </pc:picChg>
        <pc:cxnChg chg="mod">
          <ac:chgData name="Usmani, O.A. (Omar)" userId="9138a46d-5e3b-4a04-8d74-2137b161a14c" providerId="ADAL" clId="{1EE6E2CE-7AD6-4910-A3C2-846EA5479C71}" dt="2024-10-30T18:01:57.281" v="963" actId="554"/>
          <ac:cxnSpMkLst>
            <pc:docMk/>
            <pc:sldMk cId="1301461915" sldId="364"/>
            <ac:cxnSpMk id="10" creationId="{26CFBF15-3450-E899-C946-BFDC87ADF194}"/>
          </ac:cxnSpMkLst>
        </pc:cxnChg>
      </pc:sldChg>
      <pc:sldChg chg="addSp delSp modSp add del mod">
        <pc:chgData name="Usmani, O.A. (Omar)" userId="9138a46d-5e3b-4a04-8d74-2137b161a14c" providerId="ADAL" clId="{1EE6E2CE-7AD6-4910-A3C2-846EA5479C71}" dt="2024-10-30T18:13:07.169" v="1085"/>
        <pc:sldMkLst>
          <pc:docMk/>
          <pc:sldMk cId="375377375" sldId="365"/>
        </pc:sldMkLst>
        <pc:spChg chg="add del mod">
          <ac:chgData name="Usmani, O.A. (Omar)" userId="9138a46d-5e3b-4a04-8d74-2137b161a14c" providerId="ADAL" clId="{1EE6E2CE-7AD6-4910-A3C2-846EA5479C71}" dt="2024-10-30T18:03:12.313" v="993" actId="21"/>
          <ac:spMkLst>
            <pc:docMk/>
            <pc:sldMk cId="375377375" sldId="365"/>
            <ac:spMk id="2" creationId="{A1762DB2-E38E-80DD-B57F-95EA7704B5F0}"/>
          </ac:spMkLst>
        </pc:spChg>
        <pc:spChg chg="add mod">
          <ac:chgData name="Usmani, O.A. (Omar)" userId="9138a46d-5e3b-4a04-8d74-2137b161a14c" providerId="ADAL" clId="{1EE6E2CE-7AD6-4910-A3C2-846EA5479C71}" dt="2024-10-30T18:02:46.645" v="986" actId="164"/>
          <ac:spMkLst>
            <pc:docMk/>
            <pc:sldMk cId="375377375" sldId="365"/>
            <ac:spMk id="4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7" creationId="{A1762DB2-E38E-80DD-B57F-95EA7704B5F0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9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2" creationId="{7E174D2A-C801-3FE9-42B0-2D31C4C499DE}"/>
          </ac:spMkLst>
        </pc:spChg>
        <pc:spChg chg="add del mod topLvl">
          <ac:chgData name="Usmani, O.A. (Omar)" userId="9138a46d-5e3b-4a04-8d74-2137b161a14c" providerId="ADAL" clId="{1EE6E2CE-7AD6-4910-A3C2-846EA5479C71}" dt="2024-10-30T18:03:27.612" v="995" actId="478"/>
          <ac:spMkLst>
            <pc:docMk/>
            <pc:sldMk cId="375377375" sldId="365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9" creationId="{7A5010B6-5C63-FF47-25B0-4772CE134C10}"/>
          </ac:spMkLst>
        </pc:spChg>
        <pc:grpChg chg="add del mod">
          <ac:chgData name="Usmani, O.A. (Omar)" userId="9138a46d-5e3b-4a04-8d74-2137b161a14c" providerId="ADAL" clId="{1EE6E2CE-7AD6-4910-A3C2-846EA5479C71}" dt="2024-10-30T18:03:21.968" v="994" actId="21"/>
          <ac:grpSpMkLst>
            <pc:docMk/>
            <pc:sldMk cId="375377375" sldId="365"/>
            <ac:grpSpMk id="5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3:29.232" v="996"/>
          <ac:grpSpMkLst>
            <pc:docMk/>
            <pc:sldMk cId="375377375" sldId="365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1" creationId="{7EB365B8-43EC-C11C-CB3B-28F25D2FE2E5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5" creationId="{829D9E82-8FAE-26CF-98FB-5E5A86A8CD45}"/>
          </ac:grpSpMkLst>
        </pc:grpChg>
        <pc:grpChg chg="add del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2:46.645" v="986" actId="164"/>
          <ac:picMkLst>
            <pc:docMk/>
            <pc:sldMk cId="375377375" sldId="365"/>
            <ac:picMk id="3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03:29.232" v="996"/>
          <ac:picMkLst>
            <pc:docMk/>
            <pc:sldMk cId="375377375" sldId="365"/>
            <ac:picMk id="8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13" creationId="{9322E657-7D25-E9C7-60AB-7E9B9A2F58F9}"/>
          </ac:picMkLst>
        </pc:picChg>
        <pc:picChg chg="de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0" creationId="{7CC1A1C6-B4DE-BBD8-9C5C-0E0CC3BD8936}"/>
          </ac:picMkLst>
        </pc:picChg>
        <pc:picChg chg="del mod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2" creationId="{2D3FE530-C9BE-49E3-3E29-81112F2FC20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3" creationId="{D91C057B-E244-D681-41D1-A3B2E8A96AFD}"/>
          </ac:picMkLst>
        </pc:picChg>
        <pc:picChg chg="topLv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3:27.612" v="995" actId="478"/>
          <ac:cxnSpMkLst>
            <pc:docMk/>
            <pc:sldMk cId="375377375" sldId="365"/>
            <ac:cxnSpMk id="10" creationId="{26CFBF15-3450-E899-C946-BFDC87ADF194}"/>
          </ac:cxnSpMkLst>
        </pc:cxnChg>
        <pc:cxnChg chg="add mod">
          <ac:chgData name="Usmani, O.A. (Omar)" userId="9138a46d-5e3b-4a04-8d74-2137b161a14c" providerId="ADAL" clId="{1EE6E2CE-7AD6-4910-A3C2-846EA5479C71}" dt="2024-10-30T18:13:07.169" v="1085"/>
          <ac:cxnSpMkLst>
            <pc:docMk/>
            <pc:sldMk cId="375377375" sldId="365"/>
            <ac:cxnSpMk id="14" creationId="{02FD181E-907F-87C1-9168-904F5BEE3E4D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4:10.943" v="1006"/>
        <pc:sldMkLst>
          <pc:docMk/>
          <pc:sldMk cId="572951585" sldId="366"/>
        </pc:sldMkLst>
        <pc:spChg chg="add mod">
          <ac:chgData name="Usmani, O.A. (Omar)" userId="9138a46d-5e3b-4a04-8d74-2137b161a14c" providerId="ADAL" clId="{1EE6E2CE-7AD6-4910-A3C2-846EA5479C71}" dt="2024-10-30T18:03:53.569" v="1001" actId="164"/>
          <ac:spMkLst>
            <pc:docMk/>
            <pc:sldMk cId="572951585" sldId="366"/>
            <ac:spMk id="2" creationId="{A4CF3061-35CB-D7B7-78CE-B2017177DF55}"/>
          </ac:spMkLst>
        </pc:spChg>
        <pc:spChg chg="mod">
          <ac:chgData name="Usmani, O.A. (Omar)" userId="9138a46d-5e3b-4a04-8d74-2137b161a14c" providerId="ADAL" clId="{1EE6E2CE-7AD6-4910-A3C2-846EA5479C71}" dt="2024-10-30T18:04:10.943" v="1006"/>
          <ac:spMkLst>
            <pc:docMk/>
            <pc:sldMk cId="572951585" sldId="366"/>
            <ac:spMk id="7" creationId="{A4CF3061-35CB-D7B7-78CE-B2017177DF55}"/>
          </ac:spMkLst>
        </pc:spChg>
        <pc:spChg chg="del topLvl">
          <ac:chgData name="Usmani, O.A. (Omar)" userId="9138a46d-5e3b-4a04-8d74-2137b161a14c" providerId="ADAL" clId="{1EE6E2CE-7AD6-4910-A3C2-846EA5479C71}" dt="2024-10-30T18:04:09.351" v="1005" actId="478"/>
          <ac:spMkLst>
            <pc:docMk/>
            <pc:sldMk cId="572951585" sldId="366"/>
            <ac:spMk id="18" creationId="{89B62CAB-91E9-728B-ADAA-872B587979E2}"/>
          </ac:spMkLst>
        </pc:spChg>
        <pc:grpChg chg="add del mod">
          <ac:chgData name="Usmani, O.A. (Omar)" userId="9138a46d-5e3b-4a04-8d74-2137b161a14c" providerId="ADAL" clId="{1EE6E2CE-7AD6-4910-A3C2-846EA5479C71}" dt="2024-10-30T18:04:05.168" v="1004" actId="21"/>
          <ac:grpSpMkLst>
            <pc:docMk/>
            <pc:sldMk cId="572951585" sldId="366"/>
            <ac:grpSpMk id="5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4:10.943" v="1006"/>
          <ac:grpSpMkLst>
            <pc:docMk/>
            <pc:sldMk cId="572951585" sldId="366"/>
            <ac:grpSpMk id="6" creationId="{8393F115-ECB0-CAAF-98E3-0415496A463B}"/>
          </ac:grpSpMkLst>
        </pc:grpChg>
        <pc:grpChg chg="del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3" creationId="{635138E6-BF6E-7EFC-BBBD-F3AC8512E8F2}"/>
          </ac:picMkLst>
        </pc:pic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4" creationId="{DDC95937-C804-6464-1C21-627BFB74B87C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8" creationId="{635138E6-BF6E-7EFC-BBBD-F3AC8512E8F2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9" creationId="{DDC95937-C804-6464-1C21-627BFB74B87C}"/>
          </ac:picMkLst>
        </pc:picChg>
        <pc:picChg chg="topLv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1" creationId="{53DE8EB8-287C-EB6B-2682-825999FDCBA7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4:09.351" v="1005" actId="478"/>
          <ac:cxnSpMkLst>
            <pc:docMk/>
            <pc:sldMk cId="572951585" sldId="366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7:41.501" v="1020" actId="554"/>
        <pc:sldMkLst>
          <pc:docMk/>
          <pc:sldMk cId="2403395793" sldId="367"/>
        </pc:sldMkLst>
        <pc:spChg chg="add mod">
          <ac:chgData name="Usmani, O.A. (Omar)" userId="9138a46d-5e3b-4a04-8d74-2137b161a14c" providerId="ADAL" clId="{1EE6E2CE-7AD6-4910-A3C2-846EA5479C71}" dt="2024-10-30T18:06:38.146" v="1009"/>
          <ac:spMkLst>
            <pc:docMk/>
            <pc:sldMk cId="2403395793" sldId="367"/>
            <ac:spMk id="2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6:58.785" v="1012"/>
          <ac:spMkLst>
            <pc:docMk/>
            <pc:sldMk cId="2403395793" sldId="367"/>
            <ac:spMk id="7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17.747" v="1013"/>
          <ac:spMkLst>
            <pc:docMk/>
            <pc:sldMk cId="2403395793" sldId="367"/>
            <ac:spMk id="11" creationId="{6C246822-A827-6C43-5DEA-4521E99AF98F}"/>
          </ac:spMkLst>
        </pc:spChg>
        <pc:spChg chg="add del mod">
          <ac:chgData name="Usmani, O.A. (Omar)" userId="9138a46d-5e3b-4a04-8d74-2137b161a14c" providerId="ADAL" clId="{1EE6E2CE-7AD6-4910-A3C2-846EA5479C71}" dt="2024-10-30T18:06:40.317" v="1010" actId="21"/>
          <ac:spMkLst>
            <pc:docMk/>
            <pc:sldMk cId="2403395793" sldId="367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24.210" v="1015"/>
          <ac:spMkLst>
            <pc:docMk/>
            <pc:sldMk cId="2403395793" sldId="367"/>
            <ac:spMk id="20" creationId="{C7D3C017-D2B0-0548-40E5-79F9C5DC56AD}"/>
          </ac:spMkLst>
        </pc:s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3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6:58.785" v="1012"/>
          <ac:grpSpMkLst>
            <pc:docMk/>
            <pc:sldMk cId="2403395793" sldId="367"/>
            <ac:grpSpMk id="4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9" creationId="{19C139BB-EDBB-E05C-6738-B9BE1C3D1190}"/>
          </ac:grpSpMkLst>
        </pc:grpChg>
        <pc:grpChg chg="add 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13" creationId="{0187BF62-73D2-A7D5-B341-674A0FB5622B}"/>
          </ac:grpSpMkLst>
        </pc:grpChg>
        <pc:grpChg chg="mod">
          <ac:chgData name="Usmani, O.A. (Omar)" userId="9138a46d-5e3b-4a04-8d74-2137b161a14c" providerId="ADAL" clId="{1EE6E2CE-7AD6-4910-A3C2-846EA5479C71}" dt="2024-10-30T18:07:24.210" v="1015"/>
          <ac:grpSpMkLst>
            <pc:docMk/>
            <pc:sldMk cId="2403395793" sldId="367"/>
            <ac:grpSpMk id="14" creationId="{0B2A78A9-8782-EAFB-422F-6748709734E6}"/>
          </ac:grpSpMkLst>
        </pc:grpChg>
        <pc:grpChg chg="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42" creationId="{D776004A-F510-FB90-3875-32537D091F76}"/>
          </ac:grpSpMkLst>
        </pc:grpChg>
        <pc:grpChg chg="add del">
          <ac:chgData name="Usmani, O.A. (Omar)" userId="9138a46d-5e3b-4a04-8d74-2137b161a14c" providerId="ADAL" clId="{1EE6E2CE-7AD6-4910-A3C2-846EA5479C71}" dt="2024-10-30T18:06:40.317" v="1010" actId="21"/>
          <ac:grpSpMkLst>
            <pc:docMk/>
            <pc:sldMk cId="2403395793" sldId="367"/>
            <ac:grpSpMk id="43" creationId="{26B018EC-E04C-9D66-43DB-6E4B9148C06C}"/>
          </ac:grpSpMkLst>
        </pc:grpChg>
        <pc:grpChg chg="del">
          <ac:chgData name="Usmani, O.A. (Omar)" userId="9138a46d-5e3b-4a04-8d74-2137b161a14c" providerId="ADAL" clId="{1EE6E2CE-7AD6-4910-A3C2-846EA5479C71}" dt="2024-10-30T18:06:56.359" v="1011" actId="21"/>
          <ac:grpSpMkLst>
            <pc:docMk/>
            <pc:sldMk cId="2403395793" sldId="367"/>
            <ac:grpSpMk id="44" creationId="{2D702EC1-0EB8-7850-4AB4-C02BC6C1D6D7}"/>
          </ac:grpSpMkLst>
        </pc:grp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5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6" creationId="{BD323270-6775-8215-377D-3B69FD1092F9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8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17.747" v="1013"/>
          <ac:picMkLst>
            <pc:docMk/>
            <pc:sldMk cId="2403395793" sldId="367"/>
            <ac:picMk id="12" creationId="{A1977691-5048-8938-659B-E053B12294D8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5" creationId="{103F4377-050C-5803-759F-B396083AA15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9" creationId="{3563DAB9-5C59-D35E-6552-1810E77B1E25}"/>
          </ac:picMkLst>
        </pc:picChg>
        <pc:picChg chg="mod">
          <ac:chgData name="Usmani, O.A. (Omar)" userId="9138a46d-5e3b-4a04-8d74-2137b161a14c" providerId="ADAL" clId="{1EE6E2CE-7AD6-4910-A3C2-846EA5479C71}" dt="2024-10-30T18:06:40.317" v="1010" actId="21"/>
          <ac:picMkLst>
            <pc:docMk/>
            <pc:sldMk cId="2403395793" sldId="367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22" creationId="{A510AF8A-E62C-29DA-618B-21A8E445D290}"/>
          </ac:picMkLst>
        </pc:picChg>
        <pc:cxnChg chg="mod">
          <ac:chgData name="Usmani, O.A. (Omar)" userId="9138a46d-5e3b-4a04-8d74-2137b161a14c" providerId="ADAL" clId="{1EE6E2CE-7AD6-4910-A3C2-846EA5479C71}" dt="2024-10-30T18:07:34.127" v="1018" actId="554"/>
          <ac:cxnSpMkLst>
            <pc:docMk/>
            <pc:sldMk cId="2403395793" sldId="367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06.854" v="1102" actId="21"/>
        <pc:sldMkLst>
          <pc:docMk/>
          <pc:sldMk cId="1350701394" sldId="368"/>
        </pc:sldMkLst>
        <pc:spChg chg="mod">
          <ac:chgData name="Usmani, O.A. (Omar)" userId="9138a46d-5e3b-4a04-8d74-2137b161a14c" providerId="ADAL" clId="{1EE6E2CE-7AD6-4910-A3C2-846EA5479C71}" dt="2024-10-30T18:07:50.887" v="1021"/>
          <ac:spMkLst>
            <pc:docMk/>
            <pc:sldMk cId="1350701394" sldId="368"/>
            <ac:spMk id="8" creationId="{B6971DB4-0ACE-D2CF-8C9C-6B8B4BE842FB}"/>
          </ac:spMkLst>
        </pc:spChg>
        <pc:spChg chg="mod">
          <ac:chgData name="Usmani, O.A. (Omar)" userId="9138a46d-5e3b-4a04-8d74-2137b161a14c" providerId="ADAL" clId="{1EE6E2CE-7AD6-4910-A3C2-846EA5479C71}" dt="2024-10-30T18:07:56.435" v="1023"/>
          <ac:spMkLst>
            <pc:docMk/>
            <pc:sldMk cId="1350701394" sldId="368"/>
            <ac:spMk id="14" creationId="{E6788B8E-F3AF-6AA7-1F90-83B62B48E179}"/>
          </ac:spMkLst>
        </pc:spChg>
        <pc:grpChg chg="add 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2" creationId="{60F2928D-5341-DB31-F818-25F81932A796}"/>
          </ac:grpSpMkLst>
        </pc:grpChg>
        <pc:grpChg chg="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7" creationId="{91109BD9-66F6-D44F-5370-3495567B54D1}"/>
          </ac:grpSpMkLst>
        </pc:grpChg>
        <pc:grpChg chg="add 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13" creationId="{FE407DC9-269E-0003-581A-05E83D853DF9}"/>
          </ac:grpSpMkLst>
        </pc:grpChg>
        <pc:grpChg chg="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9" creationId="{F9E2664C-0BF2-9FD8-5E4E-1CA5655054E7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1" creationId="{98051A84-9C1A-63B2-517B-B9FB9035C32F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2" creationId="{B9B79324-EA8C-FB78-8849-6ABDCECA2971}"/>
          </ac:picMkLst>
        </pc:picChg>
        <pc:picChg chg="mod">
          <ac:chgData name="Usmani, O.A. (Omar)" userId="9138a46d-5e3b-4a04-8d74-2137b161a14c" providerId="ADAL" clId="{1EE6E2CE-7AD6-4910-A3C2-846EA5479C71}" dt="2024-10-30T18:07:56.435" v="1023"/>
          <ac:picMkLst>
            <pc:docMk/>
            <pc:sldMk cId="1350701394" sldId="368"/>
            <ac:picMk id="15" creationId="{EC8F8955-1F5F-BC54-34F8-AFBB6E18C492}"/>
          </ac:picMkLst>
        </pc:picChg>
        <pc:picChg chg="add del mod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7" creationId="{341DB479-507D-9500-63E2-E4C3BF6B8054}"/>
          </ac:picMkLst>
        </pc:picChg>
        <pc:picChg chg="add del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14.086" v="1028" actId="554"/>
          <ac:cxnSpMkLst>
            <pc:docMk/>
            <pc:sldMk cId="1350701394" sldId="368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25.669" v="1106" actId="21"/>
        <pc:sldMkLst>
          <pc:docMk/>
          <pc:sldMk cId="3360846112" sldId="369"/>
        </pc:sldMkLst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3" creationId="{38B584A4-04C8-D897-21F9-3DF6C12761C8}"/>
          </ac:spMkLst>
        </pc:spChg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5" creationId="{4683C1E6-2850-1AFE-DF9D-45A36D4DFDE9}"/>
          </ac:spMkLst>
        </pc:spChg>
        <pc:spChg chg="mod">
          <ac:chgData name="Usmani, O.A. (Omar)" userId="9138a46d-5e3b-4a04-8d74-2137b161a14c" providerId="ADAL" clId="{1EE6E2CE-7AD6-4910-A3C2-846EA5479C71}" dt="2024-10-30T18:08:33.810" v="1031"/>
          <ac:spMkLst>
            <pc:docMk/>
            <pc:sldMk cId="3360846112" sldId="369"/>
            <ac:spMk id="12" creationId="{829B0E39-D8E9-7B6A-EBBE-CA25B066E29A}"/>
          </ac:spMkLst>
        </pc:spChg>
        <pc:grpChg chg="add 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2" creationId="{16F4B0F9-BB72-6A3B-84E3-305CFBF35FB3}"/>
          </ac:grpSpMkLst>
        </pc:grpChg>
        <pc:grpChg chg="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11" creationId="{AFB094FB-AAFA-244E-1540-E6F37B2BAEB7}"/>
          </ac:grpSpMkLst>
        </pc:grpChg>
        <pc:grpChg chg="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29.235" v="1029"/>
          <ac:picMkLst>
            <pc:docMk/>
            <pc:sldMk cId="3360846112" sldId="369"/>
            <ac:picMk id="4" creationId="{4EE58A26-E6E6-9FF1-8F15-66CC41EFF8FC}"/>
          </ac:picMkLst>
        </pc:picChg>
        <pc:picChg chg="mod">
          <ac:chgData name="Usmani, O.A. (Omar)" userId="9138a46d-5e3b-4a04-8d74-2137b161a14c" providerId="ADAL" clId="{1EE6E2CE-7AD6-4910-A3C2-846EA5479C71}" dt="2024-10-30T18:08:33.810" v="1031"/>
          <ac:picMkLst>
            <pc:docMk/>
            <pc:sldMk cId="3360846112" sldId="369"/>
            <ac:picMk id="13" creationId="{1B218586-770A-583C-EE96-91AA8874253A}"/>
          </ac:picMkLst>
        </pc:picChg>
        <pc:picChg chg="add del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4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7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50.168" v="1036" actId="554"/>
          <ac:cxnSpMkLst>
            <pc:docMk/>
            <pc:sldMk cId="3360846112" sldId="369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52.519" v="1112" actId="21"/>
        <pc:sldMkLst>
          <pc:docMk/>
          <pc:sldMk cId="2459873666" sldId="370"/>
        </pc:sldMkLst>
        <pc:spChg chg="mod">
          <ac:chgData name="Usmani, O.A. (Omar)" userId="9138a46d-5e3b-4a04-8d74-2137b161a14c" providerId="ADAL" clId="{1EE6E2CE-7AD6-4910-A3C2-846EA5479C71}" dt="2024-10-30T18:08:55.774" v="1037"/>
          <ac:spMkLst>
            <pc:docMk/>
            <pc:sldMk cId="2459873666" sldId="370"/>
            <ac:spMk id="3" creationId="{509A63A8-00F1-F51A-9CDF-325F59F9659B}"/>
          </ac:spMkLst>
        </pc:spChg>
        <pc:spChg chg="mod">
          <ac:chgData name="Usmani, O.A. (Omar)" userId="9138a46d-5e3b-4a04-8d74-2137b161a14c" providerId="ADAL" clId="{1EE6E2CE-7AD6-4910-A3C2-846EA5479C71}" dt="2024-10-30T18:08:59.499" v="1039"/>
          <ac:spMkLst>
            <pc:docMk/>
            <pc:sldMk cId="2459873666" sldId="370"/>
            <ac:spMk id="12" creationId="{B6F7ECE3-0A58-359A-41AB-D63C2D09EABE}"/>
          </ac:spMkLst>
        </pc:spChg>
        <pc:grpChg chg="add 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2" creationId="{CFD1D621-397D-8AC2-AC41-60BFC8D1A905}"/>
          </ac:grpSpMkLst>
        </pc:grpChg>
        <pc:grpChg chg="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6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11" creationId="{9840C549-1FDD-C5A8-1643-C9C347696EB9}"/>
          </ac:grpSpMkLst>
        </pc:grpChg>
        <pc:grpChg chg="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4" creationId="{8732B13B-377E-29F8-F03B-1F893A3A545F}"/>
          </ac:picMkLst>
        </pc:pic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5" creationId="{1AE8DBC7-BBC6-0481-0D18-B986CBD165B8}"/>
          </ac:picMkLst>
        </pc:picChg>
        <pc:picChg chg="mod">
          <ac:chgData name="Usmani, O.A. (Omar)" userId="9138a46d-5e3b-4a04-8d74-2137b161a14c" providerId="ADAL" clId="{1EE6E2CE-7AD6-4910-A3C2-846EA5479C71}" dt="2024-10-30T18:08:59.499" v="1039"/>
          <ac:picMkLst>
            <pc:docMk/>
            <pc:sldMk cId="2459873666" sldId="370"/>
            <ac:picMk id="13" creationId="{9303E93D-94C1-1F62-5870-97BBFECCF833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4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5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8" creationId="{072B7DA3-290D-EA65-D7A0-543681ADA2AA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9" creationId="{B5464EA9-1F82-184B-AEA3-517369521086}"/>
          </ac:picMkLst>
        </pc:picChg>
        <pc:cxnChg chg="mod">
          <ac:chgData name="Usmani, O.A. (Omar)" userId="9138a46d-5e3b-4a04-8d74-2137b161a14c" providerId="ADAL" clId="{1EE6E2CE-7AD6-4910-A3C2-846EA5479C71}" dt="2024-10-30T18:09:22.422" v="1046" actId="554"/>
          <ac:cxnSpMkLst>
            <pc:docMk/>
            <pc:sldMk cId="2459873666" sldId="370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1T10:54:51.665" v="1799" actId="14100"/>
        <pc:sldMkLst>
          <pc:docMk/>
          <pc:sldMk cId="493481505" sldId="371"/>
        </pc:sldMkLst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2" creationId="{D09AE13C-D4F9-FC2C-CBC1-05CFBB5C5070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3" creationId="{FE662850-8B50-9247-EF69-C2B2CE0D2E5E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4" creationId="{35DF4D2F-F0EA-D8A4-3199-9E19D26A559F}"/>
          </ac:spMkLst>
        </pc:spChg>
        <pc:spChg chg="add mod">
          <ac:chgData name="Usmani, O.A. (Omar)" userId="9138a46d-5e3b-4a04-8d74-2137b161a14c" providerId="ADAL" clId="{1EE6E2CE-7AD6-4910-A3C2-846EA5479C71}" dt="2024-10-31T10:09:12.886" v="1279" actId="1076"/>
          <ac:spMkLst>
            <pc:docMk/>
            <pc:sldMk cId="493481505" sldId="371"/>
            <ac:spMk id="5" creationId="{0C055CE7-AA53-CCF7-18AD-F327A8A45497}"/>
          </ac:spMkLst>
        </pc:spChg>
        <pc:spChg chg="add mod">
          <ac:chgData name="Usmani, O.A. (Omar)" userId="9138a46d-5e3b-4a04-8d74-2137b161a14c" providerId="ADAL" clId="{1EE6E2CE-7AD6-4910-A3C2-846EA5479C71}" dt="2024-10-31T10:26:58.516" v="1736" actId="20577"/>
          <ac:spMkLst>
            <pc:docMk/>
            <pc:sldMk cId="493481505" sldId="371"/>
            <ac:spMk id="7" creationId="{5C12860B-15FF-CBB1-3945-69D24EB85418}"/>
          </ac:spMkLst>
        </pc:spChg>
        <pc:spChg chg="add mod">
          <ac:chgData name="Usmani, O.A. (Omar)" userId="9138a46d-5e3b-4a04-8d74-2137b161a14c" providerId="ADAL" clId="{1EE6E2CE-7AD6-4910-A3C2-846EA5479C71}" dt="2024-10-31T10:28:58.287" v="1795" actId="1076"/>
          <ac:spMkLst>
            <pc:docMk/>
            <pc:sldMk cId="493481505" sldId="371"/>
            <ac:spMk id="8" creationId="{3B7F11DD-C109-5732-60E5-E6D67638458E}"/>
          </ac:spMkLst>
        </pc:spChg>
        <pc:spChg chg="add del">
          <ac:chgData name="Usmani, O.A. (Omar)" userId="9138a46d-5e3b-4a04-8d74-2137b161a14c" providerId="ADAL" clId="{1EE6E2CE-7AD6-4910-A3C2-846EA5479C71}" dt="2024-10-31T10:08:43.641" v="1266" actId="11529"/>
          <ac:spMkLst>
            <pc:docMk/>
            <pc:sldMk cId="493481505" sldId="371"/>
            <ac:spMk id="9" creationId="{CE4E7C38-0348-A5A3-A4EE-F48AF6B47BA9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0" creationId="{D3465FA9-D95D-37C8-CF32-F2031F126837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1" creationId="{DF25DA5A-15AB-2206-353C-91A8BD9C3455}"/>
          </ac:spMkLst>
        </pc:spChg>
        <pc:spChg chg="add mod">
          <ac:chgData name="Usmani, O.A. (Omar)" userId="9138a46d-5e3b-4a04-8d74-2137b161a14c" providerId="ADAL" clId="{1EE6E2CE-7AD6-4910-A3C2-846EA5479C71}" dt="2024-10-31T10:12:02.577" v="1366" actId="164"/>
          <ac:spMkLst>
            <pc:docMk/>
            <pc:sldMk cId="493481505" sldId="371"/>
            <ac:spMk id="12" creationId="{68CAB682-4E57-CE32-B2AC-5E2BA02623D0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3" creationId="{36E3610C-7B63-6AB4-3E5D-E0D76E46F302}"/>
          </ac:spMkLst>
        </pc:spChg>
        <pc:spChg chg="add mod">
          <ac:chgData name="Usmani, O.A. (Omar)" userId="9138a46d-5e3b-4a04-8d74-2137b161a14c" providerId="ADAL" clId="{1EE6E2CE-7AD6-4910-A3C2-846EA5479C71}" dt="2024-10-31T10:12:02.577" v="1366" actId="164"/>
          <ac:spMkLst>
            <pc:docMk/>
            <pc:sldMk cId="493481505" sldId="371"/>
            <ac:spMk id="14" creationId="{4A96CFDB-FE2A-A49A-FD34-3C39E6430766}"/>
          </ac:spMkLst>
        </pc:spChg>
        <pc:spChg chg="add del mod">
          <ac:chgData name="Usmani, O.A. (Omar)" userId="9138a46d-5e3b-4a04-8d74-2137b161a14c" providerId="ADAL" clId="{1EE6E2CE-7AD6-4910-A3C2-846EA5479C71}" dt="2024-10-31T10:12:46.850" v="1380" actId="478"/>
          <ac:spMkLst>
            <pc:docMk/>
            <pc:sldMk cId="493481505" sldId="371"/>
            <ac:spMk id="16" creationId="{7BD13924-4328-EC73-AA63-C372CC3D6E33}"/>
          </ac:spMkLst>
        </pc:spChg>
        <pc:spChg chg="add del mod">
          <ac:chgData name="Usmani, O.A. (Omar)" userId="9138a46d-5e3b-4a04-8d74-2137b161a14c" providerId="ADAL" clId="{1EE6E2CE-7AD6-4910-A3C2-846EA5479C71}" dt="2024-10-31T10:20:26.455" v="1641" actId="478"/>
          <ac:spMkLst>
            <pc:docMk/>
            <pc:sldMk cId="493481505" sldId="371"/>
            <ac:spMk id="17" creationId="{6AB0F960-56BF-AA67-A38A-405FB0C08A0B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18" creationId="{484C5CAF-A8B6-D63F-AFC9-5F1F0F10E2D8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19" creationId="{F98117A8-077F-1407-CDFC-86A9C5DC963B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20" creationId="{9C1E8299-CDA7-BC12-2606-E0B641745A8D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21" creationId="{7A584404-104F-6A20-FDA8-D88386EACC87}"/>
          </ac:spMkLst>
        </pc:spChg>
        <pc:spChg chg="add del mod">
          <ac:chgData name="Usmani, O.A. (Omar)" userId="9138a46d-5e3b-4a04-8d74-2137b161a14c" providerId="ADAL" clId="{1EE6E2CE-7AD6-4910-A3C2-846EA5479C71}" dt="2024-10-31T10:26:09.651" v="1701" actId="478"/>
          <ac:spMkLst>
            <pc:docMk/>
            <pc:sldMk cId="493481505" sldId="371"/>
            <ac:spMk id="22" creationId="{6B0F892C-C0C2-4F7C-3539-C878DC7D881E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3" creationId="{C8C2A468-CDF6-7663-043E-AACA6B245083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4" creationId="{FD03E192-48EB-C487-0527-2E7CEF071074}"/>
          </ac:spMkLst>
        </pc:spChg>
        <pc:spChg chg="add mod topLvl">
          <ac:chgData name="Usmani, O.A. (Omar)" userId="9138a46d-5e3b-4a04-8d74-2137b161a14c" providerId="ADAL" clId="{1EE6E2CE-7AD6-4910-A3C2-846EA5479C71}" dt="2024-10-31T10:25:04.013" v="1685" actId="165"/>
          <ac:spMkLst>
            <pc:docMk/>
            <pc:sldMk cId="493481505" sldId="371"/>
            <ac:spMk id="25" creationId="{8B7C28A7-E2B0-952F-A869-214156784E6C}"/>
          </ac:spMkLst>
        </pc:spChg>
        <pc:spChg chg="add del mod topLvl">
          <ac:chgData name="Usmani, O.A. (Omar)" userId="9138a46d-5e3b-4a04-8d74-2137b161a14c" providerId="ADAL" clId="{1EE6E2CE-7AD6-4910-A3C2-846EA5479C71}" dt="2024-10-31T10:25:14.556" v="1687" actId="21"/>
          <ac:spMkLst>
            <pc:docMk/>
            <pc:sldMk cId="493481505" sldId="371"/>
            <ac:spMk id="26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8" creationId="{8B261401-BB47-45C1-6583-4BD11118DE38}"/>
          </ac:spMkLst>
        </pc:spChg>
        <pc:spChg chg="add del mod">
          <ac:chgData name="Usmani, O.A. (Omar)" userId="9138a46d-5e3b-4a04-8d74-2137b161a14c" providerId="ADAL" clId="{1EE6E2CE-7AD6-4910-A3C2-846EA5479C71}" dt="2024-10-31T10:20:24.692" v="1640" actId="478"/>
          <ac:spMkLst>
            <pc:docMk/>
            <pc:sldMk cId="493481505" sldId="371"/>
            <ac:spMk id="29" creationId="{49F88E2F-77DC-46F9-D1E6-262CD86BC60F}"/>
          </ac:spMkLst>
        </pc:spChg>
        <pc:spChg chg="add mod">
          <ac:chgData name="Usmani, O.A. (Omar)" userId="9138a46d-5e3b-4a04-8d74-2137b161a14c" providerId="ADAL" clId="{1EE6E2CE-7AD6-4910-A3C2-846EA5479C71}" dt="2024-10-31T10:25:21.070" v="1690"/>
          <ac:spMkLst>
            <pc:docMk/>
            <pc:sldMk cId="493481505" sldId="371"/>
            <ac:spMk id="55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0:28:40.743" v="1791" actId="14100"/>
          <ac:spMkLst>
            <pc:docMk/>
            <pc:sldMk cId="493481505" sldId="371"/>
            <ac:spMk id="66" creationId="{27E83691-06E9-F751-427A-A3E87BA928AA}"/>
          </ac:spMkLst>
        </pc:spChg>
        <pc:spChg chg="add mod">
          <ac:chgData name="Usmani, O.A. (Omar)" userId="9138a46d-5e3b-4a04-8d74-2137b161a14c" providerId="ADAL" clId="{1EE6E2CE-7AD6-4910-A3C2-846EA5479C71}" dt="2024-10-31T10:29:10.091" v="1798" actId="14100"/>
          <ac:spMkLst>
            <pc:docMk/>
            <pc:sldMk cId="493481505" sldId="371"/>
            <ac:spMk id="67" creationId="{2B65CD11-033A-AE93-C939-30A19A482792}"/>
          </ac:spMkLst>
        </pc:spChg>
        <pc:grpChg chg="add mod">
          <ac:chgData name="Usmani, O.A. (Omar)" userId="9138a46d-5e3b-4a04-8d74-2137b161a14c" providerId="ADAL" clId="{1EE6E2CE-7AD6-4910-A3C2-846EA5479C71}" dt="2024-10-31T10:28:02.301" v="1784" actId="1036"/>
          <ac:grpSpMkLst>
            <pc:docMk/>
            <pc:sldMk cId="493481505" sldId="371"/>
            <ac:grpSpMk id="15" creationId="{3A279542-28D3-652F-5CC3-ADBDB7185E8B}"/>
          </ac:grpSpMkLst>
        </pc:grpChg>
        <pc:grpChg chg="add del mod">
          <ac:chgData name="Usmani, O.A. (Omar)" userId="9138a46d-5e3b-4a04-8d74-2137b161a14c" providerId="ADAL" clId="{1EE6E2CE-7AD6-4910-A3C2-846EA5479C71}" dt="2024-10-31T10:25:04.013" v="1685" actId="165"/>
          <ac:grpSpMkLst>
            <pc:docMk/>
            <pc:sldMk cId="493481505" sldId="371"/>
            <ac:grpSpMk id="27" creationId="{6EC3CD95-A1B6-1853-A6E2-B3B23529F6BB}"/>
          </ac:grpSpMkLst>
        </pc:grpChg>
        <pc:picChg chg="del">
          <ac:chgData name="Usmani, O.A. (Omar)" userId="9138a46d-5e3b-4a04-8d74-2137b161a14c" providerId="ADAL" clId="{1EE6E2CE-7AD6-4910-A3C2-846EA5479C71}" dt="2024-10-31T10:05:48.876" v="1174" actId="478"/>
          <ac:picMkLst>
            <pc:docMk/>
            <pc:sldMk cId="493481505" sldId="371"/>
            <ac:picMk id="6" creationId="{103936EF-3A10-68DD-3DB8-D3F297D12D38}"/>
          </ac:picMkLst>
        </pc:pic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1" creationId="{C4B9D11A-7AB6-64A8-D996-94B6C0E981E6}"/>
          </ac:cxnSpMkLst>
        </pc:cxnChg>
        <pc:cxnChg chg="add mod">
          <ac:chgData name="Usmani, O.A. (Omar)" userId="9138a46d-5e3b-4a04-8d74-2137b161a14c" providerId="ADAL" clId="{1EE6E2CE-7AD6-4910-A3C2-846EA5479C71}" dt="2024-10-31T10:54:51.665" v="1799" actId="14100"/>
          <ac:cxnSpMkLst>
            <pc:docMk/>
            <pc:sldMk cId="493481505" sldId="371"/>
            <ac:cxnSpMk id="33" creationId="{813E13DE-8CAF-D02F-7940-D6736F5CC603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5" creationId="{EA8CFECE-A337-8128-D499-BBE753A68A66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8" creationId="{3B59BBBA-6F2A-177F-7FAB-7D4D2C486B5E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1" creationId="{63252871-76C6-A5F0-FDDC-EB064F6394C8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4" creationId="{32486BF5-46EE-D7C0-6456-DACC149648F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7" creationId="{BEEFC0FA-E992-E72E-1786-146C54E2CA6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0" creationId="{36CF5849-FE23-BD66-6FD9-C441AEF2F594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7" creationId="{42B02686-D2AD-DECA-4091-B21C1D130CDA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0" creationId="{DE649815-6568-EAEF-977E-435430E25B5B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3" creationId="{679546CF-151B-D65A-6C16-4B8CA63CBB6B}"/>
          </ac:cxnSpMkLst>
        </pc:cxnChg>
      </pc:sldChg>
    </pc:docChg>
  </pc:docChgLst>
  <pc:docChgLst>
    <pc:chgData name="Usmani, O.A. (Omar)" userId="9138a46d-5e3b-4a04-8d74-2137b161a14c" providerId="ADAL" clId="{93945391-B600-4290-AEC9-4C4A797A03EC}"/>
    <pc:docChg chg="undo custSel addSld delSld modSld sldOrd modSection">
      <pc:chgData name="Usmani, O.A. (Omar)" userId="9138a46d-5e3b-4a04-8d74-2137b161a14c" providerId="ADAL" clId="{93945391-B600-4290-AEC9-4C4A797A03EC}" dt="2024-02-06T10:00:32.640" v="1319" actId="47"/>
      <pc:docMkLst>
        <pc:docMk/>
      </pc:docMkLst>
      <pc:sldChg chg="addSp delSp modSp del">
        <pc:chgData name="Usmani, O.A. (Omar)" userId="9138a46d-5e3b-4a04-8d74-2137b161a14c" providerId="ADAL" clId="{93945391-B600-4290-AEC9-4C4A797A03EC}" dt="2024-01-23T10:16:27.191" v="407" actId="47"/>
        <pc:sldMkLst>
          <pc:docMk/>
          <pc:sldMk cId="2642877529" sldId="333"/>
        </pc:sldMkLst>
        <pc:spChg chg="add del mod">
          <ac:chgData name="Usmani, O.A. (Omar)" userId="9138a46d-5e3b-4a04-8d74-2137b161a14c" providerId="ADAL" clId="{93945391-B600-4290-AEC9-4C4A797A03EC}" dt="2024-01-23T10:11:29.898" v="367"/>
          <ac:spMkLst>
            <pc:docMk/>
            <pc:sldMk cId="2642877529" sldId="333"/>
            <ac:spMk id="2" creationId="{036D482D-E403-D961-FE7D-9E4939B2D551}"/>
          </ac:spMkLst>
        </pc:spChg>
      </pc:sldChg>
      <pc:sldChg chg="addSp delSp modSp del mod">
        <pc:chgData name="Usmani, O.A. (Omar)" userId="9138a46d-5e3b-4a04-8d74-2137b161a14c" providerId="ADAL" clId="{93945391-B600-4290-AEC9-4C4A797A03EC}" dt="2024-02-06T10:00:32.640" v="1319" actId="47"/>
        <pc:sldMkLst>
          <pc:docMk/>
          <pc:sldMk cId="220870978" sldId="334"/>
        </pc:sldMkLst>
        <pc:spChg chg="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2" creationId="{68A02945-7C31-FE9F-A621-041C8E686208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3" creationId="{DD846C4F-2670-5DE1-9ADF-3D982042195D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4" creationId="{4F6719E6-7F93-A8DB-7BFB-A3336BEC0FC5}"/>
          </ac:spMkLst>
        </pc:spChg>
        <pc:spChg chg="add mod">
          <ac:chgData name="Usmani, O.A. (Omar)" userId="9138a46d-5e3b-4a04-8d74-2137b161a14c" providerId="ADAL" clId="{93945391-B600-4290-AEC9-4C4A797A03EC}" dt="2024-01-23T13:01:10.179" v="1216" actId="20577"/>
          <ac:spMkLst>
            <pc:docMk/>
            <pc:sldMk cId="220870978" sldId="334"/>
            <ac:spMk id="5" creationId="{1DEB68E3-1D8C-E2A0-BD35-29E731501BAB}"/>
          </ac:spMkLst>
        </pc:spChg>
        <pc:spChg chg="add mod">
          <ac:chgData name="Usmani, O.A. (Omar)" userId="9138a46d-5e3b-4a04-8d74-2137b161a14c" providerId="ADAL" clId="{93945391-B600-4290-AEC9-4C4A797A03EC}" dt="2024-01-23T13:12:39.177" v="1223" actId="14100"/>
          <ac:spMkLst>
            <pc:docMk/>
            <pc:sldMk cId="220870978" sldId="334"/>
            <ac:spMk id="6" creationId="{C1E8FF82-BD06-1D1F-3308-A333845BFF7C}"/>
          </ac:spMkLst>
        </pc:spChg>
        <pc:spChg chg="mod">
          <ac:chgData name="Usmani, O.A. (Omar)" userId="9138a46d-5e3b-4a04-8d74-2137b161a14c" providerId="ADAL" clId="{93945391-B600-4290-AEC9-4C4A797A03EC}" dt="2024-01-23T10:11:20.218" v="365" actId="20577"/>
          <ac:spMkLst>
            <pc:docMk/>
            <pc:sldMk cId="220870978" sldId="334"/>
            <ac:spMk id="8" creationId="{1A9BCA94-9ED2-3704-52EC-6C388B82446C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11" creationId="{AD8AFFEB-8D8F-5352-EF48-BF061B593A90}"/>
          </ac:spMkLst>
        </pc:spChg>
        <pc:spChg chg="add mod">
          <ac:chgData name="Usmani, O.A. (Omar)" userId="9138a46d-5e3b-4a04-8d74-2137b161a14c" providerId="ADAL" clId="{93945391-B600-4290-AEC9-4C4A797A03EC}" dt="2024-01-23T10:11:08.933" v="349" actId="1076"/>
          <ac:spMkLst>
            <pc:docMk/>
            <pc:sldMk cId="220870978" sldId="334"/>
            <ac:spMk id="12" creationId="{F14569C2-9FF7-25E2-7DD2-DB4F08E9F49A}"/>
          </ac:spMkLst>
        </pc:spChg>
        <pc:spChg chg="add mod">
          <ac:chgData name="Usmani, O.A. (Omar)" userId="9138a46d-5e3b-4a04-8d74-2137b161a14c" providerId="ADAL" clId="{93945391-B600-4290-AEC9-4C4A797A03EC}" dt="2024-01-23T10:12:04.863" v="394" actId="207"/>
          <ac:spMkLst>
            <pc:docMk/>
            <pc:sldMk cId="220870978" sldId="334"/>
            <ac:spMk id="13" creationId="{FAE10B34-71D4-A6E4-6855-FD3A4187E1F2}"/>
          </ac:spMkLst>
        </pc:spChg>
        <pc:spChg chg="add mod">
          <ac:chgData name="Usmani, O.A. (Omar)" userId="9138a46d-5e3b-4a04-8d74-2137b161a14c" providerId="ADAL" clId="{93945391-B600-4290-AEC9-4C4A797A03EC}" dt="2024-01-23T10:15:32.823" v="401" actId="14100"/>
          <ac:spMkLst>
            <pc:docMk/>
            <pc:sldMk cId="220870978" sldId="334"/>
            <ac:spMk id="14" creationId="{1A3DAFE7-080B-2569-AAFF-7C8D321C6463}"/>
          </ac:spMkLst>
        </pc:spChg>
        <pc:spChg chg="add mod">
          <ac:chgData name="Usmani, O.A. (Omar)" userId="9138a46d-5e3b-4a04-8d74-2137b161a14c" providerId="ADAL" clId="{93945391-B600-4290-AEC9-4C4A797A03EC}" dt="2024-01-23T10:15:44.044" v="403" actId="1076"/>
          <ac:spMkLst>
            <pc:docMk/>
            <pc:sldMk cId="220870978" sldId="334"/>
            <ac:spMk id="15" creationId="{3CFF776A-0B88-AF98-EF4D-4994E7438B17}"/>
          </ac:spMkLst>
        </pc:spChg>
        <pc:spChg chg="add mod">
          <ac:chgData name="Usmani, O.A. (Omar)" userId="9138a46d-5e3b-4a04-8d74-2137b161a14c" providerId="ADAL" clId="{93945391-B600-4290-AEC9-4C4A797A03EC}" dt="2024-01-23T10:15:54.770" v="405" actId="1076"/>
          <ac:spMkLst>
            <pc:docMk/>
            <pc:sldMk cId="220870978" sldId="334"/>
            <ac:spMk id="16" creationId="{7FABBB5C-1245-4A41-5012-BE0562F16AD7}"/>
          </ac:spMkLst>
        </pc:spChg>
        <pc:spChg chg="add mod">
          <ac:chgData name="Usmani, O.A. (Omar)" userId="9138a46d-5e3b-4a04-8d74-2137b161a14c" providerId="ADAL" clId="{93945391-B600-4290-AEC9-4C4A797A03EC}" dt="2024-01-23T10:43:44.526" v="611" actId="20577"/>
          <ac:spMkLst>
            <pc:docMk/>
            <pc:sldMk cId="220870978" sldId="334"/>
            <ac:spMk id="17" creationId="{5C672A07-5707-3D2A-CDC6-8D4D59C1D992}"/>
          </ac:spMkLst>
        </pc:spChg>
        <pc:picChg chg="add del mod">
          <ac:chgData name="Usmani, O.A. (Omar)" userId="9138a46d-5e3b-4a04-8d74-2137b161a14c" providerId="ADAL" clId="{93945391-B600-4290-AEC9-4C4A797A03EC}" dt="2024-01-23T09:56:30.816" v="94" actId="478"/>
          <ac:picMkLst>
            <pc:docMk/>
            <pc:sldMk cId="220870978" sldId="334"/>
            <ac:picMk id="7" creationId="{00C9D045-E13F-D10A-14E3-559FACF0BD2D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11.678" v="545" actId="20577"/>
        <pc:sldMkLst>
          <pc:docMk/>
          <pc:sldMk cId="390390752" sldId="335"/>
        </pc:sldMkLst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2" creationId="{68A02945-7C31-FE9F-A621-041C8E686208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3" creationId="{DD846C4F-2670-5DE1-9ADF-3D982042195D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4" creationId="{4F6719E6-7F93-A8DB-7BFB-A3336BEC0FC5}"/>
          </ac:spMkLst>
        </pc:spChg>
        <pc:spChg chg="mod">
          <ac:chgData name="Usmani, O.A. (Omar)" userId="9138a46d-5e3b-4a04-8d74-2137b161a14c" providerId="ADAL" clId="{93945391-B600-4290-AEC9-4C4A797A03EC}" dt="2024-01-23T10:42:11.678" v="545" actId="20577"/>
          <ac:spMkLst>
            <pc:docMk/>
            <pc:sldMk cId="390390752" sldId="335"/>
            <ac:spMk id="8" creationId="{1A9BCA94-9ED2-3704-52EC-6C388B82446C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1" creationId="{AD8AFFEB-8D8F-5352-EF48-BF061B593A90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2" creationId="{F14569C2-9FF7-25E2-7DD2-DB4F08E9F49A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3" creationId="{FAE10B34-71D4-A6E4-6855-FD3A4187E1F2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4" creationId="{1A3DAFE7-080B-2569-AAFF-7C8D321C6463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5" creationId="{3CFF776A-0B88-AF98-EF4D-4994E7438B17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6" creationId="{7FABBB5C-1245-4A41-5012-BE0562F16AD7}"/>
          </ac:spMkLst>
        </pc:spChg>
        <pc:picChg chg="add del mod">
          <ac:chgData name="Usmani, O.A. (Omar)" userId="9138a46d-5e3b-4a04-8d74-2137b161a14c" providerId="ADAL" clId="{93945391-B600-4290-AEC9-4C4A797A03EC}" dt="2024-01-23T10:36:40.210" v="475" actId="478"/>
          <ac:picMkLst>
            <pc:docMk/>
            <pc:sldMk cId="390390752" sldId="335"/>
            <ac:picMk id="6" creationId="{6A0CBD4F-3B64-9210-F248-B794AB21048A}"/>
          </ac:picMkLst>
        </pc:picChg>
        <pc:picChg chg="add mod">
          <ac:chgData name="Usmani, O.A. (Omar)" userId="9138a46d-5e3b-4a04-8d74-2137b161a14c" providerId="ADAL" clId="{93945391-B600-4290-AEC9-4C4A797A03EC}" dt="2024-01-23T10:38:33.160" v="483" actId="1076"/>
          <ac:picMkLst>
            <pc:docMk/>
            <pc:sldMk cId="390390752" sldId="335"/>
            <ac:picMk id="17" creationId="{BF3077CA-AA42-BF4B-2F76-7DAD989FD681}"/>
          </ac:picMkLst>
        </pc:picChg>
        <pc:picChg chg="add mod">
          <ac:chgData name="Usmani, O.A. (Omar)" userId="9138a46d-5e3b-4a04-8d74-2137b161a14c" providerId="ADAL" clId="{93945391-B600-4290-AEC9-4C4A797A03EC}" dt="2024-01-23T10:39:16.246" v="496" actId="14100"/>
          <ac:picMkLst>
            <pc:docMk/>
            <pc:sldMk cId="390390752" sldId="335"/>
            <ac:picMk id="19" creationId="{0BDD8B38-1F6E-0619-AFDF-07E8F31FF1D6}"/>
          </ac:picMkLst>
        </pc:picChg>
        <pc:picChg chg="add mod">
          <ac:chgData name="Usmani, O.A. (Omar)" userId="9138a46d-5e3b-4a04-8d74-2137b161a14c" providerId="ADAL" clId="{93945391-B600-4290-AEC9-4C4A797A03EC}" dt="2024-01-23T10:39:02.604" v="494" actId="14100"/>
          <ac:picMkLst>
            <pc:docMk/>
            <pc:sldMk cId="390390752" sldId="335"/>
            <ac:picMk id="21" creationId="{7210F0D3-B964-42E4-2016-CD0483C98EB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22:58.345" v="449" actId="20577"/>
        <pc:sldMkLst>
          <pc:docMk/>
          <pc:sldMk cId="3800254597" sldId="336"/>
        </pc:sldMkLst>
        <pc:spChg chg="mod">
          <ac:chgData name="Usmani, O.A. (Omar)" userId="9138a46d-5e3b-4a04-8d74-2137b161a14c" providerId="ADAL" clId="{93945391-B600-4290-AEC9-4C4A797A03EC}" dt="2024-01-23T10:22:58.345" v="449" actId="20577"/>
          <ac:spMkLst>
            <pc:docMk/>
            <pc:sldMk cId="3800254597" sldId="336"/>
            <ac:spMk id="8" creationId="{1A9BCA94-9ED2-3704-52EC-6C388B82446C}"/>
          </ac:spMkLst>
        </pc:spChg>
        <pc:picChg chg="add mod">
          <ac:chgData name="Usmani, O.A. (Omar)" userId="9138a46d-5e3b-4a04-8d74-2137b161a14c" providerId="ADAL" clId="{93945391-B600-4290-AEC9-4C4A797A03EC}" dt="2024-01-23T10:22:51.758" v="434" actId="1076"/>
          <ac:picMkLst>
            <pc:docMk/>
            <pc:sldMk cId="3800254597" sldId="336"/>
            <ac:picMk id="3" creationId="{3C45794B-1156-B149-D165-078429BB778D}"/>
          </ac:picMkLst>
        </pc:picChg>
        <pc:picChg chg="del">
          <ac:chgData name="Usmani, O.A. (Omar)" userId="9138a46d-5e3b-4a04-8d74-2137b161a14c" providerId="ADAL" clId="{93945391-B600-4290-AEC9-4C4A797A03EC}" dt="2024-01-23T10:17:56.474" v="432" actId="478"/>
          <ac:picMkLst>
            <pc:docMk/>
            <pc:sldMk cId="3800254597" sldId="336"/>
            <ac:picMk id="6" creationId="{6A0CBD4F-3B64-9210-F248-B794AB21048A}"/>
          </ac:picMkLst>
        </pc:picChg>
      </pc:sldChg>
      <pc:sldChg chg="new del">
        <pc:chgData name="Usmani, O.A. (Omar)" userId="9138a46d-5e3b-4a04-8d74-2137b161a14c" providerId="ADAL" clId="{93945391-B600-4290-AEC9-4C4A797A03EC}" dt="2024-01-23T10:23:14.779" v="451" actId="680"/>
        <pc:sldMkLst>
          <pc:docMk/>
          <pc:sldMk cId="247666807" sldId="337"/>
        </pc:sldMkLst>
      </pc:sldChg>
      <pc:sldChg chg="addSp delSp modSp add mod">
        <pc:chgData name="Usmani, O.A. (Omar)" userId="9138a46d-5e3b-4a04-8d74-2137b161a14c" providerId="ADAL" clId="{93945391-B600-4290-AEC9-4C4A797A03EC}" dt="2024-01-23T10:25:38.249" v="473" actId="20577"/>
        <pc:sldMkLst>
          <pc:docMk/>
          <pc:sldMk cId="2587405402" sldId="337"/>
        </pc:sldMkLst>
        <pc:spChg chg="mod">
          <ac:chgData name="Usmani, O.A. (Omar)" userId="9138a46d-5e3b-4a04-8d74-2137b161a14c" providerId="ADAL" clId="{93945391-B600-4290-AEC9-4C4A797A03EC}" dt="2024-01-23T10:25:38.249" v="473" actId="20577"/>
          <ac:spMkLst>
            <pc:docMk/>
            <pc:sldMk cId="2587405402" sldId="337"/>
            <ac:spMk id="8" creationId="{1A9BCA94-9ED2-3704-52EC-6C388B82446C}"/>
          </ac:spMkLst>
        </pc:spChg>
        <pc:picChg chg="del">
          <ac:chgData name="Usmani, O.A. (Omar)" userId="9138a46d-5e3b-4a04-8d74-2137b161a14c" providerId="ADAL" clId="{93945391-B600-4290-AEC9-4C4A797A03EC}" dt="2024-01-23T10:25:29.003" v="453" actId="478"/>
          <ac:picMkLst>
            <pc:docMk/>
            <pc:sldMk cId="2587405402" sldId="337"/>
            <ac:picMk id="3" creationId="{3C45794B-1156-B149-D165-078429BB778D}"/>
          </ac:picMkLst>
        </pc:picChg>
        <pc:picChg chg="add">
          <ac:chgData name="Usmani, O.A. (Omar)" userId="9138a46d-5e3b-4a04-8d74-2137b161a14c" providerId="ADAL" clId="{93945391-B600-4290-AEC9-4C4A797A03EC}" dt="2024-01-23T10:25:29.809" v="454" actId="22"/>
          <ac:picMkLst>
            <pc:docMk/>
            <pc:sldMk cId="2587405402" sldId="337"/>
            <ac:picMk id="4" creationId="{F8C9AD53-2866-2423-C370-905800E9EBF7}"/>
          </ac:picMkLst>
        </pc:picChg>
      </pc:sldChg>
      <pc:sldChg chg="modSp add mod">
        <pc:chgData name="Usmani, O.A. (Omar)" userId="9138a46d-5e3b-4a04-8d74-2137b161a14c" providerId="ADAL" clId="{93945391-B600-4290-AEC9-4C4A797A03EC}" dt="2024-01-23T14:30:31.205" v="1227" actId="14100"/>
        <pc:sldMkLst>
          <pc:docMk/>
          <pc:sldMk cId="4109893106" sldId="338"/>
        </pc:sldMkLst>
        <pc:picChg chg="mod">
          <ac:chgData name="Usmani, O.A. (Omar)" userId="9138a46d-5e3b-4a04-8d74-2137b161a14c" providerId="ADAL" clId="{93945391-B600-4290-AEC9-4C4A797A03EC}" dt="2024-01-23T14:30:31.205" v="1227" actId="14100"/>
          <ac:picMkLst>
            <pc:docMk/>
            <pc:sldMk cId="4109893106" sldId="338"/>
            <ac:picMk id="6" creationId="{6A0CBD4F-3B64-9210-F248-B794AB21048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22.367" v="564" actId="20577"/>
        <pc:sldMkLst>
          <pc:docMk/>
          <pc:sldMk cId="1665589889" sldId="339"/>
        </pc:sldMkLst>
        <pc:spChg chg="mod">
          <ac:chgData name="Usmani, O.A. (Omar)" userId="9138a46d-5e3b-4a04-8d74-2137b161a14c" providerId="ADAL" clId="{93945391-B600-4290-AEC9-4C4A797A03EC}" dt="2024-01-23T10:42:22.367" v="564" actId="20577"/>
          <ac:spMkLst>
            <pc:docMk/>
            <pc:sldMk cId="1665589889" sldId="339"/>
            <ac:spMk id="8" creationId="{1A9BCA94-9ED2-3704-52EC-6C388B82446C}"/>
          </ac:spMkLst>
        </pc:spChg>
        <pc:picChg chg="add del mod">
          <ac:chgData name="Usmani, O.A. (Omar)" userId="9138a46d-5e3b-4a04-8d74-2137b161a14c" providerId="ADAL" clId="{93945391-B600-4290-AEC9-4C4A797A03EC}" dt="2024-01-23T10:40:46.826" v="506" actId="478"/>
          <ac:picMkLst>
            <pc:docMk/>
            <pc:sldMk cId="1665589889" sldId="339"/>
            <ac:picMk id="3" creationId="{4A8FE3C5-6020-4D5B-2093-932C903E45E1}"/>
          </ac:picMkLst>
        </pc:picChg>
        <pc:picChg chg="add mod">
          <ac:chgData name="Usmani, O.A. (Omar)" userId="9138a46d-5e3b-4a04-8d74-2137b161a14c" providerId="ADAL" clId="{93945391-B600-4290-AEC9-4C4A797A03EC}" dt="2024-01-23T10:41:03.089" v="508" actId="1076"/>
          <ac:picMkLst>
            <pc:docMk/>
            <pc:sldMk cId="1665589889" sldId="339"/>
            <ac:picMk id="5" creationId="{BC3DA980-C23F-988A-771C-BF3B255467DE}"/>
          </ac:picMkLst>
        </pc:picChg>
        <pc:picChg chg="add mod">
          <ac:chgData name="Usmani, O.A. (Omar)" userId="9138a46d-5e3b-4a04-8d74-2137b161a14c" providerId="ADAL" clId="{93945391-B600-4290-AEC9-4C4A797A03EC}" dt="2024-01-23T10:41:33.284" v="510" actId="1076"/>
          <ac:picMkLst>
            <pc:docMk/>
            <pc:sldMk cId="1665589889" sldId="339"/>
            <ac:picMk id="7" creationId="{3A96C72F-18B0-199C-7F97-468E6AAE8E62}"/>
          </ac:picMkLst>
        </pc:picChg>
        <pc:picChg chg="del mod">
          <ac:chgData name="Usmani, O.A. (Omar)" userId="9138a46d-5e3b-4a04-8d74-2137b161a14c" providerId="ADAL" clId="{93945391-B600-4290-AEC9-4C4A797A03EC}" dt="2024-01-23T10:40:34.371" v="499" actId="478"/>
          <ac:picMkLst>
            <pc:docMk/>
            <pc:sldMk cId="1665589889" sldId="339"/>
            <ac:picMk id="17" creationId="{BF3077CA-AA42-BF4B-2F76-7DAD989FD681}"/>
          </ac:picMkLst>
        </pc:picChg>
        <pc:picChg chg="del">
          <ac:chgData name="Usmani, O.A. (Omar)" userId="9138a46d-5e3b-4a04-8d74-2137b161a14c" providerId="ADAL" clId="{93945391-B600-4290-AEC9-4C4A797A03EC}" dt="2024-01-23T10:40:35.875" v="501" actId="478"/>
          <ac:picMkLst>
            <pc:docMk/>
            <pc:sldMk cId="1665589889" sldId="339"/>
            <ac:picMk id="19" creationId="{0BDD8B38-1F6E-0619-AFDF-07E8F31FF1D6}"/>
          </ac:picMkLst>
        </pc:picChg>
        <pc:picChg chg="del">
          <ac:chgData name="Usmani, O.A. (Omar)" userId="9138a46d-5e3b-4a04-8d74-2137b161a14c" providerId="ADAL" clId="{93945391-B600-4290-AEC9-4C4A797A03EC}" dt="2024-01-23T10:40:35.275" v="500" actId="478"/>
          <ac:picMkLst>
            <pc:docMk/>
            <pc:sldMk cId="1665589889" sldId="339"/>
            <ac:picMk id="21" creationId="{7210F0D3-B964-42E4-2016-CD0483C98EBA}"/>
          </ac:picMkLst>
        </pc:picChg>
      </pc:sldChg>
      <pc:sldChg chg="addSp delSp modSp new mod ord">
        <pc:chgData name="Usmani, O.A. (Omar)" userId="9138a46d-5e3b-4a04-8d74-2137b161a14c" providerId="ADAL" clId="{93945391-B600-4290-AEC9-4C4A797A03EC}" dt="2024-01-23T11:13:57.792" v="872" actId="20577"/>
        <pc:sldMkLst>
          <pc:docMk/>
          <pc:sldMk cId="3790148432" sldId="340"/>
        </pc:sldMkLst>
        <pc:spChg chg="mod">
          <ac:chgData name="Usmani, O.A. (Omar)" userId="9138a46d-5e3b-4a04-8d74-2137b161a14c" providerId="ADAL" clId="{93945391-B600-4290-AEC9-4C4A797A03EC}" dt="2024-01-23T11:09:49.726" v="649" actId="20577"/>
          <ac:spMkLst>
            <pc:docMk/>
            <pc:sldMk cId="3790148432" sldId="340"/>
            <ac:spMk id="2" creationId="{4AC17F73-ED27-D913-B0A0-BC1AE6638161}"/>
          </ac:spMkLst>
        </pc:spChg>
        <pc:spChg chg="add mo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6" creationId="{41EB6D1B-E63A-B221-821D-1C7F3B701ADD}"/>
          </ac:spMkLst>
        </pc:spChg>
        <pc:spChg chg="add mod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8" creationId="{58FB3F5F-80F4-D0DF-E68F-0717F30B5DC0}"/>
          </ac:spMkLst>
        </pc:spChg>
        <pc:spChg chg="add mod or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9" creationId="{A845DFE8-9CDE-4A72-C37A-C7662FCE2E4B}"/>
          </ac:spMkLst>
        </pc:spChg>
        <pc:spChg chg="add del mod ord topLvl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12" creationId="{520C2856-3292-CEFE-C8EA-F9AEFAB83CED}"/>
          </ac:spMkLst>
        </pc:spChg>
        <pc:spChg chg="add del mod topLvl">
          <ac:chgData name="Usmani, O.A. (Omar)" userId="9138a46d-5e3b-4a04-8d74-2137b161a14c" providerId="ADAL" clId="{93945391-B600-4290-AEC9-4C4A797A03EC}" dt="2024-01-23T11:11:41.649" v="683" actId="478"/>
          <ac:spMkLst>
            <pc:docMk/>
            <pc:sldMk cId="3790148432" sldId="340"/>
            <ac:spMk id="13" creationId="{F086F755-26E5-A08D-591C-97EADE26AE3D}"/>
          </ac:spMkLst>
        </pc:spChg>
        <pc:spChg chg="add mod">
          <ac:chgData name="Usmani, O.A. (Omar)" userId="9138a46d-5e3b-4a04-8d74-2137b161a14c" providerId="ADAL" clId="{93945391-B600-4290-AEC9-4C4A797A03EC}" dt="2024-01-23T11:13:32.151" v="834" actId="20577"/>
          <ac:spMkLst>
            <pc:docMk/>
            <pc:sldMk cId="3790148432" sldId="340"/>
            <ac:spMk id="15" creationId="{39CA830D-4D57-7196-69CF-869760C9D86C}"/>
          </ac:spMkLst>
        </pc:spChg>
        <pc:spChg chg="add mod">
          <ac:chgData name="Usmani, O.A. (Omar)" userId="9138a46d-5e3b-4a04-8d74-2137b161a14c" providerId="ADAL" clId="{93945391-B600-4290-AEC9-4C4A797A03EC}" dt="2024-01-23T11:13:57.792" v="872" actId="20577"/>
          <ac:spMkLst>
            <pc:docMk/>
            <pc:sldMk cId="3790148432" sldId="340"/>
            <ac:spMk id="16" creationId="{51E4701F-D67B-A8FA-4B53-D76C46C66FB0}"/>
          </ac:spMkLst>
        </pc:spChg>
        <pc:grpChg chg="add mod">
          <ac:chgData name="Usmani, O.A. (Omar)" userId="9138a46d-5e3b-4a04-8d74-2137b161a14c" providerId="ADAL" clId="{93945391-B600-4290-AEC9-4C4A797A03EC}" dt="2024-01-23T11:12:24.881" v="712" actId="1076"/>
          <ac:grpSpMkLst>
            <pc:docMk/>
            <pc:sldMk cId="3790148432" sldId="340"/>
            <ac:grpSpMk id="10" creationId="{110A12D6-61D3-7DF3-13A3-15AC843D0F12}"/>
          </ac:grpSpMkLst>
        </pc:grpChg>
        <pc:grpChg chg="add del mod">
          <ac:chgData name="Usmani, O.A. (Omar)" userId="9138a46d-5e3b-4a04-8d74-2137b161a14c" providerId="ADAL" clId="{93945391-B600-4290-AEC9-4C4A797A03EC}" dt="2024-01-23T11:11:36.367" v="680" actId="165"/>
          <ac:grpSpMkLst>
            <pc:docMk/>
            <pc:sldMk cId="3790148432" sldId="340"/>
            <ac:grpSpMk id="11" creationId="{C83B1071-7748-9E85-62E0-8D7F1058CFB4}"/>
          </ac:grpSpMkLst>
        </pc:grpChg>
        <pc:grpChg chg="add mod">
          <ac:chgData name="Usmani, O.A. (Omar)" userId="9138a46d-5e3b-4a04-8d74-2137b161a14c" providerId="ADAL" clId="{93945391-B600-4290-AEC9-4C4A797A03EC}" dt="2024-01-23T11:12:32.725" v="713" actId="1076"/>
          <ac:grpSpMkLst>
            <pc:docMk/>
            <pc:sldMk cId="3790148432" sldId="340"/>
            <ac:grpSpMk id="14" creationId="{3C189F55-58D2-8AEA-7F0D-D9A6DFFB9DA6}"/>
          </ac:grpSpMkLst>
        </pc:grpChg>
      </pc:sldChg>
      <pc:sldChg chg="addSp delSp modSp new mod">
        <pc:chgData name="Usmani, O.A. (Omar)" userId="9138a46d-5e3b-4a04-8d74-2137b161a14c" providerId="ADAL" clId="{93945391-B600-4290-AEC9-4C4A797A03EC}" dt="2024-01-23T11:21:16.735" v="1103" actId="20577"/>
        <pc:sldMkLst>
          <pc:docMk/>
          <pc:sldMk cId="2133993979" sldId="341"/>
        </pc:sldMkLst>
        <pc:spChg chg="mod">
          <ac:chgData name="Usmani, O.A. (Omar)" userId="9138a46d-5e3b-4a04-8d74-2137b161a14c" providerId="ADAL" clId="{93945391-B600-4290-AEC9-4C4A797A03EC}" dt="2024-01-23T11:20:11.420" v="976" actId="1076"/>
          <ac:spMkLst>
            <pc:docMk/>
            <pc:sldMk cId="2133993979" sldId="341"/>
            <ac:spMk id="2" creationId="{4FB381D8-88D3-7761-5897-00E82173E5F1}"/>
          </ac:spMkLst>
        </pc:spChg>
        <pc:spChg chg="add mod">
          <ac:chgData name="Usmani, O.A. (Omar)" userId="9138a46d-5e3b-4a04-8d74-2137b161a14c" providerId="ADAL" clId="{93945391-B600-4290-AEC9-4C4A797A03EC}" dt="2024-01-23T11:21:00.023" v="997" actId="1076"/>
          <ac:spMkLst>
            <pc:docMk/>
            <pc:sldMk cId="2133993979" sldId="341"/>
            <ac:spMk id="5" creationId="{6D07EA7D-0E2D-CC58-251A-FD9560271536}"/>
          </ac:spMkLst>
        </pc:spChg>
        <pc:spChg chg="add mod">
          <ac:chgData name="Usmani, O.A. (Omar)" userId="9138a46d-5e3b-4a04-8d74-2137b161a14c" providerId="ADAL" clId="{93945391-B600-4290-AEC9-4C4A797A03EC}" dt="2024-01-23T11:21:16.735" v="1103" actId="20577"/>
          <ac:spMkLst>
            <pc:docMk/>
            <pc:sldMk cId="2133993979" sldId="341"/>
            <ac:spMk id="6" creationId="{C8124A77-B9F9-598A-7502-356ADA986912}"/>
          </ac:spMkLst>
        </pc:spChg>
        <pc:picChg chg="add del mod">
          <ac:chgData name="Usmani, O.A. (Omar)" userId="9138a46d-5e3b-4a04-8d74-2137b161a14c" providerId="ADAL" clId="{93945391-B600-4290-AEC9-4C4A797A03EC}" dt="2024-01-23T11:15:28.588" v="879" actId="478"/>
          <ac:picMkLst>
            <pc:docMk/>
            <pc:sldMk cId="2133993979" sldId="341"/>
            <ac:picMk id="6" creationId="{E42911BC-42E5-A973-9EC5-DED691E45154}"/>
          </ac:picMkLst>
        </pc:picChg>
        <pc:picChg chg="add del mod">
          <ac:chgData name="Usmani, O.A. (Omar)" userId="9138a46d-5e3b-4a04-8d74-2137b161a14c" providerId="ADAL" clId="{93945391-B600-4290-AEC9-4C4A797A03EC}" dt="2024-01-23T11:15:23.069" v="877" actId="478"/>
          <ac:picMkLst>
            <pc:docMk/>
            <pc:sldMk cId="2133993979" sldId="341"/>
            <ac:picMk id="8" creationId="{BCEB5B77-2FE1-7A47-6B8F-1AE9294CF1EA}"/>
          </ac:picMkLst>
        </pc:picChg>
        <pc:picChg chg="add mod">
          <ac:chgData name="Usmani, O.A. (Omar)" userId="9138a46d-5e3b-4a04-8d74-2137b161a14c" providerId="ADAL" clId="{93945391-B600-4290-AEC9-4C4A797A03EC}" dt="2024-01-23T11:20:11.420" v="976" actId="1076"/>
          <ac:picMkLst>
            <pc:docMk/>
            <pc:sldMk cId="2133993979" sldId="341"/>
            <ac:picMk id="10" creationId="{F5CB4A86-14B8-CD64-069D-00EFC09DAEAB}"/>
          </ac:picMkLst>
        </pc:picChg>
        <pc:picChg chg="add del mod">
          <ac:chgData name="Usmani, O.A. (Omar)" userId="9138a46d-5e3b-4a04-8d74-2137b161a14c" providerId="ADAL" clId="{93945391-B600-4290-AEC9-4C4A797A03EC}" dt="2024-01-23T11:18:05.613" v="906" actId="478"/>
          <ac:picMkLst>
            <pc:docMk/>
            <pc:sldMk cId="2133993979" sldId="341"/>
            <ac:picMk id="12" creationId="{7787A4FA-CE6A-1A5F-69CD-1107B7CB404A}"/>
          </ac:picMkLst>
        </pc:picChg>
        <pc:picChg chg="add mod">
          <ac:chgData name="Usmani, O.A. (Omar)" userId="9138a46d-5e3b-4a04-8d74-2137b161a14c" providerId="ADAL" clId="{93945391-B600-4290-AEC9-4C4A797A03EC}" dt="2024-01-23T11:20:14.687" v="977" actId="1076"/>
          <ac:picMkLst>
            <pc:docMk/>
            <pc:sldMk cId="2133993979" sldId="341"/>
            <ac:picMk id="14" creationId="{0067F3BB-5EF7-75C5-A5E1-924FE6E12AFE}"/>
          </ac:picMkLst>
        </pc:picChg>
        <pc:picChg chg="add del mod">
          <ac:chgData name="Usmani, O.A. (Omar)" userId="9138a46d-5e3b-4a04-8d74-2137b161a14c" providerId="ADAL" clId="{93945391-B600-4290-AEC9-4C4A797A03EC}" dt="2024-01-23T11:18:54.792" v="911" actId="478"/>
          <ac:picMkLst>
            <pc:docMk/>
            <pc:sldMk cId="2133993979" sldId="341"/>
            <ac:picMk id="16" creationId="{BE77306B-2C77-31B7-883F-40037415C785}"/>
          </ac:picMkLst>
        </pc:picChg>
      </pc:sldChg>
      <pc:sldChg chg="addSp delSp modSp new del mod or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2820232923" sldId="342"/>
        </pc:sldMkLst>
        <pc:picChg chg="add del mod">
          <ac:chgData name="Usmani, O.A. (Omar)" userId="9138a46d-5e3b-4a04-8d74-2137b161a14c" providerId="ADAL" clId="{93945391-B600-4290-AEC9-4C4A797A03EC}" dt="2024-01-23T12:18:18.888" v="1109" actId="21"/>
          <ac:picMkLst>
            <pc:docMk/>
            <pc:sldMk cId="2820232923" sldId="342"/>
            <ac:picMk id="3" creationId="{1D34FDAC-ED79-802B-0E54-2B6F414A64C7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4158667071" sldId="343"/>
        </pc:sldMkLst>
        <pc:spChg chg="add del">
          <ac:chgData name="Usmani, O.A. (Omar)" userId="9138a46d-5e3b-4a04-8d74-2137b161a14c" providerId="ADAL" clId="{93945391-B600-4290-AEC9-4C4A797A03EC}" dt="2024-01-23T12:19:14.521" v="1115" actId="931"/>
          <ac:spMkLst>
            <pc:docMk/>
            <pc:sldMk cId="4158667071" sldId="343"/>
            <ac:spMk id="2" creationId="{D1C9820D-3A38-E8C9-CE1B-3985F9883901}"/>
          </ac:spMkLst>
        </pc:spChg>
        <pc:spChg chg="add del mod">
          <ac:chgData name="Usmani, O.A. (Omar)" userId="9138a46d-5e3b-4a04-8d74-2137b161a14c" providerId="ADAL" clId="{93945391-B600-4290-AEC9-4C4A797A03EC}" dt="2024-01-23T12:19:34.216" v="1119"/>
          <ac:spMkLst>
            <pc:docMk/>
            <pc:sldMk cId="4158667071" sldId="343"/>
            <ac:spMk id="13" creationId="{96157AD2-E316-3AE6-B17E-5753415646A9}"/>
          </ac:spMkLst>
        </pc:spChg>
        <pc:spChg chg="add mod">
          <ac:chgData name="Usmani, O.A. (Omar)" userId="9138a46d-5e3b-4a04-8d74-2137b161a14c" providerId="ADAL" clId="{93945391-B600-4290-AEC9-4C4A797A03EC}" dt="2024-01-23T12:19:42.625" v="1123" actId="478"/>
          <ac:spMkLst>
            <pc:docMk/>
            <pc:sldMk cId="4158667071" sldId="343"/>
            <ac:spMk id="19" creationId="{744B4E88-1B06-63F3-AAD1-FB6A2B6A623D}"/>
          </ac:spMkLst>
        </pc:spChg>
        <pc:picChg chg="add del mod">
          <ac:chgData name="Usmani, O.A. (Omar)" userId="9138a46d-5e3b-4a04-8d74-2137b161a14c" providerId="ADAL" clId="{93945391-B600-4290-AEC9-4C4A797A03EC}" dt="2024-01-23T12:18:53.601" v="1112" actId="931"/>
          <ac:picMkLst>
            <pc:docMk/>
            <pc:sldMk cId="4158667071" sldId="343"/>
            <ac:picMk id="7" creationId="{9E2909EA-F798-93C0-DF1D-160E938C34D8}"/>
          </ac:picMkLst>
        </pc:picChg>
        <pc:picChg chg="add del mod">
          <ac:chgData name="Usmani, O.A. (Omar)" userId="9138a46d-5e3b-4a04-8d74-2137b161a14c" providerId="ADAL" clId="{93945391-B600-4290-AEC9-4C4A797A03EC}" dt="2024-01-23T12:19:03.867" v="1114" actId="931"/>
          <ac:picMkLst>
            <pc:docMk/>
            <pc:sldMk cId="4158667071" sldId="343"/>
            <ac:picMk id="9" creationId="{9D920DF2-E334-9080-3AA2-B6E7284AB7ED}"/>
          </ac:picMkLst>
        </pc:picChg>
        <pc:picChg chg="add del mod">
          <ac:chgData name="Usmani, O.A. (Omar)" userId="9138a46d-5e3b-4a04-8d74-2137b161a14c" providerId="ADAL" clId="{93945391-B600-4290-AEC9-4C4A797A03EC}" dt="2024-01-23T12:19:26.899" v="1118" actId="478"/>
          <ac:picMkLst>
            <pc:docMk/>
            <pc:sldMk cId="4158667071" sldId="343"/>
            <ac:picMk id="11" creationId="{E4B42275-868F-6CE2-8DD6-50B45FE5B48C}"/>
          </ac:picMkLst>
        </pc:picChg>
        <pc:picChg chg="add del mod">
          <ac:chgData name="Usmani, O.A. (Omar)" userId="9138a46d-5e3b-4a04-8d74-2137b161a14c" providerId="ADAL" clId="{93945391-B600-4290-AEC9-4C4A797A03EC}" dt="2024-01-23T12:19:42.625" v="1123" actId="478"/>
          <ac:picMkLst>
            <pc:docMk/>
            <pc:sldMk cId="4158667071" sldId="343"/>
            <ac:picMk id="15" creationId="{0F81D4A0-6A6C-076B-A2C5-5D7C0F7F708B}"/>
          </ac:picMkLst>
        </pc:picChg>
        <pc:picChg chg="add mod">
          <ac:chgData name="Usmani, O.A. (Omar)" userId="9138a46d-5e3b-4a04-8d74-2137b161a14c" providerId="ADAL" clId="{93945391-B600-4290-AEC9-4C4A797A03EC}" dt="2024-01-23T12:19:45.801" v="1124" actId="1076"/>
          <ac:picMkLst>
            <pc:docMk/>
            <pc:sldMk cId="4158667071" sldId="343"/>
            <ac:picMk id="17" creationId="{CAF6E43D-D00D-0194-900B-A70E9421F6B0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7356340" sldId="344"/>
        </pc:sldMkLst>
        <pc:picChg chg="add del mod">
          <ac:chgData name="Usmani, O.A. (Omar)" userId="9138a46d-5e3b-4a04-8d74-2137b161a14c" providerId="ADAL" clId="{93945391-B600-4290-AEC9-4C4A797A03EC}" dt="2024-01-23T12:20:01.677" v="1128" actId="478"/>
          <ac:picMkLst>
            <pc:docMk/>
            <pc:sldMk cId="237356340" sldId="344"/>
            <ac:picMk id="6" creationId="{2AB89FBD-57C2-B6BB-A12F-9C72AC6BBA0F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158346602" sldId="345"/>
        </pc:sldMkLst>
      </pc:sldChg>
      <pc:sldChg chg="addSp delSp modSp new del mo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608692970" sldId="346"/>
        </pc:sldMkLst>
        <pc:spChg chg="del">
          <ac:chgData name="Usmani, O.A. (Omar)" userId="9138a46d-5e3b-4a04-8d74-2137b161a14c" providerId="ADAL" clId="{93945391-B600-4290-AEC9-4C4A797A03EC}" dt="2024-01-23T12:21:48.690" v="1148" actId="478"/>
          <ac:spMkLst>
            <pc:docMk/>
            <pc:sldMk cId="608692970" sldId="346"/>
            <ac:spMk id="2" creationId="{770B3931-6F28-B910-80B8-AA138A131F13}"/>
          </ac:spMkLst>
        </pc:spChg>
        <pc:spChg chg="del">
          <ac:chgData name="Usmani, O.A. (Omar)" userId="9138a46d-5e3b-4a04-8d74-2137b161a14c" providerId="ADAL" clId="{93945391-B600-4290-AEC9-4C4A797A03EC}" dt="2024-01-23T12:21:50.840" v="1149" actId="478"/>
          <ac:spMkLst>
            <pc:docMk/>
            <pc:sldMk cId="608692970" sldId="346"/>
            <ac:spMk id="3" creationId="{5E3A1011-8B74-1CC5-2593-1CF80BA4C9DE}"/>
          </ac:spMkLst>
        </pc:spChg>
        <pc:picChg chg="add mod">
          <ac:chgData name="Usmani, O.A. (Omar)" userId="9138a46d-5e3b-4a04-8d74-2137b161a14c" providerId="ADAL" clId="{93945391-B600-4290-AEC9-4C4A797A03EC}" dt="2024-01-23T12:20:15.809" v="1132" actId="1076"/>
          <ac:picMkLst>
            <pc:docMk/>
            <pc:sldMk cId="608692970" sldId="346"/>
            <ac:picMk id="5" creationId="{5C394BDC-5867-D031-567C-7959E05EAB5A}"/>
          </ac:picMkLst>
        </pc:picChg>
        <pc:picChg chg="add del mod">
          <ac:chgData name="Usmani, O.A. (Omar)" userId="9138a46d-5e3b-4a04-8d74-2137b161a14c" providerId="ADAL" clId="{93945391-B600-4290-AEC9-4C4A797A03EC}" dt="2024-01-23T12:20:38.609" v="1135" actId="478"/>
          <ac:picMkLst>
            <pc:docMk/>
            <pc:sldMk cId="608692970" sldId="346"/>
            <ac:picMk id="7" creationId="{CD63AB47-EE57-7C85-C218-01DEA3C70498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54188000" sldId="347"/>
        </pc:sldMkLst>
        <pc:spChg chg="del">
          <ac:chgData name="Usmani, O.A. (Omar)" userId="9138a46d-5e3b-4a04-8d74-2137b161a14c" providerId="ADAL" clId="{93945391-B600-4290-AEC9-4C4A797A03EC}" dt="2024-01-23T12:20:56.395" v="1137"/>
          <ac:spMkLst>
            <pc:docMk/>
            <pc:sldMk cId="2354188000" sldId="347"/>
            <ac:spMk id="2" creationId="{189AF562-2999-5D5F-8E08-47782A7CD239}"/>
          </ac:spMkLst>
        </pc:spChg>
        <pc:spChg chg="del">
          <ac:chgData name="Usmani, O.A. (Omar)" userId="9138a46d-5e3b-4a04-8d74-2137b161a14c" providerId="ADAL" clId="{93945391-B600-4290-AEC9-4C4A797A03EC}" dt="2024-01-23T12:21:13.114" v="1138" actId="478"/>
          <ac:spMkLst>
            <pc:docMk/>
            <pc:sldMk cId="2354188000" sldId="347"/>
            <ac:spMk id="3" creationId="{CF496338-96E4-77C1-E547-F952429226D3}"/>
          </ac:spMkLst>
        </pc:spChg>
        <pc:spChg chg="del">
          <ac:chgData name="Usmani, O.A. (Omar)" userId="9138a46d-5e3b-4a04-8d74-2137b161a14c" providerId="ADAL" clId="{93945391-B600-4290-AEC9-4C4A797A03EC}" dt="2024-01-23T12:21:16.533" v="1139" actId="478"/>
          <ac:spMkLst>
            <pc:docMk/>
            <pc:sldMk cId="2354188000" sldId="347"/>
            <ac:spMk id="4" creationId="{0D7FA90F-8AD1-9A38-375C-E1B6043EC3AF}"/>
          </ac:spMkLst>
        </pc:spChg>
        <pc:spChg chg="del">
          <ac:chgData name="Usmani, O.A. (Omar)" userId="9138a46d-5e3b-4a04-8d74-2137b161a14c" providerId="ADAL" clId="{93945391-B600-4290-AEC9-4C4A797A03EC}" dt="2024-01-23T12:21:18.691" v="1140" actId="478"/>
          <ac:spMkLst>
            <pc:docMk/>
            <pc:sldMk cId="2354188000" sldId="347"/>
            <ac:spMk id="5" creationId="{5835D103-F310-6304-3659-E63ED1BB965B}"/>
          </ac:spMkLst>
        </pc:spChg>
        <pc:spChg chg="add del mod">
          <ac:chgData name="Usmani, O.A. (Omar)" userId="9138a46d-5e3b-4a04-8d74-2137b161a14c" providerId="ADAL" clId="{93945391-B600-4290-AEC9-4C4A797A03EC}" dt="2024-01-23T12:21:38.636" v="1147" actId="931"/>
          <ac:spMkLst>
            <pc:docMk/>
            <pc:sldMk cId="2354188000" sldId="347"/>
            <ac:spMk id="9" creationId="{D7D599FA-3D36-BE95-A0C5-93E4BF035309}"/>
          </ac:spMkLst>
        </pc:spChg>
        <pc:picChg chg="add del mod">
          <ac:chgData name="Usmani, O.A. (Omar)" userId="9138a46d-5e3b-4a04-8d74-2137b161a14c" providerId="ADAL" clId="{93945391-B600-4290-AEC9-4C4A797A03EC}" dt="2024-01-23T12:21:25.364" v="1144" actId="478"/>
          <ac:picMkLst>
            <pc:docMk/>
            <pc:sldMk cId="2354188000" sldId="347"/>
            <ac:picMk id="7" creationId="{47EF9DB7-E2D2-8974-9287-EFFE5CE7B966}"/>
          </ac:picMkLst>
        </pc:picChg>
        <pc:picChg chg="add del mod">
          <ac:chgData name="Usmani, O.A. (Omar)" userId="9138a46d-5e3b-4a04-8d74-2137b161a14c" providerId="ADAL" clId="{93945391-B600-4290-AEC9-4C4A797A03EC}" dt="2024-01-23T12:21:29.955" v="1146"/>
          <ac:picMkLst>
            <pc:docMk/>
            <pc:sldMk cId="2354188000" sldId="347"/>
            <ac:picMk id="11" creationId="{B9947FCB-A47A-9CF6-0225-D4D455E29423}"/>
          </ac:picMkLst>
        </pc:picChg>
        <pc:picChg chg="add mod">
          <ac:chgData name="Usmani, O.A. (Omar)" userId="9138a46d-5e3b-4a04-8d74-2137b161a14c" providerId="ADAL" clId="{93945391-B600-4290-AEC9-4C4A797A03EC}" dt="2024-01-23T12:21:38.636" v="1147" actId="931"/>
          <ac:picMkLst>
            <pc:docMk/>
            <pc:sldMk cId="2354188000" sldId="347"/>
            <ac:picMk id="13" creationId="{C0DA541A-A425-24CC-C556-9BBAFECDFF6E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281062104" sldId="348"/>
        </pc:sldMkLst>
      </pc:sldChg>
      <pc:sldChg chg="addSp delSp modSp new mod">
        <pc:chgData name="Usmani, O.A. (Omar)" userId="9138a46d-5e3b-4a04-8d74-2137b161a14c" providerId="ADAL" clId="{93945391-B600-4290-AEC9-4C4A797A03EC}" dt="2024-01-23T12:22:24.417" v="1157" actId="1076"/>
        <pc:sldMkLst>
          <pc:docMk/>
          <pc:sldMk cId="2314812363" sldId="349"/>
        </pc:sldMkLst>
        <pc:spChg chg="del">
          <ac:chgData name="Usmani, O.A. (Omar)" userId="9138a46d-5e3b-4a04-8d74-2137b161a14c" providerId="ADAL" clId="{93945391-B600-4290-AEC9-4C4A797A03EC}" dt="2024-01-23T12:22:14.778" v="1154" actId="478"/>
          <ac:spMkLst>
            <pc:docMk/>
            <pc:sldMk cId="2314812363" sldId="349"/>
            <ac:spMk id="2" creationId="{B81B9635-6FC0-08E8-3D5B-2E8C56697491}"/>
          </ac:spMkLst>
        </pc:spChg>
        <pc:spChg chg="del">
          <ac:chgData name="Usmani, O.A. (Omar)" userId="9138a46d-5e3b-4a04-8d74-2137b161a14c" providerId="ADAL" clId="{93945391-B600-4290-AEC9-4C4A797A03EC}" dt="2024-01-23T12:22:18.157" v="1156" actId="478"/>
          <ac:spMkLst>
            <pc:docMk/>
            <pc:sldMk cId="2314812363" sldId="349"/>
            <ac:spMk id="3" creationId="{F230BA5E-B1B8-4049-9E7B-8114A2CEBBA5}"/>
          </ac:spMkLst>
        </pc:spChg>
        <pc:spChg chg="del">
          <ac:chgData name="Usmani, O.A. (Omar)" userId="9138a46d-5e3b-4a04-8d74-2137b161a14c" providerId="ADAL" clId="{93945391-B600-4290-AEC9-4C4A797A03EC}" dt="2024-01-23T12:22:16.459" v="1155" actId="478"/>
          <ac:spMkLst>
            <pc:docMk/>
            <pc:sldMk cId="2314812363" sldId="349"/>
            <ac:spMk id="4" creationId="{41EFFDD8-1F25-361D-A44A-9859EFA4E1FF}"/>
          </ac:spMkLst>
        </pc:spChg>
        <pc:picChg chg="add mod">
          <ac:chgData name="Usmani, O.A. (Omar)" userId="9138a46d-5e3b-4a04-8d74-2137b161a14c" providerId="ADAL" clId="{93945391-B600-4290-AEC9-4C4A797A03EC}" dt="2024-01-23T12:22:24.417" v="1157" actId="1076"/>
          <ac:picMkLst>
            <pc:docMk/>
            <pc:sldMk cId="2314812363" sldId="349"/>
            <ac:picMk id="6" creationId="{FD361383-EB9C-808B-56D3-2E22714ECCE2}"/>
          </ac:picMkLst>
        </pc:picChg>
      </pc:sldChg>
      <pc:sldChg chg="addSp new mod">
        <pc:chgData name="Usmani, O.A. (Omar)" userId="9138a46d-5e3b-4a04-8d74-2137b161a14c" providerId="ADAL" clId="{93945391-B600-4290-AEC9-4C4A797A03EC}" dt="2024-01-23T21:37:55.966" v="1229" actId="22"/>
        <pc:sldMkLst>
          <pc:docMk/>
          <pc:sldMk cId="219632338" sldId="350"/>
        </pc:sldMkLst>
        <pc:picChg chg="add">
          <ac:chgData name="Usmani, O.A. (Omar)" userId="9138a46d-5e3b-4a04-8d74-2137b161a14c" providerId="ADAL" clId="{93945391-B600-4290-AEC9-4C4A797A03EC}" dt="2024-01-23T21:37:55.966" v="1229" actId="22"/>
          <ac:picMkLst>
            <pc:docMk/>
            <pc:sldMk cId="219632338" sldId="350"/>
            <ac:picMk id="6" creationId="{103936EF-3A10-68DD-3DB8-D3F297D12D38}"/>
          </ac:picMkLst>
        </pc:picChg>
      </pc:sldChg>
      <pc:sldChg chg="addSp delSp new del mod">
        <pc:chgData name="Usmani, O.A. (Omar)" userId="9138a46d-5e3b-4a04-8d74-2137b161a14c" providerId="ADAL" clId="{93945391-B600-4290-AEC9-4C4A797A03EC}" dt="2024-01-23T13:06:58.849" v="1220" actId="47"/>
        <pc:sldMkLst>
          <pc:docMk/>
          <pc:sldMk cId="3044141113" sldId="350"/>
        </pc:sldMkLst>
        <pc:picChg chg="add del">
          <ac:chgData name="Usmani, O.A. (Omar)" userId="9138a46d-5e3b-4a04-8d74-2137b161a14c" providerId="ADAL" clId="{93945391-B600-4290-AEC9-4C4A797A03EC}" dt="2024-01-23T13:06:55.253" v="1219" actId="478"/>
          <ac:picMkLst>
            <pc:docMk/>
            <pc:sldMk cId="3044141113" sldId="350"/>
            <ac:picMk id="6" creationId="{5452A614-FAE3-568A-1D71-ACD7FD947FCE}"/>
          </ac:picMkLst>
        </pc:picChg>
      </pc:sldChg>
      <pc:sldChg chg="modSp add mod">
        <pc:chgData name="Usmani, O.A. (Omar)" userId="9138a46d-5e3b-4a04-8d74-2137b161a14c" providerId="ADAL" clId="{93945391-B600-4290-AEC9-4C4A797A03EC}" dt="2024-02-06T10:00:28.420" v="1318" actId="20577"/>
        <pc:sldMkLst>
          <pc:docMk/>
          <pc:sldMk cId="4273226575" sldId="351"/>
        </pc:sldMkLst>
        <pc:spChg chg="mod">
          <ac:chgData name="Usmani, O.A. (Omar)" userId="9138a46d-5e3b-4a04-8d74-2137b161a14c" providerId="ADAL" clId="{93945391-B600-4290-AEC9-4C4A797A03EC}" dt="2024-02-06T10:00:28.420" v="1318" actId="20577"/>
          <ac:spMkLst>
            <pc:docMk/>
            <pc:sldMk cId="4273226575" sldId="351"/>
            <ac:spMk id="3" creationId="{DD846C4F-2670-5DE1-9ADF-3D982042195D}"/>
          </ac:spMkLst>
        </pc:spChg>
        <pc:spChg chg="mod">
          <ac:chgData name="Usmani, O.A. (Omar)" userId="9138a46d-5e3b-4a04-8d74-2137b161a14c" providerId="ADAL" clId="{93945391-B600-4290-AEC9-4C4A797A03EC}" dt="2024-02-06T09:59:13.643" v="1251" actId="20577"/>
          <ac:spMkLst>
            <pc:docMk/>
            <pc:sldMk cId="4273226575" sldId="351"/>
            <ac:spMk id="4" creationId="{4F6719E6-7F93-A8DB-7BFB-A3336BEC0F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B4EA9E2-9158-7974-DCAC-25A19B242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8F33D8-9CA6-B57C-1DD5-00F8C649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4095CB-6EA5-87F8-2163-A7CA9AD02A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5" name="Tijdelijke aanduiding voor dianummer 4" hidden="1">
            <a:extLst>
              <a:ext uri="{FF2B5EF4-FFF2-40B4-BE49-F238E27FC236}">
                <a16:creationId xmlns:a16="http://schemas.microsoft.com/office/drawing/2014/main" id="{0717F887-E472-0A69-5C6A-EBEC56EEB0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602E-058C-4888-B9C8-661F1F5280E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179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31-10-2024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33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51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17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39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3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37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55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99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28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49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49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908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44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966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23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100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5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8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28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2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72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83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092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03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65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8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hyperlink" Target="https://youtu.be/u-AgyEON7cU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hyperlink" Target="https://pptsolutions.nl/community-en-nl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hyperlink" Target="https://youtu.be/o9RYr_eARno" TargetMode="External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hyperlink" Target="https://youtu.be/t1mKSiMRSxE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hyperlink" Target="https://youtu.be/oNGTAj4ajJ4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90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204" grpId="0" animBg="1"/>
      <p:bldP spid="204" grpId="1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332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BABD5F6-F629-E2D1-1AED-7BDF9A568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848"/>
            <a:ext cx="12192000" cy="6859848"/>
          </a:xfrm>
          <a:custGeom>
            <a:avLst/>
            <a:gdLst>
              <a:gd name="connsiteX0" fmla="*/ 11963399 w 12192000"/>
              <a:gd name="connsiteY0" fmla="*/ 0 h 6859848"/>
              <a:gd name="connsiteX1" fmla="*/ 12192000 w 12192000"/>
              <a:gd name="connsiteY1" fmla="*/ 256 h 6859848"/>
              <a:gd name="connsiteX2" fmla="*/ 12192000 w 12192000"/>
              <a:gd name="connsiteY2" fmla="*/ 6859848 h 6859848"/>
              <a:gd name="connsiteX3" fmla="*/ 0 w 12192000"/>
              <a:gd name="connsiteY3" fmla="*/ 6859848 h 6859848"/>
              <a:gd name="connsiteX4" fmla="*/ 0 w 12192000"/>
              <a:gd name="connsiteY4" fmla="*/ 256 h 6859848"/>
              <a:gd name="connsiteX5" fmla="*/ 9799320 w 12192000"/>
              <a:gd name="connsiteY5" fmla="*/ 255 h 6859848"/>
              <a:gd name="connsiteX6" fmla="*/ 9799320 w 12192000"/>
              <a:gd name="connsiteY6" fmla="*/ 1849 h 6859848"/>
              <a:gd name="connsiteX7" fmla="*/ 11963399 w 12192000"/>
              <a:gd name="connsiteY7" fmla="*/ 1849 h 685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9848">
                <a:moveTo>
                  <a:pt x="11963399" y="0"/>
                </a:moveTo>
                <a:lnTo>
                  <a:pt x="12192000" y="256"/>
                </a:lnTo>
                <a:lnTo>
                  <a:pt x="12192000" y="6859848"/>
                </a:lnTo>
                <a:lnTo>
                  <a:pt x="0" y="6859848"/>
                </a:lnTo>
                <a:lnTo>
                  <a:pt x="0" y="256"/>
                </a:lnTo>
                <a:lnTo>
                  <a:pt x="9799320" y="255"/>
                </a:lnTo>
                <a:lnTo>
                  <a:pt x="9799320" y="1849"/>
                </a:lnTo>
                <a:lnTo>
                  <a:pt x="11963399" y="18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7299" y="1412875"/>
            <a:ext cx="9677402" cy="1742411"/>
          </a:xfrm>
        </p:spPr>
        <p:txBody>
          <a:bodyPr anchor="b"/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1745" y="3283353"/>
            <a:ext cx="5368509" cy="395785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1745" y="3785271"/>
            <a:ext cx="5368508" cy="30191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312E544-331C-0F21-CC9F-14019897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1888" y="5391011"/>
            <a:ext cx="2168223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>
            <a:spAutoFit/>
          </a:bodyPr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005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268EF74-D344-B49D-A9AB-FFC03746D6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358" b="10226"/>
          <a:stretch/>
        </p:blipFill>
        <p:spPr>
          <a:xfrm flipH="1">
            <a:off x="-2" y="1"/>
            <a:ext cx="5770059" cy="397192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9AAF223-42FD-55BD-081B-0A807B639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6" b="10226"/>
          <a:stretch/>
        </p:blipFill>
        <p:spPr>
          <a:xfrm>
            <a:off x="5669567" y="1"/>
            <a:ext cx="6531234" cy="3971924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871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727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915615AD-52F7-9706-466E-CF3ECD715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3" name="Titel 122">
            <a:extLst>
              <a:ext uri="{FF2B5EF4-FFF2-40B4-BE49-F238E27FC236}">
                <a16:creationId xmlns:a16="http://schemas.microsoft.com/office/drawing/2014/main" id="{ADDD288F-1F47-09DE-8053-359936D9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125" name="Tijdelijke aanduiding voor datum 124">
            <a:extLst>
              <a:ext uri="{FF2B5EF4-FFF2-40B4-BE49-F238E27FC236}">
                <a16:creationId xmlns:a16="http://schemas.microsoft.com/office/drawing/2014/main" id="{9BF91E09-0796-D143-BEA8-50AE4C4E74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6" name="Tijdelijke aanduiding voor voettekst 125">
            <a:extLst>
              <a:ext uri="{FF2B5EF4-FFF2-40B4-BE49-F238E27FC236}">
                <a16:creationId xmlns:a16="http://schemas.microsoft.com/office/drawing/2014/main" id="{945383CF-2308-C6FE-2656-72D2225DE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7" name="Tijdelijke aanduiding voor dianummer 126">
            <a:extLst>
              <a:ext uri="{FF2B5EF4-FFF2-40B4-BE49-F238E27FC236}">
                <a16:creationId xmlns:a16="http://schemas.microsoft.com/office/drawing/2014/main" id="{27485487-1F01-ECE4-6915-9AF97883D7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9B99D79-B181-A06F-B39D-F37E799B1A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1412876"/>
            <a:ext cx="10752136" cy="4392612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8FFA4539-CB58-F330-56D6-E3280017F0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025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5B0F9BA-A474-4FD9-91F3-9510904A6A59}"/>
              </a:ext>
            </a:extLst>
          </p:cNvPr>
          <p:cNvSpPr/>
          <p:nvPr userDrawn="1"/>
        </p:nvSpPr>
        <p:spPr>
          <a:xfrm>
            <a:off x="719138" y="720000"/>
            <a:ext cx="10748098" cy="5085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4EE03AE-CD13-42C5-B28F-9FD03DEF7A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1089024"/>
            <a:ext cx="3387341" cy="4401273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4" y="2167800"/>
            <a:ext cx="6415527" cy="3322498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6415527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CFDF398-85A7-412E-8557-F6480C8CBCE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0D17DF0E-F1B5-5359-D0BB-3B83FAE223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E4CFDDD8-EAAF-5386-D0AE-B912C4217A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236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ige driehoek 23">
            <a:extLst>
              <a:ext uri="{FF2B5EF4-FFF2-40B4-BE49-F238E27FC236}">
                <a16:creationId xmlns:a16="http://schemas.microsoft.com/office/drawing/2014/main" id="{FC5A4C23-CAC5-31CB-4032-7B65637D2091}"/>
              </a:ext>
            </a:extLst>
          </p:cNvPr>
          <p:cNvSpPr/>
          <p:nvPr userDrawn="1"/>
        </p:nvSpPr>
        <p:spPr>
          <a:xfrm>
            <a:off x="9867618" y="721519"/>
            <a:ext cx="1598893" cy="16002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13374" cy="5081588"/>
          </a:xfrm>
          <a:custGeom>
            <a:avLst/>
            <a:gdLst>
              <a:gd name="connsiteX0" fmla="*/ 0 w 5408612"/>
              <a:gd name="connsiteY0" fmla="*/ 0 h 5081588"/>
              <a:gd name="connsiteX1" fmla="*/ 3806825 w 5408612"/>
              <a:gd name="connsiteY1" fmla="*/ 0 h 5081588"/>
              <a:gd name="connsiteX2" fmla="*/ 3806825 w 5408612"/>
              <a:gd name="connsiteY2" fmla="*/ 1600200 h 5081588"/>
              <a:gd name="connsiteX3" fmla="*/ 5408612 w 5408612"/>
              <a:gd name="connsiteY3" fmla="*/ 1600200 h 5081588"/>
              <a:gd name="connsiteX4" fmla="*/ 5408612 w 5408612"/>
              <a:gd name="connsiteY4" fmla="*/ 5081588 h 5081588"/>
              <a:gd name="connsiteX5" fmla="*/ 0 w 5408612"/>
              <a:gd name="connsiteY5" fmla="*/ 5081588 h 50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8612" h="5081588">
                <a:moveTo>
                  <a:pt x="0" y="0"/>
                </a:moveTo>
                <a:lnTo>
                  <a:pt x="3806825" y="0"/>
                </a:lnTo>
                <a:lnTo>
                  <a:pt x="3806825" y="1600200"/>
                </a:lnTo>
                <a:lnTo>
                  <a:pt x="5408612" y="1600200"/>
                </a:lnTo>
                <a:lnTo>
                  <a:pt x="5408612" y="5081588"/>
                </a:lnTo>
                <a:lnTo>
                  <a:pt x="0" y="508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08612" cy="508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28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1F98E507-CE16-46A2-83D9-8A57B69557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885361"/>
          </a:xfrm>
          <a:solidFill>
            <a:schemeClr val="bg1"/>
          </a:solidFill>
          <a:ln>
            <a:noFill/>
          </a:ln>
        </p:spPr>
        <p:txBody>
          <a:bodyPr tIns="0" bIns="252000" anchor="b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above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3180522"/>
            <a:ext cx="10751275" cy="262496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144180"/>
            <a:ext cx="10751273" cy="77752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289A97C5-E1B7-7585-43B2-69C867A11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B06377B1-D5D5-0F17-B278-E62EC89269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6561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57FEFDB0-1EE2-20D4-A4CC-EC57C244BB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0"/>
            <a:ext cx="4438881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1" y="1773238"/>
            <a:ext cx="6715094" cy="40322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19999"/>
            <a:ext cx="6715093" cy="800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5E82B55E-6DDF-130A-81C2-29A585C5B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0D44FF9-D9C7-414F-2C62-6B5BA917E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2187C2F9-B729-8935-DBB4-5B2301FCFD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58" userDrawn="1">
          <p15:clr>
            <a:srgbClr val="5ACBF0"/>
          </p15:clr>
        </p15:guide>
        <p15:guide id="3" orient="horz" pos="111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-31723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 hidden="1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 hidden="1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 hidden="1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 hidden="1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 hidden="1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 hidden="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85" name="Vrije vorm: vorm 84">
            <a:extLst>
              <a:ext uri="{FF2B5EF4-FFF2-40B4-BE49-F238E27FC236}">
                <a16:creationId xmlns:a16="http://schemas.microsoft.com/office/drawing/2014/main" id="{E639F2F6-22F6-E6C0-30E7-C9A4563FD620}"/>
              </a:ext>
            </a:extLst>
          </p:cNvPr>
          <p:cNvSpPr/>
          <p:nvPr/>
        </p:nvSpPr>
        <p:spPr>
          <a:xfrm>
            <a:off x="3715579" y="2548131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 hidden="1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 hidden="1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 hidden="1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 hidden="1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 hidden="1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 hidden="1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 hidden="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 hidden="1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 userDrawn="1"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7" name="Vrije vorm: vorm 136">
            <a:extLst>
              <a:ext uri="{FF2B5EF4-FFF2-40B4-BE49-F238E27FC236}">
                <a16:creationId xmlns:a16="http://schemas.microsoft.com/office/drawing/2014/main" id="{54FAEAC3-B54A-3D25-2565-095439C1DC7D}"/>
              </a:ext>
            </a:extLst>
          </p:cNvPr>
          <p:cNvSpPr/>
          <p:nvPr/>
        </p:nvSpPr>
        <p:spPr>
          <a:xfrm>
            <a:off x="3715579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7"/>
                  <a:pt x="83627" y="11708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 hidden="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 hidden="1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85" grpId="0" animBg="1"/>
      <p:bldP spid="85" grpId="1" animBg="1"/>
      <p:bldP spid="133" grpId="0" animBg="1"/>
      <p:bldP spid="133" grpId="1" animBg="1"/>
      <p:bldP spid="137" grpId="0" animBg="1"/>
      <p:bldP spid="137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D91FBE04-59D4-8148-7D79-525CA937F9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171"/>
            <a:ext cx="12192000" cy="6860171"/>
          </a:xfrm>
          <a:custGeom>
            <a:avLst/>
            <a:gdLst>
              <a:gd name="connsiteX0" fmla="*/ 11674090 w 12192000"/>
              <a:gd name="connsiteY0" fmla="*/ 0 h 6860171"/>
              <a:gd name="connsiteX1" fmla="*/ 12192000 w 12192000"/>
              <a:gd name="connsiteY1" fmla="*/ 579 h 6860171"/>
              <a:gd name="connsiteX2" fmla="*/ 12192000 w 12192000"/>
              <a:gd name="connsiteY2" fmla="*/ 6860171 h 6860171"/>
              <a:gd name="connsiteX3" fmla="*/ 0 w 12192000"/>
              <a:gd name="connsiteY3" fmla="*/ 6860171 h 6860171"/>
              <a:gd name="connsiteX4" fmla="*/ 0 w 12192000"/>
              <a:gd name="connsiteY4" fmla="*/ 579 h 6860171"/>
              <a:gd name="connsiteX5" fmla="*/ 10020300 w 12192000"/>
              <a:gd name="connsiteY5" fmla="*/ 578 h 6860171"/>
              <a:gd name="connsiteX6" fmla="*/ 10020300 w 12192000"/>
              <a:gd name="connsiteY6" fmla="*/ 2171 h 6860171"/>
              <a:gd name="connsiteX7" fmla="*/ 11674090 w 12192000"/>
              <a:gd name="connsiteY7" fmla="*/ 2171 h 686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60171">
                <a:moveTo>
                  <a:pt x="11674090" y="0"/>
                </a:moveTo>
                <a:lnTo>
                  <a:pt x="12192000" y="579"/>
                </a:lnTo>
                <a:lnTo>
                  <a:pt x="12192000" y="6860171"/>
                </a:lnTo>
                <a:lnTo>
                  <a:pt x="0" y="6860171"/>
                </a:lnTo>
                <a:lnTo>
                  <a:pt x="0" y="579"/>
                </a:lnTo>
                <a:lnTo>
                  <a:pt x="10020300" y="578"/>
                </a:lnTo>
                <a:lnTo>
                  <a:pt x="10020300" y="2171"/>
                </a:lnTo>
                <a:lnTo>
                  <a:pt x="11674090" y="21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138" y="6345237"/>
            <a:ext cx="6733752" cy="153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0" name="Tijdelijke aanduiding voor tekst 23">
            <a:extLst>
              <a:ext uri="{FF2B5EF4-FFF2-40B4-BE49-F238E27FC236}">
                <a16:creationId xmlns:a16="http://schemas.microsoft.com/office/drawing/2014/main" id="{6AF019BD-7D14-FEC2-F53E-0C7BEA20F2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2496" y="673100"/>
            <a:ext cx="5132388" cy="51323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64" b="6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214340"/>
            <a:ext cx="4194900" cy="369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8AC86A69-B8EF-AF6D-F6FC-CC46414246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8ADE3A2-17F7-C75D-FEBB-1B5EF2A9B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0FFBDA4-7C06-1685-AA76-4DCA4FCB0E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8100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2E78DFAA-EE9E-29C3-064E-534C26AF9230}"/>
              </a:ext>
            </a:extLst>
          </p:cNvPr>
          <p:cNvSpPr/>
          <p:nvPr userDrawn="1"/>
        </p:nvSpPr>
        <p:spPr>
          <a:xfrm>
            <a:off x="0" y="-6420"/>
            <a:ext cx="7453752" cy="6864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B47FD98-A9FC-49EE-1730-7F969FD64CBF}"/>
              </a:ext>
            </a:extLst>
          </p:cNvPr>
          <p:cNvSpPr/>
          <p:nvPr userDrawn="1"/>
        </p:nvSpPr>
        <p:spPr>
          <a:xfrm>
            <a:off x="6463462" y="719138"/>
            <a:ext cx="5016001" cy="508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5425437" cy="790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9999" y="1773238"/>
            <a:ext cx="5425438" cy="4033562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456000" y="719138"/>
            <a:ext cx="5016000" cy="5087661"/>
          </a:xfrm>
          <a:solidFill>
            <a:schemeClr val="bg1"/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6AC9C9AE-F1DA-A4C2-5576-564CB955E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2" name="Tijdelijke aanduiding voor tekst 8">
            <a:extLst>
              <a:ext uri="{FF2B5EF4-FFF2-40B4-BE49-F238E27FC236}">
                <a16:creationId xmlns:a16="http://schemas.microsoft.com/office/drawing/2014/main" id="{8097BAC4-4B32-5C53-84A5-DDDB96465D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958" userDrawn="1">
          <p15:clr>
            <a:srgbClr val="5ACBF0"/>
          </p15:clr>
        </p15:guide>
        <p15:guide id="2" orient="horz" pos="111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do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806C9B1C-6AE9-4353-EC10-987E90F534A3}"/>
              </a:ext>
            </a:extLst>
          </p:cNvPr>
          <p:cNvGrpSpPr/>
          <p:nvPr userDrawn="1"/>
        </p:nvGrpSpPr>
        <p:grpSpPr>
          <a:xfrm rot="10800000">
            <a:off x="-2" y="2886074"/>
            <a:ext cx="12192002" cy="3971926"/>
            <a:chOff x="-2" y="-1"/>
            <a:chExt cx="12192002" cy="3971926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8B3B05B-1E8E-60E2-C4B6-D184061E0DEC}"/>
                </a:ext>
              </a:extLst>
            </p:cNvPr>
            <p:cNvSpPr/>
            <p:nvPr userDrawn="1"/>
          </p:nvSpPr>
          <p:spPr>
            <a:xfrm>
              <a:off x="0" y="-1"/>
              <a:ext cx="12192000" cy="3971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0C2B1A4-006E-2762-94F2-8BCBB49892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2358" b="10226"/>
            <a:stretch/>
          </p:blipFill>
          <p:spPr>
            <a:xfrm flipH="1">
              <a:off x="-2" y="1"/>
              <a:ext cx="5770059" cy="397192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2A71EB-05AA-0018-1112-4067D9054F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96" b="10226"/>
            <a:stretch/>
          </p:blipFill>
          <p:spPr>
            <a:xfrm>
              <a:off x="5660041" y="1"/>
              <a:ext cx="6531234" cy="3971924"/>
            </a:xfrm>
            <a:prstGeom prst="rect">
              <a:avLst/>
            </a:prstGeom>
          </p:spPr>
        </p:pic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0886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18B3B05B-1E8E-60E2-C4B6-D184061E0DEC}"/>
              </a:ext>
            </a:extLst>
          </p:cNvPr>
          <p:cNvSpPr/>
          <p:nvPr userDrawn="1"/>
        </p:nvSpPr>
        <p:spPr>
          <a:xfrm rot="10800000">
            <a:off x="-2" y="2886075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102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61C0DE1C-CAB2-0A6C-4AF5-C76A52093AF5}"/>
              </a:ext>
            </a:extLst>
          </p:cNvPr>
          <p:cNvSpPr/>
          <p:nvPr userDrawn="1"/>
        </p:nvSpPr>
        <p:spPr>
          <a:xfrm>
            <a:off x="6096000" y="720000"/>
            <a:ext cx="5375274" cy="50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20000"/>
            <a:ext cx="5016000" cy="790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1773238"/>
            <a:ext cx="5016000" cy="40335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332710" y="933856"/>
            <a:ext cx="4933184" cy="4659088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2DEABA64-5F8A-A1DE-A31A-12BF2D7B3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9D5977CC-010B-EC73-4CB2-CEAF5E526F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D0BE2E-6E35-6E41-D09A-FD410CD1A7A0}"/>
              </a:ext>
            </a:extLst>
          </p:cNvPr>
          <p:cNvSpPr/>
          <p:nvPr userDrawn="1"/>
        </p:nvSpPr>
        <p:spPr>
          <a:xfrm>
            <a:off x="6034836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8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5ACBF0"/>
          </p15:clr>
        </p15:guide>
        <p15:guide id="2" orient="horz" pos="95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1519FD9-22CF-E0F8-15CC-1D0F934FDBF9}"/>
              </a:ext>
            </a:extLst>
          </p:cNvPr>
          <p:cNvSpPr/>
          <p:nvPr userDrawn="1"/>
        </p:nvSpPr>
        <p:spPr>
          <a:xfrm>
            <a:off x="723900" y="723900"/>
            <a:ext cx="10748098" cy="5081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10114144" cy="323850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035947" y="1594800"/>
            <a:ext cx="10114144" cy="3850816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C2849986-62BC-977A-CEAC-72B2C39259D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4D5F4AA0-A146-2821-E86B-A06E1F260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FB43D4ED-D6F6-DA30-CABA-6DAC1F55D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media 10">
            <a:extLst>
              <a:ext uri="{FF2B5EF4-FFF2-40B4-BE49-F238E27FC236}">
                <a16:creationId xmlns:a16="http://schemas.microsoft.com/office/drawing/2014/main" id="{3A750B5D-826F-45E6-825A-FDC04009BF5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video.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1B0A8CB1-6545-3D73-F450-81B396F29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BF5833FF-1458-ABF7-8152-F6B3B269F4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3" name="Tijdelijke aanduiding voor tekst 14">
            <a:extLst>
              <a:ext uri="{FF2B5EF4-FFF2-40B4-BE49-F238E27FC236}">
                <a16:creationId xmlns:a16="http://schemas.microsoft.com/office/drawing/2014/main" id="{D1BC8E52-9A9B-044E-03BF-9867DB632D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5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720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9A7E0CF-CE4A-914A-6EC5-A8567CC13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12358" b="46035"/>
          <a:stretch/>
        </p:blipFill>
        <p:spPr>
          <a:xfrm rot="10800000" flipH="1">
            <a:off x="6431467" y="4470400"/>
            <a:ext cx="5770059" cy="23875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278A900-5CCB-692F-8A50-367C1BD40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796" b="46035"/>
          <a:stretch/>
        </p:blipFill>
        <p:spPr>
          <a:xfrm rot="10800000">
            <a:off x="723" y="4470398"/>
            <a:ext cx="6531234" cy="23875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763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D2033D8E-5A80-803F-5371-007A0C6DD7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DC935F7B-C78E-32C6-F838-221D518F7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730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8" name="Vrije vorm: vorm 97">
            <a:extLst>
              <a:ext uri="{FF2B5EF4-FFF2-40B4-BE49-F238E27FC236}">
                <a16:creationId xmlns:a16="http://schemas.microsoft.com/office/drawing/2014/main" id="{516CB248-0808-4933-9073-74E3E23C9CF4}"/>
              </a:ext>
            </a:extLst>
          </p:cNvPr>
          <p:cNvSpPr/>
          <p:nvPr userDrawn="1"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99" name="Vrije vorm: vorm 98">
            <a:extLst>
              <a:ext uri="{FF2B5EF4-FFF2-40B4-BE49-F238E27FC236}">
                <a16:creationId xmlns:a16="http://schemas.microsoft.com/office/drawing/2014/main" id="{79AEE833-1ABE-948F-6720-8A57507339E2}"/>
              </a:ext>
            </a:extLst>
          </p:cNvPr>
          <p:cNvSpPr/>
          <p:nvPr userDrawn="1"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00" name="Vrije vorm: vorm 99">
            <a:extLst>
              <a:ext uri="{FF2B5EF4-FFF2-40B4-BE49-F238E27FC236}">
                <a16:creationId xmlns:a16="http://schemas.microsoft.com/office/drawing/2014/main" id="{0342E6BF-B782-E8E0-E019-40E9DF5E28F9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8" grpId="0" animBg="1"/>
      <p:bldP spid="13" grpId="0" animBg="1"/>
      <p:bldP spid="14" grpId="0" animBg="1"/>
      <p:bldP spid="19" grpId="0" animBg="1"/>
      <p:bldP spid="20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  <p:bldP spid="98" grpId="0" animBg="1"/>
      <p:bldP spid="99" grpId="0" animBg="1"/>
      <p:bldP spid="100" grpId="0" animBg="1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AE49F394-F2E9-26F3-E25B-F91975F278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7" name="Tijdelijke aanduiding voor tekst 8">
            <a:extLst>
              <a:ext uri="{FF2B5EF4-FFF2-40B4-BE49-F238E27FC236}">
                <a16:creationId xmlns:a16="http://schemas.microsoft.com/office/drawing/2014/main" id="{8BB42D31-0B3E-E2AB-C714-09DB12F3F1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0628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Instructions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A65637-C87F-4F7E-63DF-230269992771}"/>
              </a:ext>
            </a:extLst>
          </p:cNvPr>
          <p:cNvSpPr txBox="1"/>
          <p:nvPr userDrawn="1"/>
        </p:nvSpPr>
        <p:spPr>
          <a:xfrm>
            <a:off x="719139" y="1412875"/>
            <a:ext cx="2969923" cy="43926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Add a new slide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Go to the tab ‘</a:t>
            </a:r>
            <a:r>
              <a:rPr lang="en-GB" sz="1200" b="1" dirty="0"/>
              <a:t>Insert</a:t>
            </a:r>
            <a:r>
              <a:rPr lang="en-GB" sz="1200" dirty="0"/>
              <a:t>’ and click </a:t>
            </a:r>
            <a:br>
              <a:rPr lang="en-GB" sz="1200" dirty="0"/>
            </a:br>
            <a:r>
              <a:rPr lang="en-GB" sz="1200" dirty="0"/>
              <a:t>on the button ‘</a:t>
            </a:r>
            <a:r>
              <a:rPr lang="en-GB" sz="1200" b="1" dirty="0"/>
              <a:t>New slide</a:t>
            </a:r>
            <a:r>
              <a:rPr lang="en-GB" sz="1200" dirty="0"/>
              <a:t>’ to add a new template layout to the presentation.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Attention: It’s not possible </a:t>
            </a:r>
            <a:br>
              <a:rPr lang="en-GB" sz="1200" dirty="0"/>
            </a:br>
            <a:r>
              <a:rPr lang="en-GB" sz="1200" dirty="0"/>
              <a:t>to paste a slide from another presentation. Text and other objects can be copied one-by-one from the original slide</a:t>
            </a:r>
            <a:br>
              <a:rPr lang="en-GB" sz="1200" dirty="0"/>
            </a:br>
            <a:r>
              <a:rPr lang="en-GB" sz="1200" dirty="0"/>
              <a:t>to the new slide.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Click with the right mouse button on the thumbnail display of the slide, on the left side of the screen. Then click on ‘</a:t>
            </a:r>
            <a:r>
              <a:rPr lang="en-GB" sz="1200" b="1" dirty="0"/>
              <a:t>Reset slide</a:t>
            </a:r>
            <a:r>
              <a:rPr lang="en-GB" sz="1200" dirty="0"/>
              <a:t>’ to reset the layout.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96FE71-9D09-ECEC-C9A1-F4FE7BF50A32}"/>
              </a:ext>
            </a:extLst>
          </p:cNvPr>
          <p:cNvSpPr txBox="1"/>
          <p:nvPr userDrawn="1"/>
        </p:nvSpPr>
        <p:spPr>
          <a:xfrm>
            <a:off x="719138" y="4524526"/>
            <a:ext cx="2647049" cy="6744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Text levels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Under the tab ‘Home’, use the list level-buttons to choose a text level. </a:t>
            </a: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9" name="VOORBEELD">
            <a:extLst>
              <a:ext uri="{FF2B5EF4-FFF2-40B4-BE49-F238E27FC236}">
                <a16:creationId xmlns:a16="http://schemas.microsoft.com/office/drawing/2014/main" id="{223B22F1-A9C7-DC72-FEB9-25221978ACC5}"/>
              </a:ext>
            </a:extLst>
          </p:cNvPr>
          <p:cNvGrpSpPr/>
          <p:nvPr userDrawn="1"/>
        </p:nvGrpSpPr>
        <p:grpSpPr>
          <a:xfrm>
            <a:off x="719138" y="5248070"/>
            <a:ext cx="3234311" cy="558875"/>
            <a:chOff x="-3605171" y="458674"/>
            <a:chExt cx="3234311" cy="558875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3338E5F-3D14-16EC-91FC-B295CB54EB77}"/>
                </a:ext>
              </a:extLst>
            </p:cNvPr>
            <p:cNvSpPr/>
            <p:nvPr userDrawn="1"/>
          </p:nvSpPr>
          <p:spPr>
            <a:xfrm>
              <a:off x="-3604183" y="45867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18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99885E4-D926-810F-013C-9017ADDD04FC}"/>
                </a:ext>
              </a:extLst>
            </p:cNvPr>
            <p:cNvSpPr/>
            <p:nvPr userDrawn="1"/>
          </p:nvSpPr>
          <p:spPr>
            <a:xfrm>
              <a:off x="-3599184" y="62134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84196B60-EE68-4CD2-CA76-8EC51038F1FA}"/>
                </a:ext>
              </a:extLst>
            </p:cNvPr>
            <p:cNvGrpSpPr/>
            <p:nvPr userDrawn="1"/>
          </p:nvGrpSpPr>
          <p:grpSpPr>
            <a:xfrm>
              <a:off x="-3386247" y="830871"/>
              <a:ext cx="139423" cy="109566"/>
              <a:chOff x="-2866744" y="827071"/>
              <a:chExt cx="168701" cy="132575"/>
            </a:xfrm>
          </p:grpSpPr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6094382F-98EF-2A94-0781-35798ABD8BE5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47" name="Rechte verbindingslijn 46">
                  <a:extLst>
                    <a:ext uri="{FF2B5EF4-FFF2-40B4-BE49-F238E27FC236}">
                      <a16:creationId xmlns:a16="http://schemas.microsoft.com/office/drawing/2014/main" id="{F5CA69CD-2477-4235-84D1-D35A5A007C43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8" name="Rechte verbindingslijn 47">
                  <a:extLst>
                    <a:ext uri="{FF2B5EF4-FFF2-40B4-BE49-F238E27FC236}">
                      <a16:creationId xmlns:a16="http://schemas.microsoft.com/office/drawing/2014/main" id="{45E49CD4-89C9-4DC6-41D8-DB1BA2748912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9" name="Rechte verbindingslijn 48">
                  <a:extLst>
                    <a:ext uri="{FF2B5EF4-FFF2-40B4-BE49-F238E27FC236}">
                      <a16:creationId xmlns:a16="http://schemas.microsoft.com/office/drawing/2014/main" id="{B7BA8F3B-3873-F4DA-A238-E4621F0E38A9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0" name="Rechte verbindingslijn 49">
                  <a:extLst>
                    <a:ext uri="{FF2B5EF4-FFF2-40B4-BE49-F238E27FC236}">
                      <a16:creationId xmlns:a16="http://schemas.microsoft.com/office/drawing/2014/main" id="{A4B7DD81-96C8-F7CF-09B4-A1740E5D8B1C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1" name="Rechte verbindingslijn 50">
                  <a:extLst>
                    <a:ext uri="{FF2B5EF4-FFF2-40B4-BE49-F238E27FC236}">
                      <a16:creationId xmlns:a16="http://schemas.microsoft.com/office/drawing/2014/main" id="{933309FA-1A4B-B500-1BAC-FF39BB0C9421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46" name="Pijl: rechts 45">
                <a:extLst>
                  <a:ext uri="{FF2B5EF4-FFF2-40B4-BE49-F238E27FC236}">
                    <a16:creationId xmlns:a16="http://schemas.microsoft.com/office/drawing/2014/main" id="{AAAC0B97-2BD3-E311-13D4-BED22B49F32C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2658B9E6-EEE8-12FE-A37B-B7241C37DC23}"/>
                </a:ext>
              </a:extLst>
            </p:cNvPr>
            <p:cNvGrpSpPr/>
            <p:nvPr userDrawn="1"/>
          </p:nvGrpSpPr>
          <p:grpSpPr>
            <a:xfrm>
              <a:off x="-3605171" y="830871"/>
              <a:ext cx="139423" cy="109566"/>
              <a:chOff x="-2866744" y="518074"/>
              <a:chExt cx="168701" cy="132575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FA72CF74-DCC7-1AB6-B4FA-32797D5ADE95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40" name="Rechte verbindingslijn 39">
                  <a:extLst>
                    <a:ext uri="{FF2B5EF4-FFF2-40B4-BE49-F238E27FC236}">
                      <a16:creationId xmlns:a16="http://schemas.microsoft.com/office/drawing/2014/main" id="{C086FFA1-B90D-2CD4-D7EA-A2CAD97040D6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1" name="Rechte verbindingslijn 40">
                  <a:extLst>
                    <a:ext uri="{FF2B5EF4-FFF2-40B4-BE49-F238E27FC236}">
                      <a16:creationId xmlns:a16="http://schemas.microsoft.com/office/drawing/2014/main" id="{9E276A6C-91E2-3C05-E592-003E1F2696C8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03CE44D5-1258-012B-E8BE-E2E51334B05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3" name="Rechte verbindingslijn 42">
                  <a:extLst>
                    <a:ext uri="{FF2B5EF4-FFF2-40B4-BE49-F238E27FC236}">
                      <a16:creationId xmlns:a16="http://schemas.microsoft.com/office/drawing/2014/main" id="{DF78297C-3B96-36F4-4AAC-59378707CA9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4" name="Rechte verbindingslijn 43">
                  <a:extLst>
                    <a:ext uri="{FF2B5EF4-FFF2-40B4-BE49-F238E27FC236}">
                      <a16:creationId xmlns:a16="http://schemas.microsoft.com/office/drawing/2014/main" id="{38209EFC-30B9-E6FB-BBFB-E16C5D453432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9" name="Pijl: rechts 38">
                <a:extLst>
                  <a:ext uri="{FF2B5EF4-FFF2-40B4-BE49-F238E27FC236}">
                    <a16:creationId xmlns:a16="http://schemas.microsoft.com/office/drawing/2014/main" id="{D3F08921-5722-DEB9-31A9-5448AE95E511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8D003063-AECB-9525-A3E0-8ECE6DEF45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59956" y="588169"/>
              <a:ext cx="547687" cy="219076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E20D2959-A3E8-6980-6C60-265615921D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4213" y="828675"/>
              <a:ext cx="319088" cy="0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D89004A-B4D5-E5FC-4BD4-26CC43E92A95}"/>
                </a:ext>
              </a:extLst>
            </p:cNvPr>
            <p:cNvSpPr/>
            <p:nvPr userDrawn="1"/>
          </p:nvSpPr>
          <p:spPr>
            <a:xfrm>
              <a:off x="-2559903" y="512179"/>
              <a:ext cx="2189042" cy="1510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down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2022233-BAF6-0FBC-FC7C-1941779D63F7}"/>
                </a:ext>
              </a:extLst>
            </p:cNvPr>
            <p:cNvSpPr/>
            <p:nvPr userDrawn="1"/>
          </p:nvSpPr>
          <p:spPr>
            <a:xfrm>
              <a:off x="-2559903" y="819562"/>
              <a:ext cx="2189043" cy="1422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up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52F55C1-F1E9-6B05-D83D-81507DE567AA}"/>
                </a:ext>
              </a:extLst>
            </p:cNvPr>
            <p:cNvGrpSpPr/>
            <p:nvPr userDrawn="1"/>
          </p:nvGrpSpPr>
          <p:grpSpPr>
            <a:xfrm>
              <a:off x="-2916763" y="769168"/>
              <a:ext cx="268738" cy="248381"/>
              <a:chOff x="-2916763" y="769168"/>
              <a:chExt cx="268738" cy="248381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B5E1FED9-7683-8A4F-1591-27730327B1D1}"/>
                  </a:ext>
                </a:extLst>
              </p:cNvPr>
              <p:cNvSpPr/>
              <p:nvPr userDrawn="1"/>
            </p:nvSpPr>
            <p:spPr>
              <a:xfrm>
                <a:off x="-2916763" y="769168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30">
                <a:extLst>
                  <a:ext uri="{FF2B5EF4-FFF2-40B4-BE49-F238E27FC236}">
                    <a16:creationId xmlns:a16="http://schemas.microsoft.com/office/drawing/2014/main" id="{BE48EAC4-A151-EAD5-FD57-6D5EF7CCC352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55ABF10F-CF91-B9AF-6688-67DA47271CCA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1367BCBE-3206-50C6-F7F1-FBFF13AFA23E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5" name="Rechte verbindingslijn 34">
                  <a:extLst>
                    <a:ext uri="{FF2B5EF4-FFF2-40B4-BE49-F238E27FC236}">
                      <a16:creationId xmlns:a16="http://schemas.microsoft.com/office/drawing/2014/main" id="{1887FE1A-DEDB-1C17-7A06-9CEF4073D49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6" name="Rechte verbindingslijn 35">
                  <a:extLst>
                    <a:ext uri="{FF2B5EF4-FFF2-40B4-BE49-F238E27FC236}">
                      <a16:creationId xmlns:a16="http://schemas.microsoft.com/office/drawing/2014/main" id="{9BB9AD66-42B5-5052-D1FB-0E4C1372D8C7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7" name="Rechte verbindingslijn 36">
                  <a:extLst>
                    <a:ext uri="{FF2B5EF4-FFF2-40B4-BE49-F238E27FC236}">
                      <a16:creationId xmlns:a16="http://schemas.microsoft.com/office/drawing/2014/main" id="{9DB1E250-1A25-2F8A-B33E-34D8269DA44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2" name="Pijl: rechts 31">
                <a:extLst>
                  <a:ext uri="{FF2B5EF4-FFF2-40B4-BE49-F238E27FC236}">
                    <a16:creationId xmlns:a16="http://schemas.microsoft.com/office/drawing/2014/main" id="{254B755B-11BF-B6B8-A495-3097582DC4DE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40E0342-3F00-BB73-74C4-18810003E098}"/>
                </a:ext>
              </a:extLst>
            </p:cNvPr>
            <p:cNvGrpSpPr/>
            <p:nvPr userDrawn="1"/>
          </p:nvGrpSpPr>
          <p:grpSpPr>
            <a:xfrm>
              <a:off x="-2916763" y="460171"/>
              <a:ext cx="268738" cy="248381"/>
              <a:chOff x="-2916763" y="460171"/>
              <a:chExt cx="268738" cy="248381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CD51B86B-78F5-7AD1-6D46-DF7D9A6C27D5}"/>
                  </a:ext>
                </a:extLst>
              </p:cNvPr>
              <p:cNvSpPr/>
              <p:nvPr userDrawn="1"/>
            </p:nvSpPr>
            <p:spPr>
              <a:xfrm>
                <a:off x="-2916763" y="460171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B1F516D8-3879-66A2-55AB-CB304D412756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55313D63-62F6-4ED8-4CE1-DEC8F077FF15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:a16="http://schemas.microsoft.com/office/drawing/2014/main" id="{0A93B689-D16A-5584-AD77-DB98BD596320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7AB20C9-B1F9-EC8B-808E-BF87470483B3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ED653223-7AC2-4C9F-B934-7D03C7BD4456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9" name="Rechte verbindingslijn 28">
                  <a:extLst>
                    <a:ext uri="{FF2B5EF4-FFF2-40B4-BE49-F238E27FC236}">
                      <a16:creationId xmlns:a16="http://schemas.microsoft.com/office/drawing/2014/main" id="{8266471F-0EC6-1AB1-014F-9A470724C50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24" name="Pijl: rechts 23">
                <a:extLst>
                  <a:ext uri="{FF2B5EF4-FFF2-40B4-BE49-F238E27FC236}">
                    <a16:creationId xmlns:a16="http://schemas.microsoft.com/office/drawing/2014/main" id="{232832F5-EBD0-CB62-BB0A-CBA8AFB8E06E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2" name="Tekstvak 51">
            <a:extLst>
              <a:ext uri="{FF2B5EF4-FFF2-40B4-BE49-F238E27FC236}">
                <a16:creationId xmlns:a16="http://schemas.microsoft.com/office/drawing/2014/main" id="{942B21D1-FB28-45F6-C505-8F60BF07ABDC}"/>
              </a:ext>
            </a:extLst>
          </p:cNvPr>
          <p:cNvSpPr txBox="1"/>
          <p:nvPr userDrawn="1"/>
        </p:nvSpPr>
        <p:spPr>
          <a:xfrm>
            <a:off x="4524770" y="1405342"/>
            <a:ext cx="3142461" cy="233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an image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image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</a:t>
            </a:r>
            <a:br>
              <a:rPr lang="en-GB" sz="1200"/>
            </a:br>
            <a:r>
              <a:rPr lang="en-GB" sz="1200"/>
              <a:t>Click on the pictogram to insert a new image.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image and click on ‘</a:t>
            </a:r>
            <a:r>
              <a:rPr lang="en-GB" sz="1200" b="1"/>
              <a:t>Insert</a:t>
            </a:r>
            <a:r>
              <a:rPr lang="en-GB" sz="1200"/>
              <a:t>’. To scale or drag the image, go to the tab ‘</a:t>
            </a:r>
            <a:r>
              <a:rPr lang="en-GB" sz="1200" b="1"/>
              <a:t>Picture Tools - Format</a:t>
            </a:r>
            <a:r>
              <a:rPr lang="en-GB" sz="1200"/>
              <a:t>’ and click on</a:t>
            </a:r>
            <a:br>
              <a:rPr lang="en-GB" sz="1200"/>
            </a:br>
            <a:r>
              <a:rPr lang="en-GB" sz="1200"/>
              <a:t>the button ‘</a:t>
            </a:r>
            <a:r>
              <a:rPr lang="en-GB" sz="1200" b="1"/>
              <a:t>Crop</a:t>
            </a:r>
            <a:r>
              <a:rPr lang="en-GB" sz="1200"/>
              <a:t>’. Scale the image itself with</a:t>
            </a:r>
            <a:br>
              <a:rPr lang="en-GB" sz="1200"/>
            </a:br>
            <a:r>
              <a:rPr lang="en-GB" sz="1200"/>
              <a:t>the spheres and scale the image frame with the brackets.</a:t>
            </a:r>
            <a:br>
              <a:rPr lang="en-GB" sz="1200"/>
            </a:br>
            <a:r>
              <a:rPr lang="en-GB" sz="1200"/>
              <a:t>Click with the right mouse button on the image and choose ‘</a:t>
            </a:r>
            <a:r>
              <a:rPr lang="en-GB" sz="1200" b="1"/>
              <a:t>Send to back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B35480EF-0AC9-79E8-E11C-5B38D9B49942}"/>
              </a:ext>
            </a:extLst>
          </p:cNvPr>
          <p:cNvSpPr txBox="1"/>
          <p:nvPr userDrawn="1"/>
        </p:nvSpPr>
        <p:spPr>
          <a:xfrm>
            <a:off x="4524770" y="3883994"/>
            <a:ext cx="3170051" cy="1955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Charts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chart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chart. Select the preferred chart</a:t>
            </a:r>
            <a:br>
              <a:rPr lang="en-GB" sz="1200"/>
            </a:br>
            <a:r>
              <a:rPr lang="en-GB" sz="1200"/>
              <a:t>and click on  ‘</a:t>
            </a:r>
            <a:r>
              <a:rPr lang="en-GB" sz="1200" b="1"/>
              <a:t>Insert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When you want to change the lay-out of the chart, select the preferred part of the chart and go to the tab ‘</a:t>
            </a:r>
            <a:r>
              <a:rPr lang="en-GB" sz="1200" b="1"/>
              <a:t>Format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E94CC5A9-0BC0-8F16-4CAC-450228BFC2B3}"/>
              </a:ext>
            </a:extLst>
          </p:cNvPr>
          <p:cNvSpPr txBox="1"/>
          <p:nvPr userDrawn="1"/>
        </p:nvSpPr>
        <p:spPr>
          <a:xfrm>
            <a:off x="8636511" y="1405342"/>
            <a:ext cx="2740090" cy="5282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>
                <a:solidFill>
                  <a:schemeClr val="accent1"/>
                </a:solidFill>
              </a:rPr>
              <a:t>To edit chart data</a:t>
            </a:r>
            <a:r>
              <a:rPr lang="en-GB" sz="1200"/>
              <a:t>, click with the right mouse button on the chart</a:t>
            </a:r>
            <a:br>
              <a:rPr lang="en-GB" sz="1200"/>
            </a:br>
            <a:r>
              <a:rPr lang="en-GB" sz="1200"/>
              <a:t>and choose ‘</a:t>
            </a:r>
            <a:r>
              <a:rPr lang="en-GB" sz="1200" b="1"/>
              <a:t>Edit data</a:t>
            </a:r>
            <a:r>
              <a:rPr lang="en-GB" sz="1200"/>
              <a:t>’.</a:t>
            </a:r>
            <a:endParaRPr lang="en-GB" sz="1200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9553521-5437-0636-15FE-B3B4EB7E34D5}"/>
              </a:ext>
            </a:extLst>
          </p:cNvPr>
          <p:cNvSpPr txBox="1"/>
          <p:nvPr userDrawn="1"/>
        </p:nvSpPr>
        <p:spPr>
          <a:xfrm>
            <a:off x="8636510" y="2060420"/>
            <a:ext cx="2647049" cy="2652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table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table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table.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preferred number of rows</a:t>
            </a:r>
            <a:br>
              <a:rPr lang="en-GB" sz="1200"/>
            </a:br>
            <a:r>
              <a:rPr lang="en-GB" sz="1200"/>
              <a:t>and columns and click on ‘</a:t>
            </a:r>
            <a:r>
              <a:rPr lang="en-GB" sz="1200" b="1"/>
              <a:t>OK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To edit, select the preferred number of rows and/or columns of the table and go to the tab ‘</a:t>
            </a:r>
            <a:r>
              <a:rPr lang="en-GB" sz="1200" b="1"/>
              <a:t>Layout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At the section ‘</a:t>
            </a:r>
            <a:r>
              <a:rPr lang="en-GB" sz="1200" b="1"/>
              <a:t>Rows and columns</a:t>
            </a:r>
            <a:r>
              <a:rPr lang="en-GB" sz="1200"/>
              <a:t>’ you can delete or add rows and columns. Choose from the variety of options:</a:t>
            </a:r>
            <a:endParaRPr lang="en-GB" sz="1200" dirty="0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69C90939-7884-FAF6-D1AA-896588063133}"/>
              </a:ext>
            </a:extLst>
          </p:cNvPr>
          <p:cNvGrpSpPr/>
          <p:nvPr userDrawn="1"/>
        </p:nvGrpSpPr>
        <p:grpSpPr>
          <a:xfrm>
            <a:off x="8453193" y="4996916"/>
            <a:ext cx="3013682" cy="673634"/>
            <a:chOff x="-3415313" y="4996916"/>
            <a:chExt cx="3013682" cy="673634"/>
          </a:xfrm>
        </p:grpSpPr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2C3AAA81-5347-FE29-905D-2E640D361F0C}"/>
                </a:ext>
              </a:extLst>
            </p:cNvPr>
            <p:cNvGrpSpPr/>
            <p:nvPr userDrawn="1"/>
          </p:nvGrpSpPr>
          <p:grpSpPr>
            <a:xfrm>
              <a:off x="-3415313" y="5041534"/>
              <a:ext cx="761481" cy="529523"/>
              <a:chOff x="-3492543" y="5041534"/>
              <a:chExt cx="761481" cy="52952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F38DE36C-3B3F-2431-CA5F-533F3B2A71C3}"/>
                  </a:ext>
                </a:extLst>
              </p:cNvPr>
              <p:cNvGrpSpPr/>
              <p:nvPr userDrawn="1"/>
            </p:nvGrpSpPr>
            <p:grpSpPr>
              <a:xfrm>
                <a:off x="-3307743" y="5041534"/>
                <a:ext cx="485596" cy="437045"/>
                <a:chOff x="-3307743" y="4999319"/>
                <a:chExt cx="644991" cy="580504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96B315A-6478-A585-4206-B024D10E537F}"/>
                    </a:ext>
                  </a:extLst>
                </p:cNvPr>
                <p:cNvGrpSpPr/>
                <p:nvPr userDrawn="1"/>
              </p:nvGrpSpPr>
              <p:grpSpPr>
                <a:xfrm>
                  <a:off x="-3307743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B041ED1-09D0-0035-D14B-5713797054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Rechte verbindingslijn 171">
                    <a:extLst>
                      <a:ext uri="{FF2B5EF4-FFF2-40B4-BE49-F238E27FC236}">
                        <a16:creationId xmlns:a16="http://schemas.microsoft.com/office/drawing/2014/main" id="{341A5237-EC1F-98D4-1B9F-EEB64B19FBF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8CBB927-1C98-975E-6399-8936F8AE5C0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2969743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CEA89868-DA2F-DA4F-B651-3FD03750563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142021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Rechthoek 174">
                    <a:extLst>
                      <a:ext uri="{FF2B5EF4-FFF2-40B4-BE49-F238E27FC236}">
                        <a16:creationId xmlns:a16="http://schemas.microsoft.com/office/drawing/2014/main" id="{DEB15E1A-7D9E-D018-354A-C50CE49EAD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91E19B82-47E6-2DCE-8E64-3B133B908D85}"/>
                    </a:ext>
                  </a:extLst>
                </p:cNvPr>
                <p:cNvSpPr/>
                <p:nvPr userDrawn="1"/>
              </p:nvSpPr>
              <p:spPr>
                <a:xfrm rot="2700000">
                  <a:off x="-3022752" y="5219823"/>
                  <a:ext cx="360000" cy="360000"/>
                </a:xfrm>
                <a:custGeom>
                  <a:avLst/>
                  <a:gdLst>
                    <a:gd name="connsiteX0" fmla="*/ 7908 w 360000"/>
                    <a:gd name="connsiteY0" fmla="*/ 160908 h 360000"/>
                    <a:gd name="connsiteX1" fmla="*/ 27000 w 360000"/>
                    <a:gd name="connsiteY1" fmla="*/ 153000 h 360000"/>
                    <a:gd name="connsiteX2" fmla="*/ 153000 w 360000"/>
                    <a:gd name="connsiteY2" fmla="*/ 153000 h 360000"/>
                    <a:gd name="connsiteX3" fmla="*/ 153000 w 360000"/>
                    <a:gd name="connsiteY3" fmla="*/ 27000 h 360000"/>
                    <a:gd name="connsiteX4" fmla="*/ 180000 w 360000"/>
                    <a:gd name="connsiteY4" fmla="*/ 0 h 360000"/>
                    <a:gd name="connsiteX5" fmla="*/ 207000 w 360000"/>
                    <a:gd name="connsiteY5" fmla="*/ 27000 h 360000"/>
                    <a:gd name="connsiteX6" fmla="*/ 207000 w 360000"/>
                    <a:gd name="connsiteY6" fmla="*/ 153000 h 360000"/>
                    <a:gd name="connsiteX7" fmla="*/ 333000 w 360000"/>
                    <a:gd name="connsiteY7" fmla="*/ 153000 h 360000"/>
                    <a:gd name="connsiteX8" fmla="*/ 360000 w 360000"/>
                    <a:gd name="connsiteY8" fmla="*/ 180000 h 360000"/>
                    <a:gd name="connsiteX9" fmla="*/ 333000 w 360000"/>
                    <a:gd name="connsiteY9" fmla="*/ 207000 h 360000"/>
                    <a:gd name="connsiteX10" fmla="*/ 207000 w 360000"/>
                    <a:gd name="connsiteY10" fmla="*/ 207000 h 360000"/>
                    <a:gd name="connsiteX11" fmla="*/ 207000 w 360000"/>
                    <a:gd name="connsiteY11" fmla="*/ 333000 h 360000"/>
                    <a:gd name="connsiteX12" fmla="*/ 180000 w 360000"/>
                    <a:gd name="connsiteY12" fmla="*/ 360000 h 360000"/>
                    <a:gd name="connsiteX13" fmla="*/ 153000 w 360000"/>
                    <a:gd name="connsiteY13" fmla="*/ 333000 h 360000"/>
                    <a:gd name="connsiteX14" fmla="*/ 153000 w 360000"/>
                    <a:gd name="connsiteY14" fmla="*/ 207000 h 360000"/>
                    <a:gd name="connsiteX15" fmla="*/ 27000 w 360000"/>
                    <a:gd name="connsiteY15" fmla="*/ 207000 h 360000"/>
                    <a:gd name="connsiteX16" fmla="*/ 0 w 360000"/>
                    <a:gd name="connsiteY16" fmla="*/ 180000 h 360000"/>
                    <a:gd name="connsiteX17" fmla="*/ 7908 w 360000"/>
                    <a:gd name="connsiteY17" fmla="*/ 160908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0000" h="360000">
                      <a:moveTo>
                        <a:pt x="7908" y="160908"/>
                      </a:moveTo>
                      <a:cubicBezTo>
                        <a:pt x="12794" y="156022"/>
                        <a:pt x="19544" y="153000"/>
                        <a:pt x="27000" y="153000"/>
                      </a:cubicBezTo>
                      <a:lnTo>
                        <a:pt x="153000" y="153000"/>
                      </a:lnTo>
                      <a:lnTo>
                        <a:pt x="153000" y="27000"/>
                      </a:lnTo>
                      <a:cubicBezTo>
                        <a:pt x="153000" y="12088"/>
                        <a:pt x="165088" y="0"/>
                        <a:pt x="180000" y="0"/>
                      </a:cubicBezTo>
                      <a:cubicBezTo>
                        <a:pt x="194912" y="0"/>
                        <a:pt x="207000" y="12088"/>
                        <a:pt x="207000" y="27000"/>
                      </a:cubicBezTo>
                      <a:lnTo>
                        <a:pt x="207000" y="153000"/>
                      </a:lnTo>
                      <a:lnTo>
                        <a:pt x="333000" y="153000"/>
                      </a:lnTo>
                      <a:cubicBezTo>
                        <a:pt x="347912" y="153000"/>
                        <a:pt x="360000" y="165088"/>
                        <a:pt x="360000" y="180000"/>
                      </a:cubicBezTo>
                      <a:cubicBezTo>
                        <a:pt x="360000" y="194912"/>
                        <a:pt x="347912" y="207000"/>
                        <a:pt x="333000" y="207000"/>
                      </a:cubicBezTo>
                      <a:lnTo>
                        <a:pt x="207000" y="207000"/>
                      </a:lnTo>
                      <a:lnTo>
                        <a:pt x="207000" y="333000"/>
                      </a:lnTo>
                      <a:cubicBezTo>
                        <a:pt x="207000" y="347912"/>
                        <a:pt x="194912" y="360000"/>
                        <a:pt x="180000" y="360000"/>
                      </a:cubicBezTo>
                      <a:cubicBezTo>
                        <a:pt x="165088" y="360000"/>
                        <a:pt x="153000" y="347912"/>
                        <a:pt x="153000" y="333000"/>
                      </a:cubicBezTo>
                      <a:lnTo>
                        <a:pt x="153000" y="207000"/>
                      </a:lnTo>
                      <a:lnTo>
                        <a:pt x="27000" y="207000"/>
                      </a:lnTo>
                      <a:cubicBezTo>
                        <a:pt x="12088" y="207000"/>
                        <a:pt x="0" y="194912"/>
                        <a:pt x="0" y="180000"/>
                      </a:cubicBezTo>
                      <a:cubicBezTo>
                        <a:pt x="0" y="172544"/>
                        <a:pt x="3022" y="165794"/>
                        <a:pt x="7908" y="160908"/>
                      </a:cubicBezTo>
                      <a:close/>
                    </a:path>
                  </a:pathLst>
                </a:custGeom>
                <a:solidFill>
                  <a:srgbClr val="F0615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dirty="0"/>
                </a:p>
              </p:txBody>
            </p:sp>
          </p:grpSp>
          <p:sp>
            <p:nvSpPr>
              <p:cNvPr id="168" name="Tekstvak 167">
                <a:extLst>
                  <a:ext uri="{FF2B5EF4-FFF2-40B4-BE49-F238E27FC236}">
                    <a16:creationId xmlns:a16="http://schemas.microsoft.com/office/drawing/2014/main" id="{A5E9D975-081C-2108-1608-500E5E2F45D3}"/>
                  </a:ext>
                </a:extLst>
              </p:cNvPr>
              <p:cNvSpPr txBox="1"/>
              <p:nvPr userDrawn="1"/>
            </p:nvSpPr>
            <p:spPr>
              <a:xfrm>
                <a:off x="-3492543" y="5440654"/>
                <a:ext cx="761481" cy="130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Delete</a:t>
                </a:r>
              </a:p>
            </p:txBody>
          </p:sp>
        </p:grp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D69922BA-1F12-4F83-3ADF-1E6282DA27B9}"/>
                </a:ext>
              </a:extLst>
            </p:cNvPr>
            <p:cNvGrpSpPr/>
            <p:nvPr userDrawn="1"/>
          </p:nvGrpSpPr>
          <p:grpSpPr>
            <a:xfrm>
              <a:off x="-2582156" y="4996916"/>
              <a:ext cx="572112" cy="673634"/>
              <a:chOff x="-2709168" y="4996916"/>
              <a:chExt cx="572112" cy="673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E5341CC1-C9AA-93EA-2E46-BA7A6A5B2726}"/>
                  </a:ext>
                </a:extLst>
              </p:cNvPr>
              <p:cNvGrpSpPr/>
              <p:nvPr userDrawn="1"/>
            </p:nvGrpSpPr>
            <p:grpSpPr>
              <a:xfrm>
                <a:off x="-2609993" y="4996916"/>
                <a:ext cx="389111" cy="375410"/>
                <a:chOff x="-2542178" y="4940055"/>
                <a:chExt cx="516835" cy="498637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83E8D790-B508-53FE-6A4D-B8EF2F714117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5038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5BDDF1FC-F66D-4287-4D63-18A5C9B16A4A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48E1306A-F7C8-B970-3FDD-83179F783F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BA90FAC9-F226-B190-633D-CC5417250DB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EA01A823-3F22-367C-726D-13BC8AFF5D6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896016D0-B3A8-E434-6314-C35409228EA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4297EFE0-C086-B558-6A8D-4ADBB44F2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1" name="Pijl: rechts 160">
                  <a:extLst>
                    <a:ext uri="{FF2B5EF4-FFF2-40B4-BE49-F238E27FC236}">
                      <a16:creationId xmlns:a16="http://schemas.microsoft.com/office/drawing/2014/main" id="{C3BC162B-728A-71BF-04E4-391E25AC4E87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B6F9D589-690F-8E4F-3FED-5FB1BD5A706C}"/>
                  </a:ext>
                </a:extLst>
              </p:cNvPr>
              <p:cNvSpPr txBox="1"/>
              <p:nvPr userDrawn="1"/>
            </p:nvSpPr>
            <p:spPr>
              <a:xfrm>
                <a:off x="-27091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Above</a:t>
                </a:r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21FB9B28-3525-0FB2-8947-6AD6FBF6B559}"/>
                </a:ext>
              </a:extLst>
            </p:cNvPr>
            <p:cNvGrpSpPr/>
            <p:nvPr userDrawn="1"/>
          </p:nvGrpSpPr>
          <p:grpSpPr>
            <a:xfrm>
              <a:off x="-2036147" y="5039725"/>
              <a:ext cx="572112" cy="630825"/>
              <a:chOff x="-2099568" y="5039725"/>
              <a:chExt cx="572112" cy="630825"/>
            </a:xfrm>
          </p:grpSpPr>
          <p:grpSp>
            <p:nvGrpSpPr>
              <p:cNvPr id="147" name="Groep 146">
                <a:extLst>
                  <a:ext uri="{FF2B5EF4-FFF2-40B4-BE49-F238E27FC236}">
                    <a16:creationId xmlns:a16="http://schemas.microsoft.com/office/drawing/2014/main" id="{563586E6-3C12-69A9-5B89-30C61930C77E}"/>
                  </a:ext>
                </a:extLst>
              </p:cNvPr>
              <p:cNvGrpSpPr/>
              <p:nvPr userDrawn="1"/>
            </p:nvGrpSpPr>
            <p:grpSpPr>
              <a:xfrm rot="10800000">
                <a:off x="-2004261" y="5039725"/>
                <a:ext cx="389111" cy="375410"/>
                <a:chOff x="-2542178" y="4940055"/>
                <a:chExt cx="516835" cy="498637"/>
              </a:xfrm>
            </p:grpSpPr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F45CF6A0-5230-85A6-3D1C-0833B8D0E216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3557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03C4BF03-8763-A4A8-8EF7-0E15C655588C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03A7258E-61B3-4B17-2645-165B61EDB33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BE7BFAA0-7377-9E57-8AAC-265C4E16FE8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D6D1F70-A454-3E44-894A-AB82C1F8CEA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B55C00E0-175B-44CF-AFC4-BB0E636529F5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86EFD789-0714-78AF-B200-647E20E6A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D0A1FF93-E2C0-42B4-33B1-B184E6DD30A8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8" name="Tekstvak 147">
                <a:extLst>
                  <a:ext uri="{FF2B5EF4-FFF2-40B4-BE49-F238E27FC236}">
                    <a16:creationId xmlns:a16="http://schemas.microsoft.com/office/drawing/2014/main" id="{9BEAF6A4-1DD8-577B-7995-C7C7AEC01720}"/>
                  </a:ext>
                </a:extLst>
              </p:cNvPr>
              <p:cNvSpPr txBox="1"/>
              <p:nvPr userDrawn="1"/>
            </p:nvSpPr>
            <p:spPr>
              <a:xfrm>
                <a:off x="-20995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Below</a:t>
                </a:r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05C1E4EE-002A-2FD0-27D5-6F85B5879B13}"/>
                </a:ext>
              </a:extLst>
            </p:cNvPr>
            <p:cNvGrpSpPr/>
            <p:nvPr userDrawn="1"/>
          </p:nvGrpSpPr>
          <p:grpSpPr>
            <a:xfrm>
              <a:off x="-1497156" y="5039725"/>
              <a:ext cx="572112" cy="630825"/>
              <a:chOff x="-1501387" y="5039725"/>
              <a:chExt cx="572112" cy="630825"/>
            </a:xfrm>
          </p:grpSpPr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66F87FDD-C687-9655-2325-63E5662E7AE7}"/>
                  </a:ext>
                </a:extLst>
              </p:cNvPr>
              <p:cNvGrpSpPr/>
              <p:nvPr userDrawn="1"/>
            </p:nvGrpSpPr>
            <p:grpSpPr>
              <a:xfrm rot="10800000">
                <a:off x="-1453772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E472691F-C948-C6A0-56B3-4E2C48681C45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C94921D4-3C33-A4E6-7013-48E2E8E896A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848426C1-6BBC-E5B9-15B4-2FE8AE60E8B1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5CC19F89-3934-7D25-E0E4-41E1AB0F11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Rechte verbindingslijn 143">
                    <a:extLst>
                      <a:ext uri="{FF2B5EF4-FFF2-40B4-BE49-F238E27FC236}">
                        <a16:creationId xmlns:a16="http://schemas.microsoft.com/office/drawing/2014/main" id="{3B1E3273-EC7A-0D80-E334-0A2A393CC16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47F04FA1-B5A7-19B6-018F-EBD9C0BC068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hthoek 145">
                    <a:extLst>
                      <a:ext uri="{FF2B5EF4-FFF2-40B4-BE49-F238E27FC236}">
                        <a16:creationId xmlns:a16="http://schemas.microsoft.com/office/drawing/2014/main" id="{A8257DF3-E15A-E5A7-339C-FFE9FC27DD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1" name="Pijl: rechts 140">
                  <a:extLst>
                    <a:ext uri="{FF2B5EF4-FFF2-40B4-BE49-F238E27FC236}">
                      <a16:creationId xmlns:a16="http://schemas.microsoft.com/office/drawing/2014/main" id="{09A3A0CF-8D84-FCFE-157B-4964FDB6FF26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8" name="Tekstvak 137">
                <a:extLst>
                  <a:ext uri="{FF2B5EF4-FFF2-40B4-BE49-F238E27FC236}">
                    <a16:creationId xmlns:a16="http://schemas.microsoft.com/office/drawing/2014/main" id="{E66E2574-B09E-33E3-0389-B3A378133B2E}"/>
                  </a:ext>
                </a:extLst>
              </p:cNvPr>
              <p:cNvSpPr txBox="1"/>
              <p:nvPr userDrawn="1"/>
            </p:nvSpPr>
            <p:spPr>
              <a:xfrm>
                <a:off x="-1501387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Left</a:t>
                </a:r>
              </a:p>
            </p:txBody>
          </p:sp>
        </p:grpSp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D88D62D3-F6A1-F2C1-1E6B-384A939E7950}"/>
                </a:ext>
              </a:extLst>
            </p:cNvPr>
            <p:cNvGrpSpPr/>
            <p:nvPr userDrawn="1"/>
          </p:nvGrpSpPr>
          <p:grpSpPr>
            <a:xfrm>
              <a:off x="-973743" y="5039725"/>
              <a:ext cx="572112" cy="630825"/>
              <a:chOff x="-961551" y="5039725"/>
              <a:chExt cx="572112" cy="630825"/>
            </a:xfrm>
          </p:grpSpPr>
          <p:grpSp>
            <p:nvGrpSpPr>
              <p:cNvPr id="62" name="Groep 61">
                <a:extLst>
                  <a:ext uri="{FF2B5EF4-FFF2-40B4-BE49-F238E27FC236}">
                    <a16:creationId xmlns:a16="http://schemas.microsoft.com/office/drawing/2014/main" id="{AFA55433-865D-ABAD-59CF-15EA466193FB}"/>
                  </a:ext>
                </a:extLst>
              </p:cNvPr>
              <p:cNvGrpSpPr/>
              <p:nvPr userDrawn="1"/>
            </p:nvGrpSpPr>
            <p:grpSpPr>
              <a:xfrm rot="10800000" flipH="1">
                <a:off x="-868825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6FCC3DF9-7009-F78B-DC42-F1186B240BDC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A5752DBE-EDF9-203C-9155-3E3C3AF7C22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BAF1B971-F63F-59CD-D192-8E2AEFB12D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3C815745-3D7C-145E-0AF0-0C7E9CAE4CE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3B7D8012-5AE3-BD44-2111-132F086C419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87D738E5-D418-2D47-8C2B-BE3DA99A74C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hoek 135">
                    <a:extLst>
                      <a:ext uri="{FF2B5EF4-FFF2-40B4-BE49-F238E27FC236}">
                        <a16:creationId xmlns:a16="http://schemas.microsoft.com/office/drawing/2014/main" id="{14FB0E6B-0F71-5335-4DA7-B521E125A1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1" name="Pijl: rechts 130">
                  <a:extLst>
                    <a:ext uri="{FF2B5EF4-FFF2-40B4-BE49-F238E27FC236}">
                      <a16:creationId xmlns:a16="http://schemas.microsoft.com/office/drawing/2014/main" id="{E491A3B0-BFDA-5BC4-27DE-B3530D11EB71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C49E5959-5875-0343-BB6A-25DF85468832}"/>
                  </a:ext>
                </a:extLst>
              </p:cNvPr>
              <p:cNvSpPr txBox="1"/>
              <p:nvPr userDrawn="1"/>
            </p:nvSpPr>
            <p:spPr>
              <a:xfrm>
                <a:off x="-961551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Right</a:t>
                </a:r>
              </a:p>
            </p:txBody>
          </p:sp>
        </p:grpSp>
      </p:grpSp>
      <p:sp>
        <p:nvSpPr>
          <p:cNvPr id="176" name="Tekstvak 175">
            <a:extLst>
              <a:ext uri="{FF2B5EF4-FFF2-40B4-BE49-F238E27FC236}">
                <a16:creationId xmlns:a16="http://schemas.microsoft.com/office/drawing/2014/main" id="{C0D9FE13-FD3C-882B-D4A0-69CDCD448674}"/>
              </a:ext>
            </a:extLst>
          </p:cNvPr>
          <p:cNvSpPr txBox="1"/>
          <p:nvPr userDrawn="1"/>
        </p:nvSpPr>
        <p:spPr>
          <a:xfrm>
            <a:off x="733604" y="6193322"/>
            <a:ext cx="1825625" cy="554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</a:rPr>
              <a:t>To edit the footer</a:t>
            </a:r>
            <a:r>
              <a:rPr lang="en-GB" sz="1000" dirty="0"/>
              <a:t>, slide number and date: Go to the tab ‘Insert’ and click on ‘Header &amp; Footer’. Click on “Apply to all” to apply the changes to every slide. </a:t>
            </a:r>
          </a:p>
        </p:txBody>
      </p:sp>
    </p:spTree>
    <p:extLst>
      <p:ext uri="{BB962C8B-B14F-4D97-AF65-F5344CB8AC3E}">
        <p14:creationId xmlns:p14="http://schemas.microsoft.com/office/powerpoint/2010/main" val="4208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Video instructions</a:t>
            </a:r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6D9D396F-A278-48DD-2070-DD17DA6E7879}"/>
              </a:ext>
            </a:extLst>
          </p:cNvPr>
          <p:cNvSpPr>
            <a:spLocks/>
          </p:cNvSpPr>
          <p:nvPr userDrawn="1"/>
        </p:nvSpPr>
        <p:spPr>
          <a:xfrm>
            <a:off x="3429585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text levels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696FE7B6-543E-94A8-3FAC-D2DCA1D9E282}"/>
              </a:ext>
            </a:extLst>
          </p:cNvPr>
          <p:cNvSpPr>
            <a:spLocks/>
          </p:cNvSpPr>
          <p:nvPr userDrawn="1"/>
        </p:nvSpPr>
        <p:spPr>
          <a:xfrm>
            <a:off x="6140033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images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877680A-0821-F7CD-C5DA-5CF6E3277E96}"/>
              </a:ext>
            </a:extLst>
          </p:cNvPr>
          <p:cNvSpPr>
            <a:spLocks/>
          </p:cNvSpPr>
          <p:nvPr userDrawn="1"/>
        </p:nvSpPr>
        <p:spPr>
          <a:xfrm>
            <a:off x="8850481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charts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B8862407-02F8-AE51-72F8-659029B413CA}"/>
              </a:ext>
            </a:extLst>
          </p:cNvPr>
          <p:cNvSpPr>
            <a:spLocks/>
          </p:cNvSpPr>
          <p:nvPr userDrawn="1"/>
        </p:nvSpPr>
        <p:spPr>
          <a:xfrm>
            <a:off x="3429585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tables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EF4A0575-2288-F002-2C4B-246848F802F8}"/>
              </a:ext>
            </a:extLst>
          </p:cNvPr>
          <p:cNvSpPr>
            <a:spLocks/>
          </p:cNvSpPr>
          <p:nvPr userDrawn="1"/>
        </p:nvSpPr>
        <p:spPr>
          <a:xfrm>
            <a:off x="6140033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videos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5E753735-6A53-0001-0C4B-07F733411DB1}"/>
              </a:ext>
            </a:extLst>
          </p:cNvPr>
          <p:cNvSpPr>
            <a:spLocks/>
          </p:cNvSpPr>
          <p:nvPr userDrawn="1"/>
        </p:nvSpPr>
        <p:spPr>
          <a:xfrm>
            <a:off x="8850481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Want to know more? </a:t>
            </a:r>
            <a:br>
              <a:rPr lang="en-GB" sz="1400" dirty="0"/>
            </a:br>
            <a:r>
              <a:rPr lang="en-GB" sz="1400" dirty="0"/>
              <a:t>Ask us! 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7699BE50-6295-0EE3-4CC4-BFEF1A217BDA}"/>
              </a:ext>
            </a:extLst>
          </p:cNvPr>
          <p:cNvSpPr txBox="1"/>
          <p:nvPr userDrawn="1"/>
        </p:nvSpPr>
        <p:spPr>
          <a:xfrm>
            <a:off x="1196101" y="2660995"/>
            <a:ext cx="1651820" cy="654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Open this slide </a:t>
            </a:r>
            <a:br>
              <a:rPr lang="en-GB" sz="1400" dirty="0"/>
            </a:br>
            <a:r>
              <a:rPr lang="en-GB" sz="1400" dirty="0"/>
              <a:t>in Slide Show </a:t>
            </a:r>
            <a:br>
              <a:rPr lang="en-GB" sz="1400" dirty="0"/>
            </a:br>
            <a:r>
              <a:rPr lang="en-GB" sz="1400" dirty="0"/>
              <a:t>(Shift + F5)</a:t>
            </a:r>
          </a:p>
        </p:txBody>
      </p:sp>
      <p:sp>
        <p:nvSpPr>
          <p:cNvPr id="310" name="Tekstvak 309">
            <a:extLst>
              <a:ext uri="{FF2B5EF4-FFF2-40B4-BE49-F238E27FC236}">
                <a16:creationId xmlns:a16="http://schemas.microsoft.com/office/drawing/2014/main" id="{C4F63576-9D52-6B16-9DC5-30C6B86AD780}"/>
              </a:ext>
            </a:extLst>
          </p:cNvPr>
          <p:cNvSpPr txBox="1"/>
          <p:nvPr userDrawn="1"/>
        </p:nvSpPr>
        <p:spPr>
          <a:xfrm>
            <a:off x="1196101" y="4630957"/>
            <a:ext cx="1651820" cy="7713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Click on one </a:t>
            </a:r>
            <a:br>
              <a:rPr lang="en-GB" sz="1400"/>
            </a:br>
            <a:r>
              <a:rPr lang="en-GB" sz="1400"/>
              <a:t>of the buttons </a:t>
            </a:r>
            <a:br>
              <a:rPr lang="en-GB" sz="1400"/>
            </a:br>
            <a:r>
              <a:rPr lang="en-GB" sz="1400"/>
              <a:t>on the right using your mouse</a:t>
            </a:r>
            <a:endParaRPr lang="en-GB" sz="1400" dirty="0"/>
          </a:p>
        </p:txBody>
      </p:sp>
      <p:pic>
        <p:nvPicPr>
          <p:cNvPr id="312" name="Graphic 311">
            <a:extLst>
              <a:ext uri="{FF2B5EF4-FFF2-40B4-BE49-F238E27FC236}">
                <a16:creationId xmlns:a16="http://schemas.microsoft.com/office/drawing/2014/main" id="{83C9DDC6-C377-C01C-C12F-C39709887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874" y="2065893"/>
            <a:ext cx="422274" cy="422274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F6264D98-DBA4-F096-3C64-82BBF7E7E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782" y="4056262"/>
            <a:ext cx="428366" cy="428366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BA02A4B4-D4BC-3A15-2F42-79B3B4900E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0534" y="2003885"/>
            <a:ext cx="657110" cy="65711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FD6E28B3-2336-CB72-41CB-E4FB7457775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3838" y="2114219"/>
            <a:ext cx="511398" cy="511398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9AA0048A-094A-7B0B-9E95-1A991248E29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3390" y="4319130"/>
            <a:ext cx="511397" cy="511397"/>
          </a:xfrm>
          <a:prstGeom prst="rect">
            <a:avLst/>
          </a:prstGeom>
        </p:spPr>
      </p:pic>
      <p:pic>
        <p:nvPicPr>
          <p:cNvPr id="322" name="Graphic 321">
            <a:extLst>
              <a:ext uri="{FF2B5EF4-FFF2-40B4-BE49-F238E27FC236}">
                <a16:creationId xmlns:a16="http://schemas.microsoft.com/office/drawing/2014/main" id="{CD2337D8-F906-C37A-6F65-77EA6C4F8E8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3787" y="4264806"/>
            <a:ext cx="571500" cy="571500"/>
          </a:xfrm>
          <a:prstGeom prst="rect">
            <a:avLst/>
          </a:prstGeom>
        </p:spPr>
      </p:pic>
      <p:pic>
        <p:nvPicPr>
          <p:cNvPr id="324" name="Graphic 323">
            <a:extLst>
              <a:ext uri="{FF2B5EF4-FFF2-40B4-BE49-F238E27FC236}">
                <a16:creationId xmlns:a16="http://schemas.microsoft.com/office/drawing/2014/main" id="{951A37EA-A420-52FC-51B8-29442ECF61F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01240" y="2108128"/>
            <a:ext cx="517489" cy="517489"/>
          </a:xfrm>
          <a:prstGeom prst="rect">
            <a:avLst/>
          </a:prstGeom>
        </p:spPr>
      </p:pic>
      <p:pic>
        <p:nvPicPr>
          <p:cNvPr id="326" name="Graphic 325">
            <a:extLst>
              <a:ext uri="{FF2B5EF4-FFF2-40B4-BE49-F238E27FC236}">
                <a16:creationId xmlns:a16="http://schemas.microsoft.com/office/drawing/2014/main" id="{FF573345-59DA-C6F8-0B46-3D1E28CFCE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6917" y="4258715"/>
            <a:ext cx="571812" cy="571812"/>
          </a:xfrm>
          <a:prstGeom prst="rect">
            <a:avLst/>
          </a:prstGeom>
        </p:spPr>
      </p:pic>
      <p:grpSp>
        <p:nvGrpSpPr>
          <p:cNvPr id="327" name="HYPERLINKS KNOPPEN">
            <a:extLst>
              <a:ext uri="{FF2B5EF4-FFF2-40B4-BE49-F238E27FC236}">
                <a16:creationId xmlns:a16="http://schemas.microsoft.com/office/drawing/2014/main" id="{DA73EF69-FD65-768D-9CAA-B6556C71610F}"/>
              </a:ext>
            </a:extLst>
          </p:cNvPr>
          <p:cNvGrpSpPr/>
          <p:nvPr userDrawn="1"/>
        </p:nvGrpSpPr>
        <p:grpSpPr>
          <a:xfrm>
            <a:off x="3427799" y="1423041"/>
            <a:ext cx="8043476" cy="4372276"/>
            <a:chOff x="4304436" y="1956567"/>
            <a:chExt cx="8043476" cy="4372276"/>
          </a:xfrm>
        </p:grpSpPr>
        <p:sp>
          <p:nvSpPr>
            <p:cNvPr id="328" name="HYPERLINK1">
              <a:hlinkClick r:id="rId20"/>
              <a:extLst>
                <a:ext uri="{FF2B5EF4-FFF2-40B4-BE49-F238E27FC236}">
                  <a16:creationId xmlns:a16="http://schemas.microsoft.com/office/drawing/2014/main" id="{975BD621-FDF0-4D76-D854-C2C08724D8D4}"/>
                </a:ext>
              </a:extLst>
            </p:cNvPr>
            <p:cNvSpPr/>
            <p:nvPr userDrawn="1"/>
          </p:nvSpPr>
          <p:spPr>
            <a:xfrm>
              <a:off x="4306220" y="1956567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YPERLINK2">
              <a:hlinkClick r:id="rId21"/>
              <a:extLst>
                <a:ext uri="{FF2B5EF4-FFF2-40B4-BE49-F238E27FC236}">
                  <a16:creationId xmlns:a16="http://schemas.microsoft.com/office/drawing/2014/main" id="{766828C0-0FDC-8248-2318-85E519DE78A6}"/>
                </a:ext>
              </a:extLst>
            </p:cNvPr>
            <p:cNvSpPr/>
            <p:nvPr userDrawn="1"/>
          </p:nvSpPr>
          <p:spPr>
            <a:xfrm>
              <a:off x="7016669" y="1956568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HYPERLINK3">
              <a:hlinkClick r:id="rId22"/>
              <a:extLst>
                <a:ext uri="{FF2B5EF4-FFF2-40B4-BE49-F238E27FC236}">
                  <a16:creationId xmlns:a16="http://schemas.microsoft.com/office/drawing/2014/main" id="{E51061DE-B314-3BC9-4A9C-4CDBEDA15902}"/>
                </a:ext>
              </a:extLst>
            </p:cNvPr>
            <p:cNvSpPr/>
            <p:nvPr userDrawn="1"/>
          </p:nvSpPr>
          <p:spPr>
            <a:xfrm>
              <a:off x="9735690" y="1956569"/>
              <a:ext cx="2612222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HYPERLINK4">
              <a:hlinkClick r:id="rId23"/>
              <a:extLst>
                <a:ext uri="{FF2B5EF4-FFF2-40B4-BE49-F238E27FC236}">
                  <a16:creationId xmlns:a16="http://schemas.microsoft.com/office/drawing/2014/main" id="{1883F9C2-8114-C0AE-A1AC-E1B31A53662D}"/>
                </a:ext>
              </a:extLst>
            </p:cNvPr>
            <p:cNvSpPr/>
            <p:nvPr userDrawn="1"/>
          </p:nvSpPr>
          <p:spPr>
            <a:xfrm>
              <a:off x="4304436" y="4178254"/>
              <a:ext cx="2619008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HYPERLINK5">
              <a:hlinkClick r:id="rId24"/>
              <a:extLst>
                <a:ext uri="{FF2B5EF4-FFF2-40B4-BE49-F238E27FC236}">
                  <a16:creationId xmlns:a16="http://schemas.microsoft.com/office/drawing/2014/main" id="{076974EE-2E76-7E90-82AB-C972379814FF}"/>
                </a:ext>
              </a:extLst>
            </p:cNvPr>
            <p:cNvSpPr/>
            <p:nvPr userDrawn="1"/>
          </p:nvSpPr>
          <p:spPr>
            <a:xfrm>
              <a:off x="7016670" y="4198596"/>
              <a:ext cx="2619901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HYPERLINK6">
              <a:hlinkClick r:id="rId25"/>
              <a:extLst>
                <a:ext uri="{FF2B5EF4-FFF2-40B4-BE49-F238E27FC236}">
                  <a16:creationId xmlns:a16="http://schemas.microsoft.com/office/drawing/2014/main" id="{C7552260-058A-EE6D-09A1-47E7CBF62AA2}"/>
                </a:ext>
              </a:extLst>
            </p:cNvPr>
            <p:cNvSpPr/>
            <p:nvPr userDrawn="1"/>
          </p:nvSpPr>
          <p:spPr>
            <a:xfrm>
              <a:off x="9727118" y="4189272"/>
              <a:ext cx="2620794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2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0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9" name="Vrije vorm: vorm 128">
            <a:extLst>
              <a:ext uri="{FF2B5EF4-FFF2-40B4-BE49-F238E27FC236}">
                <a16:creationId xmlns:a16="http://schemas.microsoft.com/office/drawing/2014/main" id="{8EC822B2-4364-D1FB-6149-3CD26B561A03}"/>
              </a:ext>
            </a:extLst>
          </p:cNvPr>
          <p:cNvSpPr/>
          <p:nvPr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0" name="Vrije vorm: vorm 129">
            <a:extLst>
              <a:ext uri="{FF2B5EF4-FFF2-40B4-BE49-F238E27FC236}">
                <a16:creationId xmlns:a16="http://schemas.microsoft.com/office/drawing/2014/main" id="{77B535B1-BF6D-E247-0A1F-F378E90D4ED3}"/>
              </a:ext>
            </a:extLst>
          </p:cNvPr>
          <p:cNvSpPr/>
          <p:nvPr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8" name="Vrije vorm: vorm 127">
            <a:extLst>
              <a:ext uri="{FF2B5EF4-FFF2-40B4-BE49-F238E27FC236}">
                <a16:creationId xmlns:a16="http://schemas.microsoft.com/office/drawing/2014/main" id="{C2D24CC4-AE89-ACAD-0126-69BF02DAAAA5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>
            <a:grpSpLocks/>
          </p:cNvGrpSpPr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3EC05E37-E9A5-5895-70A3-26FBCAC9FDF8}"/>
              </a:ext>
            </a:extLst>
          </p:cNvPr>
          <p:cNvSpPr/>
          <p:nvPr/>
        </p:nvSpPr>
        <p:spPr>
          <a:xfrm>
            <a:off x="676275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9732 w 167268"/>
              <a:gd name="connsiteY6" fmla="*/ 107284 h 167268"/>
              <a:gd name="connsiteX7" fmla="*/ 59254 w 167268"/>
              <a:gd name="connsiteY7" fmla="*/ 59975 h 167268"/>
              <a:gd name="connsiteX8" fmla="*/ 59732 w 167268"/>
              <a:gd name="connsiteY8" fmla="*/ 59493 h 167268"/>
              <a:gd name="connsiteX9" fmla="*/ 107045 w 167268"/>
              <a:gd name="connsiteY9" fmla="*/ 59010 h 167268"/>
              <a:gd name="connsiteX10" fmla="*/ 107523 w 167268"/>
              <a:gd name="connsiteY10" fmla="*/ 59493 h 167268"/>
              <a:gd name="connsiteX11" fmla="*/ 108001 w 167268"/>
              <a:gd name="connsiteY11" fmla="*/ 106801 h 167268"/>
              <a:gd name="connsiteX12" fmla="*/ 107523 w 167268"/>
              <a:gd name="connsiteY12" fmla="*/ 107284 h 167268"/>
              <a:gd name="connsiteX13" fmla="*/ 83627 w 167268"/>
              <a:gd name="connsiteY13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74678" y="117093"/>
                  <a:pt x="66100" y="113572"/>
                  <a:pt x="59732" y="107284"/>
                </a:cubicBezTo>
                <a:cubicBezTo>
                  <a:pt x="46529" y="94354"/>
                  <a:pt x="46315" y="73173"/>
                  <a:pt x="59254" y="59975"/>
                </a:cubicBezTo>
                <a:cubicBezTo>
                  <a:pt x="59409" y="59813"/>
                  <a:pt x="59564" y="59652"/>
                  <a:pt x="59732" y="59493"/>
                </a:cubicBezTo>
                <a:cubicBezTo>
                  <a:pt x="72659" y="46295"/>
                  <a:pt x="93843" y="46079"/>
                  <a:pt x="107045" y="59010"/>
                </a:cubicBezTo>
                <a:cubicBezTo>
                  <a:pt x="107200" y="59169"/>
                  <a:pt x="107367" y="59330"/>
                  <a:pt x="107523" y="59493"/>
                </a:cubicBezTo>
                <a:cubicBezTo>
                  <a:pt x="120725" y="72424"/>
                  <a:pt x="120940" y="93603"/>
                  <a:pt x="108001" y="106801"/>
                </a:cubicBezTo>
                <a:cubicBezTo>
                  <a:pt x="107845" y="106963"/>
                  <a:pt x="107690" y="107125"/>
                  <a:pt x="107523" y="107284"/>
                </a:cubicBezTo>
                <a:cubicBezTo>
                  <a:pt x="101155" y="113572"/>
                  <a:pt x="92576" y="117093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FDEAE792-505A-B947-5B3D-F2D7F7551D23}"/>
              </a:ext>
            </a:extLst>
          </p:cNvPr>
          <p:cNvSpPr/>
          <p:nvPr/>
        </p:nvSpPr>
        <p:spPr>
          <a:xfrm>
            <a:off x="2955752" y="178830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8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1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129" grpId="0" animBg="1"/>
      <p:bldP spid="8" grpId="0" animBg="1"/>
      <p:bldP spid="130" grpId="0" animBg="1"/>
      <p:bldP spid="13" grpId="0" animBg="1"/>
      <p:bldP spid="14" grpId="0" animBg="1"/>
      <p:bldP spid="128" grpId="0" animBg="1"/>
      <p:bldP spid="19" grpId="0" animBg="1"/>
      <p:bldP spid="20" grpId="0" animBg="1"/>
      <p:bldP spid="43" grpId="0" animBg="1"/>
      <p:bldP spid="43" grpId="1" animBg="1"/>
      <p:bldP spid="55" grpId="0" animBg="1"/>
      <p:bldP spid="55" grpId="1" animBg="1"/>
      <p:bldP spid="71" grpId="0" animBg="1"/>
      <p:bldP spid="71" grpId="1" animBg="1"/>
      <p:bldP spid="133" grpId="0" animBg="1"/>
      <p:bldP spid="133" grpId="1" animBg="1"/>
      <p:bldP spid="147" grpId="0" animBg="1"/>
      <p:bldP spid="147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9" y="102985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1CE68053-8BDE-9AE4-7B61-50D5913BB2C0}"/>
              </a:ext>
            </a:extLst>
          </p:cNvPr>
          <p:cNvGrpSpPr/>
          <p:nvPr userDrawn="1"/>
        </p:nvGrpSpPr>
        <p:grpSpPr>
          <a:xfrm rot="10800000">
            <a:off x="-3" y="3409270"/>
            <a:ext cx="12200804" cy="3448730"/>
            <a:chOff x="-3" y="1"/>
            <a:chExt cx="12200804" cy="344873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AFB18C5-B781-C2C2-ADF7-FE0C003C7B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12358" b="22051"/>
            <a:stretch/>
          </p:blipFill>
          <p:spPr>
            <a:xfrm flipH="1">
              <a:off x="-3" y="1"/>
              <a:ext cx="5770059" cy="344873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9FC5473-33EB-DBD2-D9F3-5CDA74A71A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796" b="30665"/>
            <a:stretch/>
          </p:blipFill>
          <p:spPr>
            <a:xfrm>
              <a:off x="5669567" y="2"/>
              <a:ext cx="6531234" cy="3067627"/>
            </a:xfrm>
            <a:prstGeom prst="rect">
              <a:avLst/>
            </a:prstGeom>
          </p:spPr>
        </p:pic>
      </p:grp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726ABC8-1289-BBF0-56A0-C3D4C9D5AEAE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0000" y="720000"/>
            <a:ext cx="10751275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20000" y="1412875"/>
            <a:ext cx="10751275" cy="4393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 rot="5400000">
            <a:off x="10380031" y="2110805"/>
            <a:ext cx="2933400" cy="1517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20000" y="6345237"/>
            <a:ext cx="6733752" cy="1539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74090" y="6345238"/>
            <a:ext cx="345281" cy="15398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>
            <a:noAutofit/>
          </a:bodyPr>
          <a:lstStyle>
            <a:lvl1pPr algn="ctr">
              <a:defRPr sz="1000" b="1">
                <a:solidFill>
                  <a:schemeClr val="accent1"/>
                </a:solidFill>
                <a:latin typeface="+mj-lt"/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2" r:id="rId4"/>
    <p:sldLayoutId id="2147483707" r:id="rId5"/>
    <p:sldLayoutId id="2147483708" r:id="rId6"/>
    <p:sldLayoutId id="2147483711" r:id="rId7"/>
    <p:sldLayoutId id="2147483713" r:id="rId8"/>
    <p:sldLayoutId id="2147483723" r:id="rId9"/>
    <p:sldLayoutId id="2147483725" r:id="rId10"/>
    <p:sldLayoutId id="2147483724" r:id="rId11"/>
    <p:sldLayoutId id="2147483704" r:id="rId12"/>
    <p:sldLayoutId id="2147483726" r:id="rId13"/>
    <p:sldLayoutId id="2147483658" r:id="rId14"/>
    <p:sldLayoutId id="2147483660" r:id="rId15"/>
    <p:sldLayoutId id="2147483673" r:id="rId16"/>
    <p:sldLayoutId id="2147483727" r:id="rId17"/>
    <p:sldLayoutId id="2147483674" r:id="rId18"/>
    <p:sldLayoutId id="2147483722" r:id="rId19"/>
    <p:sldLayoutId id="2147483663" r:id="rId20"/>
    <p:sldLayoutId id="2147483664" r:id="rId21"/>
    <p:sldLayoutId id="2147483665" r:id="rId22"/>
    <p:sldLayoutId id="2147483728" r:id="rId23"/>
    <p:sldLayoutId id="2147483666" r:id="rId24"/>
    <p:sldLayoutId id="2147483667" r:id="rId25"/>
    <p:sldLayoutId id="2147483669" r:id="rId26"/>
    <p:sldLayoutId id="2147483672" r:id="rId27"/>
    <p:sldLayoutId id="2147483729" r:id="rId28"/>
    <p:sldLayoutId id="2147483721" r:id="rId29"/>
    <p:sldLayoutId id="2147483705" r:id="rId30"/>
    <p:sldLayoutId id="2147483730" r:id="rId31"/>
    <p:sldLayoutId id="214748373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730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b="1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354013" indent="-354013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36575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453" userDrawn="1">
          <p15:clr>
            <a:srgbClr val="F26B43"/>
          </p15:clr>
        </p15:guide>
        <p15:guide id="3" orient="horz" pos="3657" userDrawn="1">
          <p15:clr>
            <a:srgbClr val="F26B43"/>
          </p15:clr>
        </p15:guide>
        <p15:guide id="4" orient="horz" pos="3997" userDrawn="1">
          <p15:clr>
            <a:srgbClr val="A4A3A4"/>
          </p15:clr>
        </p15:guide>
        <p15:guide id="5" orient="horz" pos="4094" userDrawn="1">
          <p15:clr>
            <a:srgbClr val="A4A3A4"/>
          </p15:clr>
        </p15:guide>
        <p15:guide id="6" pos="7226" userDrawn="1">
          <p15:clr>
            <a:srgbClr val="F26B43"/>
          </p15:clr>
        </p15:guide>
        <p15:guide id="7" orient="horz" pos="686" userDrawn="1">
          <p15:clr>
            <a:srgbClr val="A4A3A4"/>
          </p15:clr>
        </p15:guide>
        <p15:guide id="9" orient="horz" pos="453" userDrawn="1">
          <p15:clr>
            <a:srgbClr val="A4A3A4"/>
          </p15:clr>
        </p15:guide>
        <p15:guide id="12" userDrawn="1">
          <p15:clr>
            <a:srgbClr val="547EBF"/>
          </p15:clr>
        </p15:guide>
        <p15:guide id="13" pos="7680" userDrawn="1">
          <p15:clr>
            <a:srgbClr val="547EBF"/>
          </p15:clr>
        </p15:guide>
        <p15:guide id="14" orient="horz" userDrawn="1">
          <p15:clr>
            <a:srgbClr val="547EBF"/>
          </p15:clr>
        </p15:guide>
        <p15:guide id="15" orient="horz" pos="4320" userDrawn="1">
          <p15:clr>
            <a:srgbClr val="547EBF"/>
          </p15:clr>
        </p15:guide>
        <p15:guide id="16" orient="horz" pos="210" userDrawn="1">
          <p15:clr>
            <a:srgbClr val="A4A3A4"/>
          </p15:clr>
        </p15:guide>
        <p15:guide id="17" orient="horz" pos="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haProEV/" TargetMode="External"/><Relationship Id="rId2" Type="http://schemas.openxmlformats.org/officeDocument/2006/relationships/hyperlink" Target="https://github.com/TNO/ChaProEV" TargetMode="Externa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9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5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4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91.png"/><Relationship Id="rId18" Type="http://schemas.openxmlformats.org/officeDocument/2006/relationships/image" Target="../media/image96.svg"/><Relationship Id="rId26" Type="http://schemas.openxmlformats.org/officeDocument/2006/relationships/image" Target="../media/image47.sv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svg"/><Relationship Id="rId17" Type="http://schemas.openxmlformats.org/officeDocument/2006/relationships/image" Target="../media/image95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4.svg"/><Relationship Id="rId20" Type="http://schemas.openxmlformats.org/officeDocument/2006/relationships/image" Target="../media/image98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4.svg"/><Relationship Id="rId11" Type="http://schemas.openxmlformats.org/officeDocument/2006/relationships/image" Target="../media/image89.png"/><Relationship Id="rId24" Type="http://schemas.openxmlformats.org/officeDocument/2006/relationships/image" Target="../media/image45.sv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10" Type="http://schemas.openxmlformats.org/officeDocument/2006/relationships/image" Target="../media/image88.svg"/><Relationship Id="rId19" Type="http://schemas.openxmlformats.org/officeDocument/2006/relationships/image" Target="../media/image97.png"/><Relationship Id="rId4" Type="http://schemas.openxmlformats.org/officeDocument/2006/relationships/image" Target="../media/image82.svg"/><Relationship Id="rId9" Type="http://schemas.openxmlformats.org/officeDocument/2006/relationships/image" Target="../media/image87.png"/><Relationship Id="rId14" Type="http://schemas.openxmlformats.org/officeDocument/2006/relationships/image" Target="../media/image92.svg"/><Relationship Id="rId22" Type="http://schemas.openxmlformats.org/officeDocument/2006/relationships/image" Target="../media/image100.svg"/><Relationship Id="rId2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5.svg"/><Relationship Id="rId26" Type="http://schemas.openxmlformats.org/officeDocument/2006/relationships/image" Target="../media/image104.svg"/><Relationship Id="rId3" Type="http://schemas.openxmlformats.org/officeDocument/2006/relationships/image" Target="../media/image50.png"/><Relationship Id="rId21" Type="http://schemas.openxmlformats.org/officeDocument/2006/relationships/image" Target="../media/image48.png"/><Relationship Id="rId34" Type="http://schemas.openxmlformats.org/officeDocument/2006/relationships/image" Target="../media/image112.svg"/><Relationship Id="rId7" Type="http://schemas.openxmlformats.org/officeDocument/2006/relationships/image" Target="../media/image40.png"/><Relationship Id="rId12" Type="http://schemas.openxmlformats.org/officeDocument/2006/relationships/image" Target="../media/image55.svg"/><Relationship Id="rId17" Type="http://schemas.openxmlformats.org/officeDocument/2006/relationships/image" Target="../media/image44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svg"/><Relationship Id="rId20" Type="http://schemas.openxmlformats.org/officeDocument/2006/relationships/image" Target="../media/image47.sv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svg"/><Relationship Id="rId11" Type="http://schemas.openxmlformats.org/officeDocument/2006/relationships/image" Target="../media/image54.png"/><Relationship Id="rId24" Type="http://schemas.openxmlformats.org/officeDocument/2006/relationships/image" Target="../media/image102.svg"/><Relationship Id="rId32" Type="http://schemas.openxmlformats.org/officeDocument/2006/relationships/image" Target="../media/image110.sv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23" Type="http://schemas.openxmlformats.org/officeDocument/2006/relationships/image" Target="../media/image101.png"/><Relationship Id="rId28" Type="http://schemas.openxmlformats.org/officeDocument/2006/relationships/image" Target="../media/image106.svg"/><Relationship Id="rId10" Type="http://schemas.openxmlformats.org/officeDocument/2006/relationships/image" Target="../media/image39.svg"/><Relationship Id="rId19" Type="http://schemas.openxmlformats.org/officeDocument/2006/relationships/image" Target="../media/image46.png"/><Relationship Id="rId31" Type="http://schemas.openxmlformats.org/officeDocument/2006/relationships/image" Target="../media/image109.png"/><Relationship Id="rId4" Type="http://schemas.openxmlformats.org/officeDocument/2006/relationships/image" Target="../media/image51.svg"/><Relationship Id="rId9" Type="http://schemas.openxmlformats.org/officeDocument/2006/relationships/image" Target="../media/image38.png"/><Relationship Id="rId14" Type="http://schemas.openxmlformats.org/officeDocument/2006/relationships/image" Target="../media/image37.svg"/><Relationship Id="rId22" Type="http://schemas.openxmlformats.org/officeDocument/2006/relationships/image" Target="../media/image49.svg"/><Relationship Id="rId27" Type="http://schemas.openxmlformats.org/officeDocument/2006/relationships/image" Target="../media/image105.png"/><Relationship Id="rId30" Type="http://schemas.openxmlformats.org/officeDocument/2006/relationships/image" Target="../media/image108.svg"/><Relationship Id="rId8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D361383-EB9C-808B-56D3-2E22714E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0" y="333375"/>
            <a:ext cx="8343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13C-D4F9-FC2C-CBC1-05CFBB5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2850-8B50-9247-EF69-C2B2CE0D2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4D2F-F0EA-D8A4-3199-9E19D26A55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36EF-3A10-68DD-3DB8-D3F297D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66867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5CE7-AA53-CCF7-18AD-F327A8A45497}"/>
              </a:ext>
            </a:extLst>
          </p:cNvPr>
          <p:cNvSpPr/>
          <p:nvPr/>
        </p:nvSpPr>
        <p:spPr>
          <a:xfrm>
            <a:off x="719138" y="577287"/>
            <a:ext cx="10788354" cy="19101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Scenario parameters</a:t>
            </a:r>
            <a:endParaRPr lang="en-GB" sz="16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2860B-15FF-CBB1-3945-69D24EB85418}"/>
              </a:ext>
            </a:extLst>
          </p:cNvPr>
          <p:cNvSpPr/>
          <p:nvPr/>
        </p:nvSpPr>
        <p:spPr>
          <a:xfrm>
            <a:off x="639064" y="2667000"/>
            <a:ext cx="10788354" cy="19101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F11DD-C109-5732-60E5-E6D67638458E}"/>
              </a:ext>
            </a:extLst>
          </p:cNvPr>
          <p:cNvSpPr/>
          <p:nvPr/>
        </p:nvSpPr>
        <p:spPr>
          <a:xfrm>
            <a:off x="639064" y="4679197"/>
            <a:ext cx="10788354" cy="1910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3465FA9-D95D-37C8-CF32-F2031F126837}"/>
              </a:ext>
            </a:extLst>
          </p:cNvPr>
          <p:cNvSpPr/>
          <p:nvPr/>
        </p:nvSpPr>
        <p:spPr>
          <a:xfrm>
            <a:off x="857654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Define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F25DA5A-15AB-2206-353C-91A8BD9C3455}"/>
              </a:ext>
            </a:extLst>
          </p:cNvPr>
          <p:cNvSpPr/>
          <p:nvPr/>
        </p:nvSpPr>
        <p:spPr>
          <a:xfrm>
            <a:off x="3058545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Mobility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6E3610C-7B63-6AB4-3E5D-E0D76E46F302}"/>
              </a:ext>
            </a:extLst>
          </p:cNvPr>
          <p:cNvSpPr/>
          <p:nvPr/>
        </p:nvSpPr>
        <p:spPr>
          <a:xfrm>
            <a:off x="7460328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Charging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79542-28D3-652F-5CC3-ADBDB7185E8B}"/>
              </a:ext>
            </a:extLst>
          </p:cNvPr>
          <p:cNvGrpSpPr/>
          <p:nvPr/>
        </p:nvGrpSpPr>
        <p:grpSpPr>
          <a:xfrm>
            <a:off x="5259436" y="3183909"/>
            <a:ext cx="1718897" cy="1226527"/>
            <a:chOff x="4308074" y="2970061"/>
            <a:chExt cx="1718897" cy="1226527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68CAB682-4E57-CE32-B2AC-5E2BA02623D0}"/>
                </a:ext>
              </a:extLst>
            </p:cNvPr>
            <p:cNvSpPr/>
            <p:nvPr/>
          </p:nvSpPr>
          <p:spPr>
            <a:xfrm>
              <a:off x="4308074" y="2970061"/>
              <a:ext cx="1718897" cy="1226527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6CFDB-FE2A-A49A-FD34-3C39E6430766}"/>
                </a:ext>
              </a:extLst>
            </p:cNvPr>
            <p:cNvSpPr txBox="1"/>
            <p:nvPr/>
          </p:nvSpPr>
          <p:spPr>
            <a:xfrm>
              <a:off x="4364090" y="3449242"/>
              <a:ext cx="1582615" cy="268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600" dirty="0" err="1">
                  <a:solidFill>
                    <a:schemeClr val="accent2"/>
                  </a:solidFill>
                </a:rPr>
                <a:t>Consumption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84C5CAF-A8B6-D63F-AFC9-5F1F0F10E2D8}"/>
              </a:ext>
            </a:extLst>
          </p:cNvPr>
          <p:cNvSpPr/>
          <p:nvPr/>
        </p:nvSpPr>
        <p:spPr>
          <a:xfrm>
            <a:off x="857654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Location</a:t>
            </a:r>
            <a:r>
              <a:rPr lang="nl-NL" sz="1600" dirty="0">
                <a:solidFill>
                  <a:schemeClr val="accent4"/>
                </a:solidFill>
              </a:rPr>
              <a:t>, Leg, Trip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98117A8-077F-1407-CDFC-86A9C5DC963B}"/>
              </a:ext>
            </a:extLst>
          </p:cNvPr>
          <p:cNvSpPr/>
          <p:nvPr/>
        </p:nvSpPr>
        <p:spPr>
          <a:xfrm>
            <a:off x="3058070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4"/>
                </a:solidFill>
              </a:rPr>
              <a:t>Activity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C1E8299-CDA7-BC12-2606-E0B641745A8D}"/>
              </a:ext>
            </a:extLst>
          </p:cNvPr>
          <p:cNvSpPr/>
          <p:nvPr/>
        </p:nvSpPr>
        <p:spPr>
          <a:xfrm>
            <a:off x="5258486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4"/>
                </a:solidFill>
              </a:rPr>
              <a:t>Vehicle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584404-104F-6A20-FDA8-D88386EACC87}"/>
              </a:ext>
            </a:extLst>
          </p:cNvPr>
          <p:cNvSpPr/>
          <p:nvPr/>
        </p:nvSpPr>
        <p:spPr>
          <a:xfrm>
            <a:off x="7458902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Charging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C8C2A468-CDF6-7663-043E-AACA6B245083}"/>
              </a:ext>
            </a:extLst>
          </p:cNvPr>
          <p:cNvSpPr/>
          <p:nvPr/>
        </p:nvSpPr>
        <p:spPr>
          <a:xfrm>
            <a:off x="3058070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1"/>
                </a:solidFill>
              </a:rPr>
              <a:t>Trip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FD03E192-48EB-C487-0527-2E7CEF071074}"/>
              </a:ext>
            </a:extLst>
          </p:cNvPr>
          <p:cNvSpPr/>
          <p:nvPr/>
        </p:nvSpPr>
        <p:spPr>
          <a:xfrm>
            <a:off x="5258486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Mobility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8B7C28A7-E2B0-952F-A869-214156784E6C}"/>
              </a:ext>
            </a:extLst>
          </p:cNvPr>
          <p:cNvSpPr/>
          <p:nvPr/>
        </p:nvSpPr>
        <p:spPr>
          <a:xfrm>
            <a:off x="7458902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8B261401-BB47-45C1-6583-4BD11118DE38}"/>
              </a:ext>
            </a:extLst>
          </p:cNvPr>
          <p:cNvSpPr/>
          <p:nvPr/>
        </p:nvSpPr>
        <p:spPr>
          <a:xfrm>
            <a:off x="9659317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Charging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B9D11A-7AB6-64A8-D996-94B6C0E981E6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 flipH="1">
            <a:off x="1717103" y="2159545"/>
            <a:ext cx="95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3E13DE-8CAF-D02F-7940-D6736F5CC603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801090" y="4326449"/>
            <a:ext cx="1332906" cy="1500880"/>
          </a:xfrm>
          <a:prstGeom prst="bentConnector2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CFECE-A337-8128-D499-BBE753A68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17993" y="2282633"/>
            <a:ext cx="1" cy="901276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9BBBA-6F2A-177F-7FAB-7D4D2C486B5E}"/>
              </a:ext>
            </a:extLst>
          </p:cNvPr>
          <p:cNvCxnSpPr>
            <a:cxnSpLocks/>
            <a:stCxn id="23" idx="1"/>
            <a:endCxn id="11" idx="2"/>
          </p:cNvCxnSpPr>
          <p:nvPr/>
        </p:nvCxnSpPr>
        <p:spPr>
          <a:xfrm flipH="1" flipV="1">
            <a:off x="3917994" y="4410436"/>
            <a:ext cx="476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3252871-76C6-A5F0-FDDC-EB064F6394C8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4777442" y="3797173"/>
            <a:ext cx="653124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486BF5-46EE-D7C0-6456-DACC149648F0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6118885" y="2159545"/>
            <a:ext cx="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EFC0FA-E992-E72E-1786-146C54E2CA60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flipH="1" flipV="1">
            <a:off x="6118885" y="4410436"/>
            <a:ext cx="1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CF5849-FE23-BD66-6FD9-C441AEF2F594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6978333" y="3797173"/>
            <a:ext cx="652649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D5D724-67EB-687E-CA0C-73EE7C4A5A64}"/>
              </a:ext>
            </a:extLst>
          </p:cNvPr>
          <p:cNvSpPr txBox="1"/>
          <p:nvPr/>
        </p:nvSpPr>
        <p:spPr>
          <a:xfrm>
            <a:off x="7527995" y="5606453"/>
            <a:ext cx="1582615" cy="26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Consumption</a:t>
            </a:r>
            <a:endParaRPr lang="en-GB" sz="1600" dirty="0">
              <a:solidFill>
                <a:schemeClr val="accent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B02686-D2AD-DECA-4091-B21C1D130CD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9179225" y="3797173"/>
            <a:ext cx="652172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49815-6568-EAEF-977E-435430E25B5B}"/>
              </a:ext>
            </a:extLst>
          </p:cNvPr>
          <p:cNvCxnSpPr>
            <a:cxnSpLocks/>
            <a:stCxn id="25" idx="1"/>
            <a:endCxn id="13" idx="2"/>
          </p:cNvCxnSpPr>
          <p:nvPr/>
        </p:nvCxnSpPr>
        <p:spPr>
          <a:xfrm flipV="1">
            <a:off x="8319302" y="4410436"/>
            <a:ext cx="475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9546CF-151B-D65A-6C16-4B8CA63CBB6B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8319302" y="2159545"/>
            <a:ext cx="475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E83691-06E9-F751-427A-A3E87BA928AA}"/>
              </a:ext>
            </a:extLst>
          </p:cNvPr>
          <p:cNvSpPr/>
          <p:nvPr/>
        </p:nvSpPr>
        <p:spPr>
          <a:xfrm>
            <a:off x="4585189" y="2696378"/>
            <a:ext cx="3102736" cy="2386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ChaProEV modules/</a:t>
            </a:r>
            <a:r>
              <a:rPr lang="nl-NL" sz="1600" dirty="0" err="1"/>
              <a:t>computations</a:t>
            </a:r>
            <a:endParaRPr lang="en-GB" sz="1600" dirty="0" err="1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65CD11-033A-AE93-C939-30A19A482792}"/>
              </a:ext>
            </a:extLst>
          </p:cNvPr>
          <p:cNvSpPr/>
          <p:nvPr/>
        </p:nvSpPr>
        <p:spPr>
          <a:xfrm>
            <a:off x="5382312" y="4742209"/>
            <a:ext cx="1436123" cy="2247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Output </a:t>
            </a:r>
            <a:r>
              <a:rPr lang="nl-NL" sz="1600" dirty="0" err="1"/>
              <a:t>profiles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4934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52035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25709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99110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A33F1C-EF9B-A732-7EAB-0C043010A8B9}"/>
              </a:ext>
            </a:extLst>
          </p:cNvPr>
          <p:cNvGrpSpPr/>
          <p:nvPr/>
        </p:nvGrpSpPr>
        <p:grpSpPr>
          <a:xfrm>
            <a:off x="719138" y="1089025"/>
            <a:ext cx="3753023" cy="5203459"/>
            <a:chOff x="719138" y="1089025"/>
            <a:chExt cx="3753023" cy="52034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AF70C-C26D-75CC-6060-45F894AA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8" y="1089025"/>
              <a:ext cx="3753023" cy="128027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D5254F-9F4B-A63D-5385-1E7ACA2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38" y="2396754"/>
              <a:ext cx="3742049" cy="12802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0E8518-CCCC-93AD-DAFF-E01987FC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38" y="3704483"/>
              <a:ext cx="3753023" cy="12802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47EF3-12DE-3A51-B33C-F325C385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38" y="5012213"/>
              <a:ext cx="3753023" cy="12802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E526B9-15D3-DA43-AD54-CE2953066BC5}"/>
              </a:ext>
            </a:extLst>
          </p:cNvPr>
          <p:cNvGrpSpPr/>
          <p:nvPr/>
        </p:nvGrpSpPr>
        <p:grpSpPr>
          <a:xfrm>
            <a:off x="5643390" y="1093421"/>
            <a:ext cx="3753023" cy="5203459"/>
            <a:chOff x="5260923" y="1089025"/>
            <a:chExt cx="3753023" cy="5203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1DB479-507D-9500-63E2-E4C3BF6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923" y="1089025"/>
              <a:ext cx="3753023" cy="12802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2B7DA3-290D-EA65-D7A0-543681ADA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0923" y="2396754"/>
              <a:ext cx="3742049" cy="12802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FCF8A1F-FF3F-B4B9-7885-65D0073E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0923" y="3704483"/>
              <a:ext cx="3753023" cy="1280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464EA9-1F82-184B-AEA3-51736952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0923" y="5012213"/>
              <a:ext cx="3753023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6750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EA04B7-0091-4E00-BBB5-79D60E3E1E35}"/>
              </a:ext>
            </a:extLst>
          </p:cNvPr>
          <p:cNvGrpSpPr/>
          <p:nvPr/>
        </p:nvGrpSpPr>
        <p:grpSpPr>
          <a:xfrm>
            <a:off x="152035" y="376541"/>
            <a:ext cx="9717331" cy="6085010"/>
            <a:chOff x="152035" y="376541"/>
            <a:chExt cx="9717331" cy="6085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E296F-EE92-439C-6F97-2E0FFB58AE5A}"/>
                </a:ext>
              </a:extLst>
            </p:cNvPr>
            <p:cNvSpPr/>
            <p:nvPr/>
          </p:nvSpPr>
          <p:spPr>
            <a:xfrm>
              <a:off x="152035" y="376541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Trips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623987-28AD-554E-0EBB-EAC8EED088CF}"/>
                </a:ext>
              </a:extLst>
            </p:cNvPr>
            <p:cNvGrpSpPr/>
            <p:nvPr/>
          </p:nvGrpSpPr>
          <p:grpSpPr>
            <a:xfrm>
              <a:off x="310074" y="1306469"/>
              <a:ext cx="9401252" cy="1680198"/>
              <a:chOff x="310074" y="1306469"/>
              <a:chExt cx="9401252" cy="168019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C12EF05-09E6-2BB0-2C49-B6F60F2262B0}"/>
                  </a:ext>
                </a:extLst>
              </p:cNvPr>
              <p:cNvGrpSpPr/>
              <p:nvPr/>
            </p:nvGrpSpPr>
            <p:grpSpPr>
              <a:xfrm>
                <a:off x="310074" y="1306469"/>
                <a:ext cx="2212796" cy="1680198"/>
                <a:chOff x="310074" y="1306469"/>
                <a:chExt cx="2212796" cy="168019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D4A5AE-3E1D-EB32-F635-692E367672A0}"/>
                    </a:ext>
                  </a:extLst>
                </p:cNvPr>
                <p:cNvSpPr txBox="1"/>
                <p:nvPr/>
              </p:nvSpPr>
              <p:spPr>
                <a:xfrm>
                  <a:off x="519657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085F995-E67B-59D6-14F5-743BC6D9D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074" y="1594951"/>
                  <a:ext cx="2212796" cy="139171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C075EF3-47DA-E6B3-40F7-82716050AC0B}"/>
                  </a:ext>
                </a:extLst>
              </p:cNvPr>
              <p:cNvGrpSpPr/>
              <p:nvPr/>
            </p:nvGrpSpPr>
            <p:grpSpPr>
              <a:xfrm>
                <a:off x="2706226" y="1306469"/>
                <a:ext cx="2212796" cy="1680198"/>
                <a:chOff x="2717906" y="1306469"/>
                <a:chExt cx="2212796" cy="168019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743E0CD-76EB-7432-1CDA-E2704D9D6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906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DA9A2C-0DD0-7E46-B18C-1A53E0C2F893}"/>
                    </a:ext>
                  </a:extLst>
                </p:cNvPr>
                <p:cNvSpPr txBox="1"/>
                <p:nvPr/>
              </p:nvSpPr>
              <p:spPr>
                <a:xfrm>
                  <a:off x="2717906" y="1306469"/>
                  <a:ext cx="2212796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 and leisure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1E6BFCA-B69F-0109-CE5B-00A64978F8C7}"/>
                  </a:ext>
                </a:extLst>
              </p:cNvPr>
              <p:cNvGrpSpPr/>
              <p:nvPr/>
            </p:nvGrpSpPr>
            <p:grpSpPr>
              <a:xfrm>
                <a:off x="5102378" y="1306469"/>
                <a:ext cx="2212796" cy="1680198"/>
                <a:chOff x="5102378" y="1306469"/>
                <a:chExt cx="2212796" cy="1680198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0E529A44-A72B-BB9B-755C-A7B2BAD1A6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2378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62B833A-0F36-F71B-B364-056BDE4BC30D}"/>
                    </a:ext>
                  </a:extLst>
                </p:cNvPr>
                <p:cNvSpPr txBox="1"/>
                <p:nvPr/>
              </p:nvSpPr>
              <p:spPr>
                <a:xfrm>
                  <a:off x="5311961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Leisure only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A319738-8878-BD8D-4583-CF08EBB638A2}"/>
                  </a:ext>
                </a:extLst>
              </p:cNvPr>
              <p:cNvGrpSpPr/>
              <p:nvPr/>
            </p:nvGrpSpPr>
            <p:grpSpPr>
              <a:xfrm>
                <a:off x="7498530" y="1306469"/>
                <a:ext cx="2212796" cy="1680198"/>
                <a:chOff x="7498530" y="1306469"/>
                <a:chExt cx="2212796" cy="1680198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13855FE-CFDD-FAEA-253D-78DC7C8B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8530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DC07818-3FAC-E77F-D113-188DD5C583FF}"/>
                    </a:ext>
                  </a:extLst>
                </p:cNvPr>
                <p:cNvSpPr txBox="1"/>
                <p:nvPr/>
              </p:nvSpPr>
              <p:spPr>
                <a:xfrm>
                  <a:off x="7708113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Weekend trip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44185-FE83-1A9B-C273-DFFFE5F3B22B}"/>
                </a:ext>
              </a:extLst>
            </p:cNvPr>
            <p:cNvGrpSpPr/>
            <p:nvPr/>
          </p:nvGrpSpPr>
          <p:grpSpPr>
            <a:xfrm>
              <a:off x="310074" y="3851425"/>
              <a:ext cx="9432341" cy="1623891"/>
              <a:chOff x="310074" y="3851425"/>
              <a:chExt cx="9432341" cy="162389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DFA593-63BD-2F33-711E-58FFDC62D878}"/>
                  </a:ext>
                </a:extLst>
              </p:cNvPr>
              <p:cNvGrpSpPr/>
              <p:nvPr/>
            </p:nvGrpSpPr>
            <p:grpSpPr>
              <a:xfrm>
                <a:off x="310074" y="3851425"/>
                <a:ext cx="2212796" cy="1623891"/>
                <a:chOff x="310074" y="3851425"/>
                <a:chExt cx="2212796" cy="1623891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64A1B9A-CD60-0EF7-E5A4-D7FD963B9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74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41745DA-5E1F-9D2D-CD3C-0ACBB7EA3480}"/>
                    </a:ext>
                  </a:extLst>
                </p:cNvPr>
                <p:cNvSpPr txBox="1"/>
                <p:nvPr/>
              </p:nvSpPr>
              <p:spPr>
                <a:xfrm>
                  <a:off x="519657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outward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7B8F797-F16B-CFD3-AC09-34A7168F74D4}"/>
                  </a:ext>
                </a:extLst>
              </p:cNvPr>
              <p:cNvGrpSpPr/>
              <p:nvPr/>
            </p:nvGrpSpPr>
            <p:grpSpPr>
              <a:xfrm>
                <a:off x="2716589" y="3851425"/>
                <a:ext cx="2212796" cy="1623891"/>
                <a:chOff x="2877813" y="3851425"/>
                <a:chExt cx="2212796" cy="162389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88EF78-1684-D140-9A65-0B6894A08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813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794AEBE-86E9-E241-1A20-25A8CD65747B}"/>
                    </a:ext>
                  </a:extLst>
                </p:cNvPr>
                <p:cNvSpPr txBox="1"/>
                <p:nvPr/>
              </p:nvSpPr>
              <p:spPr>
                <a:xfrm>
                  <a:off x="3087396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back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4F23244-8B6C-99A4-0858-9725BAFAA81E}"/>
                  </a:ext>
                </a:extLst>
              </p:cNvPr>
              <p:cNvGrpSpPr/>
              <p:nvPr/>
            </p:nvGrpSpPr>
            <p:grpSpPr>
              <a:xfrm>
                <a:off x="5123104" y="3851425"/>
                <a:ext cx="2212796" cy="1623891"/>
                <a:chOff x="5499510" y="3851425"/>
                <a:chExt cx="2212796" cy="1623891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9F05E05-B186-C144-B46F-F0CE1C88B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9510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EA3860-B346-0AC8-FAA1-2D433BDE42CE}"/>
                    </a:ext>
                  </a:extLst>
                </p:cNvPr>
                <p:cNvSpPr txBox="1"/>
                <p:nvPr/>
              </p:nvSpPr>
              <p:spPr>
                <a:xfrm>
                  <a:off x="5709093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put home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950BC33-AA7C-6AE8-6C24-A0800083368D}"/>
                  </a:ext>
                </a:extLst>
              </p:cNvPr>
              <p:cNvGrpSpPr/>
              <p:nvPr/>
            </p:nvGrpSpPr>
            <p:grpSpPr>
              <a:xfrm>
                <a:off x="7529619" y="3851425"/>
                <a:ext cx="2212796" cy="1623891"/>
                <a:chOff x="7529619" y="3851425"/>
                <a:chExt cx="2212796" cy="1623891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1982C06B-D249-9945-E333-FF9357D6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9619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80FB984-6BC9-ABCA-A531-C7678AB7A0FF}"/>
                    </a:ext>
                  </a:extLst>
                </p:cNvPr>
                <p:cNvSpPr txBox="1"/>
                <p:nvPr/>
              </p:nvSpPr>
              <p:spPr>
                <a:xfrm>
                  <a:off x="7739202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out holiday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589361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65223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Legs</a:t>
              </a:r>
            </a:p>
          </p:txBody>
        </p: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FF9D5BC5-54EC-D1A4-4A85-B0D150592995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rot="5400000">
            <a:off x="3958731" y="4090769"/>
            <a:ext cx="423943" cy="1731465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156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1" name="Graphic 20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7" name="Graphic 16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169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6191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37737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95158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7F73-ED27-D913-B0A0-BC1AE6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ChaProEV</a:t>
            </a:r>
            <a:r>
              <a:rPr lang="en-GB" dirty="0"/>
              <a:t>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1B03-2323-720A-8CE1-7ACA684E3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AD40-A34D-B816-70B4-8D36E54035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A12D6-61D3-7DF3-13A3-15AC843D0F12}"/>
              </a:ext>
            </a:extLst>
          </p:cNvPr>
          <p:cNvGrpSpPr/>
          <p:nvPr/>
        </p:nvGrpSpPr>
        <p:grpSpPr>
          <a:xfrm>
            <a:off x="719138" y="2604948"/>
            <a:ext cx="4908884" cy="1884948"/>
            <a:chOff x="5262879" y="2479518"/>
            <a:chExt cx="4908884" cy="18849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45DFE8-9CDE-4A72-C37A-C7662FCE2E4B}"/>
                </a:ext>
              </a:extLst>
            </p:cNvPr>
            <p:cNvSpPr/>
            <p:nvPr/>
          </p:nvSpPr>
          <p:spPr>
            <a:xfrm>
              <a:off x="5262879" y="2479518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Source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EB6D1B-E63A-B221-821D-1C7F3B701ADD}"/>
                </a:ext>
              </a:extLst>
            </p:cNvPr>
            <p:cNvSpPr txBox="1"/>
            <p:nvPr/>
          </p:nvSpPr>
          <p:spPr>
            <a:xfrm>
              <a:off x="5262879" y="3446502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https://github.com/TNO/ChaProEV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189F55-58D2-8AEA-7F0D-D9A6DFFB9DA6}"/>
              </a:ext>
            </a:extLst>
          </p:cNvPr>
          <p:cNvGrpSpPr/>
          <p:nvPr/>
        </p:nvGrpSpPr>
        <p:grpSpPr>
          <a:xfrm>
            <a:off x="6563980" y="2604948"/>
            <a:ext cx="4908884" cy="1884948"/>
            <a:chOff x="3994694" y="4253052"/>
            <a:chExt cx="4908884" cy="18849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0C2856-3292-CEFE-C8EA-F9AEFAB83CED}"/>
                </a:ext>
              </a:extLst>
            </p:cNvPr>
            <p:cNvSpPr/>
            <p:nvPr/>
          </p:nvSpPr>
          <p:spPr>
            <a:xfrm>
              <a:off x="3994694" y="4253052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Library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FB3F5F-80F4-D0DF-E68F-0717F30B5DC0}"/>
                </a:ext>
              </a:extLst>
            </p:cNvPr>
            <p:cNvSpPr txBox="1"/>
            <p:nvPr/>
          </p:nvSpPr>
          <p:spPr>
            <a:xfrm>
              <a:off x="3994694" y="5247273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https://pypi.org/project/ChaProEV/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9CA830D-4D57-7196-69CF-869760C9D86C}"/>
              </a:ext>
            </a:extLst>
          </p:cNvPr>
          <p:cNvSpPr/>
          <p:nvPr/>
        </p:nvSpPr>
        <p:spPr>
          <a:xfrm>
            <a:off x="7256475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Add scenario files and call functions within your model or independently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1E4701F-D67B-A8FA-4B53-D76C46C66FB0}"/>
              </a:ext>
            </a:extLst>
          </p:cNvPr>
          <p:cNvSpPr/>
          <p:nvPr/>
        </p:nvSpPr>
        <p:spPr>
          <a:xfrm>
            <a:off x="2281703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Understand how the model works</a:t>
            </a:r>
          </a:p>
        </p:txBody>
      </p:sp>
    </p:spTree>
    <p:extLst>
      <p:ext uri="{BB962C8B-B14F-4D97-AF65-F5344CB8AC3E}">
        <p14:creationId xmlns:p14="http://schemas.microsoft.com/office/powerpoint/2010/main" val="3790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8" name="Graphic 7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" name="Graphic 4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139BB-EDBB-E05C-6738-B9BE1C3D1190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246822-A827-6C43-5DEA-4521E99AF98F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A1977691-5048-8938-659B-E053B122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7BF62-73D2-A7D5-B341-674A0FB5622B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9079625" y="1489178"/>
            <a:chExt cx="2535556" cy="2133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2A78A9-8782-EAFB-422F-6748709734E6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7D3C017-D2B0-0548-40E5-79F9C5DC56AD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2" name="Graphic 21" descr="Building with solid fill">
                <a:extLst>
                  <a:ext uri="{FF2B5EF4-FFF2-40B4-BE49-F238E27FC236}">
                    <a16:creationId xmlns:a16="http://schemas.microsoft.com/office/drawing/2014/main" id="{A510AF8A-E62C-29DA-618B-21A8E445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nk with solid fill">
              <a:extLst>
                <a:ext uri="{FF2B5EF4-FFF2-40B4-BE49-F238E27FC236}">
                  <a16:creationId xmlns:a16="http://schemas.microsoft.com/office/drawing/2014/main" id="{103F4377-050C-5803-759F-B396083A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house with solid fill">
              <a:extLst>
                <a:ext uri="{FF2B5EF4-FFF2-40B4-BE49-F238E27FC236}">
                  <a16:creationId xmlns:a16="http://schemas.microsoft.com/office/drawing/2014/main" id="{3563DAB9-5C59-D35E-6552-1810E77B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39579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F2928D-5341-DB31-F818-25F81932A79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408143" y="1687255"/>
            <a:chExt cx="2535556" cy="21336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971DB4-0ACE-D2CF-8C9C-6B8B4BE842FB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9" name="Graphic 8" descr="Performance Curtains outline">
              <a:extLst>
                <a:ext uri="{FF2B5EF4-FFF2-40B4-BE49-F238E27FC236}">
                  <a16:creationId xmlns:a16="http://schemas.microsoft.com/office/drawing/2014/main" id="{F9E2664C-0BF2-9FD8-5E4E-1CA56550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dium with solid fill">
              <a:extLst>
                <a:ext uri="{FF2B5EF4-FFF2-40B4-BE49-F238E27FC236}">
                  <a16:creationId xmlns:a16="http://schemas.microsoft.com/office/drawing/2014/main" id="{98051A84-9C1A-63B2-517B-B9FB9035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B9B79324-EA8C-FB78-8849-6ABDCEC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407DC9-269E-0003-581A-05E83D853DF9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619355" y="4220358"/>
            <a:chExt cx="2535556" cy="21336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6788B8E-F3AF-6AA7-1F90-83B62B48E179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5" name="Graphic 14" descr="House with solid fill">
              <a:extLst>
                <a:ext uri="{FF2B5EF4-FFF2-40B4-BE49-F238E27FC236}">
                  <a16:creationId xmlns:a16="http://schemas.microsoft.com/office/drawing/2014/main" id="{EC8F8955-1F5F-BC54-34F8-AFBB6E18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701394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4B0F9-BB72-6A3B-84E3-305CFBF35FB3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29620" y="1120151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B584A4-04C8-D897-21F9-3DF6C12761C8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4" name="Graphic 3" descr="City with solid fill">
              <a:extLst>
                <a:ext uri="{FF2B5EF4-FFF2-40B4-BE49-F238E27FC236}">
                  <a16:creationId xmlns:a16="http://schemas.microsoft.com/office/drawing/2014/main" id="{4EE58A26-E6E6-9FF1-8F15-66CC41EFF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83C1E6-2850-1AFE-DF9D-45A36D4DFDE9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094FB-AAFA-244E-1540-E6F37B2BAEB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9B0E39-D8E9-7B6A-EBBE-CA25B066E29A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1B218586-770A-583C-EE96-91AA8874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84611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D1D621-397D-8AC2-AC41-60BFC8D1A905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42808" y="4220357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09A63A8-00F1-F51A-9CDF-325F59F9659B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4" name="Graphic 3" descr="Mountain scene with solid fill">
              <a:extLst>
                <a:ext uri="{FF2B5EF4-FFF2-40B4-BE49-F238E27FC236}">
                  <a16:creationId xmlns:a16="http://schemas.microsoft.com/office/drawing/2014/main" id="{8732B13B-377E-29F8-F03B-1F893A3A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oad outline">
              <a:extLst>
                <a:ext uri="{FF2B5EF4-FFF2-40B4-BE49-F238E27FC236}">
                  <a16:creationId xmlns:a16="http://schemas.microsoft.com/office/drawing/2014/main" id="{1AE8DBC7-BBC6-0481-0D18-B986CBD1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0C549-1FDD-C5A8-1643-C9C347696EB9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F7ECE3-0A58-359A-41AB-D63C2D09EABE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9303E93D-94C1-1F62-5870-97BBFECC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87366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Trips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13480" y="530634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1467" y="165101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16200000" flipH="1">
            <a:off x="2831927" y="218621"/>
            <a:ext cx="2676263" cy="4241930"/>
          </a:xfrm>
          <a:prstGeom prst="bentConnector4">
            <a:avLst>
              <a:gd name="adj1" fmla="val -2136"/>
              <a:gd name="adj2" fmla="val 107773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5345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451" y="1435820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35426" y="208442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299323" y="1412877"/>
            <a:ext cx="2991701" cy="2264841"/>
          </a:xfrm>
          <a:prstGeom prst="bentConnector3">
            <a:avLst>
              <a:gd name="adj1" fmla="val 111902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976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8652" y="324250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78035" y="2131722"/>
            <a:ext cx="384048" cy="384048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 rot="16200000" flipH="1">
            <a:off x="2630962" y="2553211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4236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97076346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1882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8FA2D-5B09-E2E1-636B-0F49AA7B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8" y="1041889"/>
            <a:ext cx="3185938" cy="20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913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ChaProEV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02945-7C31-FE9F-A621-041C8E686208}"/>
              </a:ext>
            </a:extLst>
          </p:cNvPr>
          <p:cNvSpPr/>
          <p:nvPr/>
        </p:nvSpPr>
        <p:spPr>
          <a:xfrm>
            <a:off x="954506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Scenario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Vehicle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Legs 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Trips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Calendar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46C4F-2670-5DE1-9ADF-3D982042195D}"/>
              </a:ext>
            </a:extLst>
          </p:cNvPr>
          <p:cNvSpPr/>
          <p:nvPr/>
        </p:nvSpPr>
        <p:spPr>
          <a:xfrm>
            <a:off x="6531812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Consumption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energy carrier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719E6-7F93-A8DB-7BFB-A3336BEC0FC5}"/>
              </a:ext>
            </a:extLst>
          </p:cNvPr>
          <p:cNvSpPr/>
          <p:nvPr/>
        </p:nvSpPr>
        <p:spPr>
          <a:xfrm>
            <a:off x="3743159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Mobility matrix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Amounts of departures/arrivals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(Weighted) distances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Durations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8AFFEB-8D8F-5352-EF48-BF061B593A90}"/>
              </a:ext>
            </a:extLst>
          </p:cNvPr>
          <p:cNvSpPr/>
          <p:nvPr/>
        </p:nvSpPr>
        <p:spPr>
          <a:xfrm>
            <a:off x="9320465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Charging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vehicle/from network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569C2-9FF7-25E2-7DD2-DB4F08E9F49A}"/>
              </a:ext>
            </a:extLst>
          </p:cNvPr>
          <p:cNvSpPr/>
          <p:nvPr/>
        </p:nvSpPr>
        <p:spPr>
          <a:xfrm>
            <a:off x="954506" y="1374352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Case study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Country characteristics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Urbanisation/ population density types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E10B34-71D4-A6E4-6855-FD3A4187E1F2}"/>
              </a:ext>
            </a:extLst>
          </p:cNvPr>
          <p:cNvSpPr/>
          <p:nvPr/>
        </p:nvSpPr>
        <p:spPr>
          <a:xfrm>
            <a:off x="1527133" y="3147005"/>
            <a:ext cx="924176" cy="125077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3DAFE7-080B-2569-AAFF-7C8D321C6463}"/>
              </a:ext>
            </a:extLst>
          </p:cNvPr>
          <p:cNvSpPr/>
          <p:nvPr/>
        </p:nvSpPr>
        <p:spPr>
          <a:xfrm rot="16200000">
            <a:off x="2950872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CFF776A-0B88-AF98-EF4D-4994E7438B17}"/>
              </a:ext>
            </a:extLst>
          </p:cNvPr>
          <p:cNvSpPr/>
          <p:nvPr/>
        </p:nvSpPr>
        <p:spPr>
          <a:xfrm rot="16200000">
            <a:off x="5739524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ABBB5C-1245-4A41-5012-BE0562F16AD7}"/>
              </a:ext>
            </a:extLst>
          </p:cNvPr>
          <p:cNvSpPr/>
          <p:nvPr/>
        </p:nvSpPr>
        <p:spPr>
          <a:xfrm rot="16200000">
            <a:off x="8528176" y="4917082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C672A07-5707-3D2A-CDC6-8D4D59C1D992}"/>
              </a:ext>
            </a:extLst>
          </p:cNvPr>
          <p:cNvSpPr/>
          <p:nvPr/>
        </p:nvSpPr>
        <p:spPr>
          <a:xfrm>
            <a:off x="3517232" y="1412875"/>
            <a:ext cx="2490535" cy="1474704"/>
          </a:xfrm>
          <a:prstGeom prst="wedgeRoundRectCallout">
            <a:avLst>
              <a:gd name="adj1" fmla="val -79265"/>
              <a:gd name="adj2" fmla="val 24115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Map these to NUTS via population density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B68E3-1D8C-E2A0-BD35-29E731501BAB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628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E8FF82-BD06-1D1F-3308-A333845BFF7C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04889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</p:spTree>
    <p:extLst>
      <p:ext uri="{BB962C8B-B14F-4D97-AF65-F5344CB8AC3E}">
        <p14:creationId xmlns:p14="http://schemas.microsoft.com/office/powerpoint/2010/main" val="427322657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F5600-B0B9-C065-A848-FCF7F79879A7}"/>
              </a:ext>
            </a:extLst>
          </p:cNvPr>
          <p:cNvSpPr/>
          <p:nvPr/>
        </p:nvSpPr>
        <p:spPr>
          <a:xfrm>
            <a:off x="3678815" y="369239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4259F3-52E8-D863-519B-776C273597E3}"/>
              </a:ext>
            </a:extLst>
          </p:cNvPr>
          <p:cNvSpPr/>
          <p:nvPr/>
        </p:nvSpPr>
        <p:spPr>
          <a:xfrm>
            <a:off x="1143259" y="236218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241" y="1307000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0288" y="1307000"/>
            <a:ext cx="914400" cy="914400"/>
          </a:xfrm>
          <a:prstGeom prst="rect">
            <a:avLst/>
          </a:prstGeom>
        </p:spPr>
      </p:pic>
      <p:pic>
        <p:nvPicPr>
          <p:cNvPr id="13" name="Graphic 12" descr="Performance Curtains outline">
            <a:extLst>
              <a:ext uri="{FF2B5EF4-FFF2-40B4-BE49-F238E27FC236}">
                <a16:creationId xmlns:a16="http://schemas.microsoft.com/office/drawing/2014/main" id="{A606BADB-20C4-D298-0B25-3BCB15211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4278" y="3903431"/>
            <a:ext cx="914400" cy="914400"/>
          </a:xfrm>
          <a:prstGeom prst="rect">
            <a:avLst/>
          </a:prstGeom>
        </p:spPr>
      </p:pic>
      <p:pic>
        <p:nvPicPr>
          <p:cNvPr id="15" name="Graphic 14" descr="Stadium with solid fill">
            <a:extLst>
              <a:ext uri="{FF2B5EF4-FFF2-40B4-BE49-F238E27FC236}">
                <a16:creationId xmlns:a16="http://schemas.microsoft.com/office/drawing/2014/main" id="{E133B115-2BA6-F805-4DE7-D015B37DB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353" y="4738155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6568" y="2098790"/>
            <a:ext cx="914400" cy="914400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65805462-1CAC-D98C-6E2C-1781A0398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66797" y="4759210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2947" y="1307000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93700" y="3068902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20121" y="3068902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9326" y="215450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803690" y="3231165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978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6B49FF-3B8B-C883-BAE6-AC9FECFAE7E6}"/>
              </a:ext>
            </a:extLst>
          </p:cNvPr>
          <p:cNvSpPr/>
          <p:nvPr/>
        </p:nvSpPr>
        <p:spPr>
          <a:xfrm>
            <a:off x="3277842" y="1748189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Holiday</a:t>
            </a:r>
            <a:endParaRPr lang="en-GB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DA4F42-2E55-CF0F-77F8-E93BE8D1EFE2}"/>
              </a:ext>
            </a:extLst>
          </p:cNvPr>
          <p:cNvSpPr/>
          <p:nvPr/>
        </p:nvSpPr>
        <p:spPr>
          <a:xfrm>
            <a:off x="-19011" y="2738212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Home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B62CAB-91E9-728B-ADAA-872B587979E2}"/>
              </a:ext>
            </a:extLst>
          </p:cNvPr>
          <p:cNvSpPr/>
          <p:nvPr/>
        </p:nvSpPr>
        <p:spPr>
          <a:xfrm>
            <a:off x="8950709" y="1489178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Work</a:t>
            </a:r>
            <a:endParaRPr lang="en-GB" sz="1600" b="1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2182" y="2708402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029" y="2400474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7989" y="2498488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5416" y="1776361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9227" y="3223885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648" y="3223885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01194" y="2514600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768575" y="3078753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Leisure</a:t>
            </a:r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  <p:pic>
        <p:nvPicPr>
          <p:cNvPr id="22" name="Graphic 21" descr="City with solid fill">
            <a:extLst>
              <a:ext uri="{FF2B5EF4-FFF2-40B4-BE49-F238E27FC236}">
                <a16:creationId xmlns:a16="http://schemas.microsoft.com/office/drawing/2014/main" id="{2EA974FF-6C39-2E88-5539-35A817D6F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042" y="1222794"/>
            <a:ext cx="914400" cy="914400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34EB7A51-8347-8BE3-EE42-A5E6254C4D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13042" y="1372794"/>
            <a:ext cx="914400" cy="914400"/>
          </a:xfrm>
          <a:prstGeom prst="rect">
            <a:avLst/>
          </a:prstGeom>
        </p:spPr>
      </p:pic>
      <p:pic>
        <p:nvPicPr>
          <p:cNvPr id="29" name="Graphic 28" descr="Road outline">
            <a:extLst>
              <a:ext uri="{FF2B5EF4-FFF2-40B4-BE49-F238E27FC236}">
                <a16:creationId xmlns:a16="http://schemas.microsoft.com/office/drawing/2014/main" id="{9B4F0195-B454-77E4-6355-5D4875FFC0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97669" y="1653424"/>
            <a:ext cx="914400" cy="914400"/>
          </a:xfrm>
          <a:prstGeom prst="rect">
            <a:avLst/>
          </a:prstGeom>
        </p:spPr>
      </p:pic>
      <p:pic>
        <p:nvPicPr>
          <p:cNvPr id="31" name="Graphic 30" descr="Road with solid fill">
            <a:extLst>
              <a:ext uri="{FF2B5EF4-FFF2-40B4-BE49-F238E27FC236}">
                <a16:creationId xmlns:a16="http://schemas.microsoft.com/office/drawing/2014/main" id="{85ECD146-EBE9-0C59-78C4-4B88A5AFD8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7669" y="1803424"/>
            <a:ext cx="914400" cy="914400"/>
          </a:xfrm>
          <a:prstGeom prst="rect">
            <a:avLst/>
          </a:prstGeom>
        </p:spPr>
      </p:pic>
      <p:pic>
        <p:nvPicPr>
          <p:cNvPr id="33" name="Graphic 32" descr="Highway scene with solid fill">
            <a:extLst>
              <a:ext uri="{FF2B5EF4-FFF2-40B4-BE49-F238E27FC236}">
                <a16:creationId xmlns:a16="http://schemas.microsoft.com/office/drawing/2014/main" id="{4623ED7F-340B-979A-D525-057E8C6880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12686" y="361500"/>
            <a:ext cx="914400" cy="914400"/>
          </a:xfrm>
          <a:prstGeom prst="rect">
            <a:avLst/>
          </a:prstGeom>
        </p:spPr>
      </p:pic>
      <p:pic>
        <p:nvPicPr>
          <p:cNvPr id="35" name="Graphic 34" descr="Highway scene outline">
            <a:extLst>
              <a:ext uri="{FF2B5EF4-FFF2-40B4-BE49-F238E27FC236}">
                <a16:creationId xmlns:a16="http://schemas.microsoft.com/office/drawing/2014/main" id="{201AF82A-F134-AB08-44E9-568BA84A2DC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00419" y="8619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42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3077CA-AA42-BF4B-2F76-7DAD989F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" y="1089025"/>
            <a:ext cx="3458058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D8B38-1F6E-0619-AFDF-07E8F31F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81" y="1089025"/>
            <a:ext cx="4439270" cy="541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0F0D3-B964-42E4-2016-CD0483C9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4" y="2881637"/>
            <a:ext cx="3458058" cy="3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75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A980-C23F-988A-771C-BF3B255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86517"/>
            <a:ext cx="4372585" cy="52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C72F-18B0-199C-7F97-468E6AAE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23" y="1286517"/>
            <a:ext cx="412490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988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table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BD4F-3B64-9210-F248-B794AB21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24825"/>
            <a:ext cx="7229725" cy="54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310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matrix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5794B-1156-B149-D165-078429BB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" y="1502600"/>
            <a:ext cx="12192000" cy="46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459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 from network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D53-2866-2423-C370-905800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1342734"/>
            <a:ext cx="1079333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540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1D8-88D3-7761-5897-00E8217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42" y="1089025"/>
            <a:ext cx="10751275" cy="369025"/>
          </a:xfrm>
        </p:spPr>
        <p:txBody>
          <a:bodyPr/>
          <a:lstStyle/>
          <a:p>
            <a:r>
              <a:rPr lang="en-GB" dirty="0"/>
              <a:t>Visualize charge with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2632-46FD-62B8-EAFE-85081A141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6DC0-8838-979E-062E-875E408E42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B4A86-14B8-CD64-069D-00EFC09D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" y="1781900"/>
            <a:ext cx="5852048" cy="4389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67F3BB-5EF7-75C5-A5E1-924FE6E1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5" y="1781900"/>
            <a:ext cx="5852048" cy="4389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7EA7D-0E2D-CC58-251A-FD9560271536}"/>
              </a:ext>
            </a:extLst>
          </p:cNvPr>
          <p:cNvSpPr txBox="1"/>
          <p:nvPr/>
        </p:nvSpPr>
        <p:spPr>
          <a:xfrm>
            <a:off x="1637955" y="1556083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Location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24A77-B9F9-598A-7502-356ADA986912}"/>
              </a:ext>
            </a:extLst>
          </p:cNvPr>
          <p:cNvSpPr txBox="1"/>
          <p:nvPr/>
        </p:nvSpPr>
        <p:spPr>
          <a:xfrm>
            <a:off x="7525427" y="1556082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Day parts</a:t>
            </a:r>
          </a:p>
        </p:txBody>
      </p:sp>
    </p:spTree>
    <p:extLst>
      <p:ext uri="{BB962C8B-B14F-4D97-AF65-F5344CB8AC3E}">
        <p14:creationId xmlns:p14="http://schemas.microsoft.com/office/powerpoint/2010/main" val="2133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NO Template-set">
  <a:themeElements>
    <a:clrScheme name="TNO Kleuren">
      <a:dk1>
        <a:srgbClr val="00030A"/>
      </a:dk1>
      <a:lt1>
        <a:sysClr val="window" lastClr="FFFFFF"/>
      </a:lt1>
      <a:dk2>
        <a:srgbClr val="000000"/>
      </a:dk2>
      <a:lt2>
        <a:srgbClr val="F0F3FA"/>
      </a:lt2>
      <a:accent1>
        <a:srgbClr val="123EB7"/>
      </a:accent1>
      <a:accent2>
        <a:srgbClr val="002484"/>
      </a:accent2>
      <a:accent3>
        <a:srgbClr val="F0F3FA"/>
      </a:accent3>
      <a:accent4>
        <a:srgbClr val="3369FF"/>
      </a:accent4>
      <a:accent5>
        <a:srgbClr val="F57118"/>
      </a:accent5>
      <a:accent6>
        <a:srgbClr val="F0F0F0"/>
      </a:accent6>
      <a:hlink>
        <a:srgbClr val="123EB7"/>
      </a:hlink>
      <a:folHlink>
        <a:srgbClr val="F0F0F0"/>
      </a:folHlink>
    </a:clrScheme>
    <a:fontScheme name="Aangepast 5">
      <a:majorFont>
        <a:latin typeface="PP Object Sans Heavy"/>
        <a:ea typeface=""/>
        <a:cs typeface=""/>
      </a:majorFont>
      <a:minorFont>
        <a:latin typeface="FS M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354</Words>
  <Application>Microsoft Office PowerPoint</Application>
  <PresentationFormat>Widescreen</PresentationFormat>
  <Paragraphs>182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PP Object Sans Heavy</vt:lpstr>
      <vt:lpstr>FS Me Pro</vt:lpstr>
      <vt:lpstr>Segoe UI</vt:lpstr>
      <vt:lpstr>Calibri</vt:lpstr>
      <vt:lpstr>TNO Template-set</vt:lpstr>
      <vt:lpstr>PowerPoint Presentation</vt:lpstr>
      <vt:lpstr>ChaProEV availability</vt:lpstr>
      <vt:lpstr>Running ChaProEV</vt:lpstr>
      <vt:lpstr>Scenario parameters</vt:lpstr>
      <vt:lpstr>Scenario parameters</vt:lpstr>
      <vt:lpstr>Consumption table</vt:lpstr>
      <vt:lpstr>Mobility matrix</vt:lpstr>
      <vt:lpstr>Charge from network</vt:lpstr>
      <vt:lpstr>Visualize charge with 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 a title here</vt:lpstr>
      <vt:lpstr>Place a 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ChaProEV</dc:title>
  <dc:creator>Usmani, O.A. (Omar)</dc:creator>
  <cp:keywords/>
  <cp:lastModifiedBy>Usmani, O.A. (Omar)</cp:lastModifiedBy>
  <cp:revision>111</cp:revision>
  <dcterms:created xsi:type="dcterms:W3CDTF">2018-03-15T13:05:51Z</dcterms:created>
  <dcterms:modified xsi:type="dcterms:W3CDTF">2024-10-31T10:54:56Z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1175448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do_Template">
    <vt:lpwstr>TNO.pptx</vt:lpwstr>
  </property>
  <property fmtid="{D5CDD505-2E9C-101B-9397-08002B2CF9AE}" pid="6" name="do_LanguageID">
    <vt:lpwstr>2057</vt:lpwstr>
  </property>
  <property fmtid="{D5CDD505-2E9C-101B-9397-08002B2CF9AE}" pid="7" name="CreatedWithVersion">
    <vt:lpwstr>1.11.3</vt:lpwstr>
  </property>
  <property fmtid="{D5CDD505-2E9C-101B-9397-08002B2CF9AE}" pid="8" name="do_Title">
    <vt:lpwstr>ChaProEV</vt:lpwstr>
  </property>
  <property fmtid="{D5CDD505-2E9C-101B-9397-08002B2CF9AE}" pid="9" name="do_Subtitle">
    <vt:lpwstr/>
  </property>
  <property fmtid="{D5CDD505-2E9C-101B-9397-08002B2CF9AE}" pid="10" name="do_Speaker">
    <vt:lpwstr>Usmani, O.A. (Omar)</vt:lpwstr>
  </property>
  <property fmtid="{D5CDD505-2E9C-101B-9397-08002B2CF9AE}" pid="11" name="do_Location">
    <vt:lpwstr/>
  </property>
  <property fmtid="{D5CDD505-2E9C-101B-9397-08002B2CF9AE}" pid="12" name="do_Date">
    <vt:lpwstr>False</vt:lpwstr>
  </property>
  <property fmtid="{D5CDD505-2E9C-101B-9397-08002B2CF9AE}" pid="13" name="do_DateHandout">
    <vt:lpwstr>False</vt:lpwstr>
  </property>
  <property fmtid="{D5CDD505-2E9C-101B-9397-08002B2CF9AE}" pid="14" name="do_DateValue">
    <vt:lpwstr>23-01-2024</vt:lpwstr>
  </property>
  <property fmtid="{D5CDD505-2E9C-101B-9397-08002B2CF9AE}" pid="15" name="do_SlideNumber">
    <vt:lpwstr>False</vt:lpwstr>
  </property>
  <property fmtid="{D5CDD505-2E9C-101B-9397-08002B2CF9AE}" pid="16" name="do_SlideNumberHandout">
    <vt:lpwstr>False</vt:lpwstr>
  </property>
  <property fmtid="{D5CDD505-2E9C-101B-9397-08002B2CF9AE}" pid="17" name="do_Footer">
    <vt:lpwstr>False</vt:lpwstr>
  </property>
  <property fmtid="{D5CDD505-2E9C-101B-9397-08002B2CF9AE}" pid="18" name="do_FooterHandout">
    <vt:lpwstr>False</vt:lpwstr>
  </property>
  <property fmtid="{D5CDD505-2E9C-101B-9397-08002B2CF9AE}" pid="19" name="do_Language">
    <vt:lpwstr>2057</vt:lpwstr>
  </property>
</Properties>
</file>