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6E50-BBC3-4456-96BC-2C109038F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09A85-373B-4CD6-AAE2-C29FAC99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8DE4-1D67-4BDE-A2D6-C2B66BDB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4A23-53CA-4BE4-832E-44904889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49A4-456F-4326-A45F-F50AE6F2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8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02B0-C7BF-44E7-9E34-B94E6529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56E81-1BDB-4F5D-A296-5A7B0108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BC927-D6E7-47CA-9931-EB3FFD1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CDB3-B9E4-4B38-9B40-50910DA8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1417-C342-48B7-AE59-A587E9DC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3F941-9B2D-4A92-BFCE-566AD187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332CA-CCFB-4802-BD41-C203F827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3B8B-B0C2-49E2-9F9A-0E1B4386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A24D-41E1-456A-9A75-4394F8D4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D801-E695-40D3-A4FC-E8FF65D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7DE2-EAE2-49F7-A3F9-FBDE1A09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B40F-2A17-455C-8810-77FA9A43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0CCC-5BE8-404A-98B5-012196E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DA61-05D0-4414-A231-84091A2F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37E0-28F8-4779-A582-44685AE5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B194-7E8C-4464-ACCE-97900837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0246-F775-4479-8E44-9577E363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379B-976A-45BE-8D40-70A875F0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1E0F-A009-4FDA-B511-ACBCAEB3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47A04-92C2-4C41-B450-812A5CA9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029F-EFFD-4216-B769-86AD587F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6E1A-30A3-4E7B-A16D-F730F278E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3F48-D5A7-4E04-80EB-2F8EAC523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1D3B-1F46-4183-B267-F805010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4B9B-B10B-4CD7-AC76-922A6F32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E9C6-22DD-4181-81F5-D9E16E1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EC16-0D76-4B2A-AFBD-1FB62977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0274-EF17-4EE0-9B10-A3E81E7D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54FAE-E157-4039-9609-41083151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E7D1E-82FF-488B-9EE0-88DDF9FF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3D121-95EA-4C29-BBB4-2038C94C6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8628D-6B1C-429A-A40F-A74204DE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38730-E19E-4FA1-AE4F-8D5F8B37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DF821-135D-47EC-A64E-68687677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6CF4-7482-48F1-AB69-B34D3123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0C5D9-589E-48D5-974A-938B7463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7562E-74AF-49A1-9EE5-63F8429F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365AB-6AD0-4E46-BBB4-C695E13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8CDEE-63D1-46B9-AC8F-6908A460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15D6-46F5-41E3-B32A-C89FFB36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2FCDC-FC2B-4931-A505-E05014B6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07C2-31FB-41C8-B2F6-6520149E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2090-F520-4844-B8D3-6083EC4A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F605-5029-47BA-95B6-FB1FB1C0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9A28-4CE2-443F-9561-B1D190C8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5008-BEBC-417C-B369-CA95FF5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DF407-68BD-4C48-A41B-DE941DB3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BDC-0521-4F01-BDBF-008A7D45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C4640-98C5-4DBC-9304-0D89B7E83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6DEFA-C496-462C-A3A5-4C563924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69B8F-46F0-4658-B005-AD393508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F8DFE-E4DC-4698-AB7C-7774E1DE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931B4-68A6-4A7A-B867-B100C95B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F679-2C54-444F-9871-48BDFBC9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3A8C-9D05-4509-BA7E-3E541F20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06EC-5446-4479-88F5-6FAB3F4E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FEDC-F1BC-4CDF-A0A3-899EF17EB67C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34CF3-E893-4840-87FC-59A41E718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0D80-D3DE-493A-830C-BE7FED71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0EC8-E4C7-4C49-8957-368F2091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835C80-11B6-4595-BF8F-4D63C16F6F5F}"/>
              </a:ext>
            </a:extLst>
          </p:cNvPr>
          <p:cNvCxnSpPr>
            <a:cxnSpLocks/>
          </p:cNvCxnSpPr>
          <p:nvPr/>
        </p:nvCxnSpPr>
        <p:spPr>
          <a:xfrm rot="5400000" flipH="1">
            <a:off x="422680" y="4736093"/>
            <a:ext cx="641345" cy="0"/>
          </a:xfrm>
          <a:prstGeom prst="line">
            <a:avLst/>
          </a:prstGeom>
          <a:solidFill>
            <a:srgbClr val="34B233"/>
          </a:solidFill>
          <a:ln w="571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C12896A-0367-410F-8A7B-946A1C7F32DB}"/>
              </a:ext>
            </a:extLst>
          </p:cNvPr>
          <p:cNvGrpSpPr/>
          <p:nvPr/>
        </p:nvGrpSpPr>
        <p:grpSpPr>
          <a:xfrm>
            <a:off x="477401" y="5023944"/>
            <a:ext cx="578557" cy="777210"/>
            <a:chOff x="545789" y="4385466"/>
            <a:chExt cx="578557" cy="777210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42FBCB7-FC9D-463C-950E-6BD63517C512}"/>
                </a:ext>
              </a:extLst>
            </p:cNvPr>
            <p:cNvSpPr/>
            <p:nvPr/>
          </p:nvSpPr>
          <p:spPr>
            <a:xfrm>
              <a:off x="648367" y="4385466"/>
              <a:ext cx="331339" cy="297868"/>
            </a:xfrm>
            <a:prstGeom prst="blockArc">
              <a:avLst>
                <a:gd name="adj1" fmla="val 10800000"/>
                <a:gd name="adj2" fmla="val 269074"/>
                <a:gd name="adj3" fmla="val 17207"/>
              </a:avLst>
            </a:prstGeom>
            <a:solidFill>
              <a:srgbClr val="FFFFFF">
                <a:lumMod val="50000"/>
              </a:srgbClr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F4EDA2-209C-4835-A39D-6422680D3A86}"/>
                </a:ext>
              </a:extLst>
            </p:cNvPr>
            <p:cNvSpPr/>
            <p:nvPr/>
          </p:nvSpPr>
          <p:spPr>
            <a:xfrm rot="5400000">
              <a:off x="700268" y="4381899"/>
              <a:ext cx="269600" cy="57855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4501F-EC77-4CF0-A378-AFC486226628}"/>
                </a:ext>
              </a:extLst>
            </p:cNvPr>
            <p:cNvSpPr/>
            <p:nvPr/>
          </p:nvSpPr>
          <p:spPr>
            <a:xfrm>
              <a:off x="733743" y="4507676"/>
              <a:ext cx="163338" cy="164607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F0C001-A30A-49FB-8998-E35A0F34E71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30740" y="4878877"/>
              <a:ext cx="567595" cy="3"/>
            </a:xfrm>
            <a:prstGeom prst="line">
              <a:avLst/>
            </a:prstGeom>
            <a:solidFill>
              <a:srgbClr val="34B233"/>
            </a:solidFill>
            <a:ln w="571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D747664-438D-4504-805C-5B701EE018C2}"/>
              </a:ext>
            </a:extLst>
          </p:cNvPr>
          <p:cNvSpPr/>
          <p:nvPr/>
        </p:nvSpPr>
        <p:spPr>
          <a:xfrm>
            <a:off x="513234" y="5614069"/>
            <a:ext cx="421429" cy="495799"/>
          </a:xfrm>
          <a:prstGeom prst="rect">
            <a:avLst/>
          </a:prstGeom>
          <a:gradFill flip="none" rotWithShape="1">
            <a:gsLst>
              <a:gs pos="20000">
                <a:srgbClr val="FFFFFF"/>
              </a:gs>
              <a:gs pos="100000">
                <a:srgbClr val="FFFFFF">
                  <a:lumMod val="65000"/>
                </a:srgbClr>
              </a:gs>
            </a:gsLst>
            <a:lin ang="0" scaled="1"/>
            <a:tileRect/>
          </a:gradFill>
          <a:ln w="19050" cap="flat" cmpd="sng" algn="ctr">
            <a:solidFill>
              <a:srgbClr val="6666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AA7569-44B2-426D-8D1E-517D6AF84852}"/>
              </a:ext>
            </a:extLst>
          </p:cNvPr>
          <p:cNvCxnSpPr>
            <a:cxnSpLocks/>
          </p:cNvCxnSpPr>
          <p:nvPr/>
        </p:nvCxnSpPr>
        <p:spPr>
          <a:xfrm rot="5400000" flipH="1">
            <a:off x="403905" y="3287072"/>
            <a:ext cx="641345" cy="0"/>
          </a:xfrm>
          <a:prstGeom prst="line">
            <a:avLst/>
          </a:prstGeom>
          <a:solidFill>
            <a:srgbClr val="34B233"/>
          </a:solidFill>
          <a:ln w="571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38F2C0-7770-4AA9-BFD3-8DEA455B0FAB}"/>
              </a:ext>
            </a:extLst>
          </p:cNvPr>
          <p:cNvGrpSpPr/>
          <p:nvPr/>
        </p:nvGrpSpPr>
        <p:grpSpPr>
          <a:xfrm>
            <a:off x="458626" y="3574923"/>
            <a:ext cx="578557" cy="777210"/>
            <a:chOff x="545789" y="4385466"/>
            <a:chExt cx="578557" cy="777210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1AEF95AB-9F20-4E5D-AA4A-F59F583491A9}"/>
                </a:ext>
              </a:extLst>
            </p:cNvPr>
            <p:cNvSpPr/>
            <p:nvPr/>
          </p:nvSpPr>
          <p:spPr>
            <a:xfrm>
              <a:off x="648367" y="4385466"/>
              <a:ext cx="331339" cy="297868"/>
            </a:xfrm>
            <a:prstGeom prst="blockArc">
              <a:avLst>
                <a:gd name="adj1" fmla="val 10800000"/>
                <a:gd name="adj2" fmla="val 269074"/>
                <a:gd name="adj3" fmla="val 17207"/>
              </a:avLst>
            </a:prstGeom>
            <a:solidFill>
              <a:srgbClr val="FFFFFF">
                <a:lumMod val="50000"/>
              </a:srgbClr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474CD2-4221-42F8-8691-6B9B7CE6F936}"/>
                </a:ext>
              </a:extLst>
            </p:cNvPr>
            <p:cNvSpPr/>
            <p:nvPr/>
          </p:nvSpPr>
          <p:spPr>
            <a:xfrm rot="5400000">
              <a:off x="700268" y="4381899"/>
              <a:ext cx="269600" cy="57855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56C74F-2EC1-4ED5-B9BD-8EC4C29350B9}"/>
                </a:ext>
              </a:extLst>
            </p:cNvPr>
            <p:cNvSpPr/>
            <p:nvPr/>
          </p:nvSpPr>
          <p:spPr>
            <a:xfrm>
              <a:off x="733743" y="4507676"/>
              <a:ext cx="163338" cy="164607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19050" cap="sq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379254-64A1-42E3-A8AB-99C8F743856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30740" y="4878877"/>
              <a:ext cx="567595" cy="3"/>
            </a:xfrm>
            <a:prstGeom prst="line">
              <a:avLst/>
            </a:prstGeom>
            <a:solidFill>
              <a:srgbClr val="34B233"/>
            </a:solidFill>
            <a:ln w="571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C473E7-09A1-4597-B508-593DE16940A1}"/>
              </a:ext>
            </a:extLst>
          </p:cNvPr>
          <p:cNvSpPr/>
          <p:nvPr/>
        </p:nvSpPr>
        <p:spPr>
          <a:xfrm>
            <a:off x="496786" y="2712486"/>
            <a:ext cx="421429" cy="495799"/>
          </a:xfrm>
          <a:prstGeom prst="rect">
            <a:avLst/>
          </a:prstGeom>
          <a:gradFill flip="none" rotWithShape="1">
            <a:gsLst>
              <a:gs pos="20000">
                <a:srgbClr val="FFFFFF"/>
              </a:gs>
              <a:gs pos="100000">
                <a:srgbClr val="FFFFFF">
                  <a:lumMod val="65000"/>
                </a:srgbClr>
              </a:gs>
            </a:gsLst>
            <a:lin ang="0" scaled="1"/>
            <a:tileRect/>
          </a:gradFill>
          <a:ln w="19050" cap="flat" cmpd="sng" algn="ctr">
            <a:solidFill>
              <a:srgbClr val="6666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08F3C9-F77D-49BD-8EA1-9F17582E26C8}"/>
              </a:ext>
            </a:extLst>
          </p:cNvPr>
          <p:cNvSpPr/>
          <p:nvPr/>
        </p:nvSpPr>
        <p:spPr>
          <a:xfrm>
            <a:off x="494459" y="4165048"/>
            <a:ext cx="421429" cy="495799"/>
          </a:xfrm>
          <a:prstGeom prst="rect">
            <a:avLst/>
          </a:prstGeom>
          <a:gradFill flip="none" rotWithShape="1">
            <a:gsLst>
              <a:gs pos="20000">
                <a:srgbClr val="FFFFFF"/>
              </a:gs>
              <a:gs pos="100000">
                <a:srgbClr val="FFFFFF">
                  <a:lumMod val="65000"/>
                </a:srgbClr>
              </a:gs>
            </a:gsLst>
            <a:lin ang="0" scaled="1"/>
            <a:tileRect/>
          </a:gradFill>
          <a:ln w="19050" cap="flat" cmpd="sng" algn="ctr">
            <a:solidFill>
              <a:srgbClr val="6666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B628C16E-792F-4F7D-AB4E-CEE01774339B}"/>
              </a:ext>
            </a:extLst>
          </p:cNvPr>
          <p:cNvSpPr/>
          <p:nvPr/>
        </p:nvSpPr>
        <p:spPr>
          <a:xfrm>
            <a:off x="1082169" y="3600705"/>
            <a:ext cx="662630" cy="261441"/>
          </a:xfrm>
          <a:prstGeom prst="rightArrow">
            <a:avLst/>
          </a:prstGeom>
          <a:solidFill>
            <a:srgbClr val="FFFFFF">
              <a:lumMod val="50000"/>
            </a:srgbClr>
          </a:solidFill>
          <a:ln w="19050" cap="sq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8C77E7-6972-40EF-8523-EC3CCECF3762}"/>
              </a:ext>
            </a:extLst>
          </p:cNvPr>
          <p:cNvGrpSpPr/>
          <p:nvPr/>
        </p:nvGrpSpPr>
        <p:grpSpPr>
          <a:xfrm>
            <a:off x="1860827" y="3116962"/>
            <a:ext cx="9841708" cy="2597911"/>
            <a:chOff x="1860827" y="3116464"/>
            <a:chExt cx="9841708" cy="259791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535C5E-84AD-4A0B-9DF2-E577FAC45635}"/>
                </a:ext>
              </a:extLst>
            </p:cNvPr>
            <p:cNvSpPr/>
            <p:nvPr/>
          </p:nvSpPr>
          <p:spPr>
            <a:xfrm>
              <a:off x="1860827" y="3116464"/>
              <a:ext cx="9841708" cy="259791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540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Interface contract</a:t>
              </a: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A6FB06-0F51-4C42-B947-D82E04E86D5C}"/>
                </a:ext>
              </a:extLst>
            </p:cNvPr>
            <p:cNvSpPr/>
            <p:nvPr/>
          </p:nvSpPr>
          <p:spPr>
            <a:xfrm>
              <a:off x="2022911" y="4608839"/>
              <a:ext cx="1797268" cy="1010050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lIns="72000" rIns="72000" rtlCol="0" anchor="ctr" anchorCtr="0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 signatures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(e.g. names,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arguments, types)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D6920F-3765-4098-8B85-BF652BA3749D}"/>
                </a:ext>
              </a:extLst>
            </p:cNvPr>
            <p:cNvSpPr/>
            <p:nvPr/>
          </p:nvSpPr>
          <p:spPr>
            <a:xfrm>
              <a:off x="3956737" y="4608839"/>
              <a:ext cx="1797268" cy="1010050"/>
            </a:xfrm>
            <a:prstGeom prst="rect">
              <a:avLst/>
            </a:prstGeom>
            <a:solidFill>
              <a:srgbClr val="0086EA"/>
            </a:solidFill>
            <a:ln w="2540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lIns="72000" rIns="72000" rtlCol="0" anchor="ctr" anchorCtr="0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Protocol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(e.g. state machine)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FFF3A5-9C40-4739-AE2C-B6D23F8A1CCC}"/>
                </a:ext>
              </a:extLst>
            </p:cNvPr>
            <p:cNvSpPr/>
            <p:nvPr/>
          </p:nvSpPr>
          <p:spPr>
            <a:xfrm>
              <a:off x="7827479" y="4608839"/>
              <a:ext cx="1797268" cy="101005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lIns="72000" rIns="72000" rtlCol="0" anchor="ctr" anchorCtr="0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Timing constraints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(e.g. assumptions,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guarantees)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1F464A-05DD-432F-9EBA-336224E06A28}"/>
                </a:ext>
              </a:extLst>
            </p:cNvPr>
            <p:cNvSpPr/>
            <p:nvPr/>
          </p:nvSpPr>
          <p:spPr>
            <a:xfrm>
              <a:off x="9762027" y="4608839"/>
              <a:ext cx="1797268" cy="1010050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lIns="72000" rIns="72000" rtlCol="0" anchor="ctr" anchorCtr="0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Resource constraints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(e.g.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cpu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memory,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/o)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E6BF2F75-6DF2-4AE1-A34D-78FA16D6E26F}"/>
                </a:ext>
              </a:extLst>
            </p:cNvPr>
            <p:cNvSpPr/>
            <p:nvPr/>
          </p:nvSpPr>
          <p:spPr>
            <a:xfrm rot="5400000">
              <a:off x="5785099" y="2587557"/>
              <a:ext cx="74370" cy="3731093"/>
            </a:xfrm>
            <a:prstGeom prst="leftBrace">
              <a:avLst/>
            </a:prstGeom>
            <a:noFill/>
            <a:ln w="1905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2FE050AE-1960-4A7C-8C68-959EED476BD9}"/>
                </a:ext>
              </a:extLst>
            </p:cNvPr>
            <p:cNvSpPr/>
            <p:nvPr/>
          </p:nvSpPr>
          <p:spPr>
            <a:xfrm rot="5400000">
              <a:off x="9655838" y="2587556"/>
              <a:ext cx="74370" cy="3731093"/>
            </a:xfrm>
            <a:prstGeom prst="leftBrace">
              <a:avLst/>
            </a:prstGeom>
            <a:noFill/>
            <a:ln w="1905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A2836F2C-8769-44D7-9C40-483D0E51CEC5}"/>
                </a:ext>
              </a:extLst>
            </p:cNvPr>
            <p:cNvSpPr/>
            <p:nvPr/>
          </p:nvSpPr>
          <p:spPr>
            <a:xfrm rot="5400000">
              <a:off x="7720467" y="231057"/>
              <a:ext cx="74370" cy="7601838"/>
            </a:xfrm>
            <a:prstGeom prst="leftBrace">
              <a:avLst/>
            </a:prstGeom>
            <a:noFill/>
            <a:ln w="1905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39727298-7D29-45C0-AE67-0597C181EA5A}"/>
                </a:ext>
              </a:extLst>
            </p:cNvPr>
            <p:cNvSpPr/>
            <p:nvPr/>
          </p:nvSpPr>
          <p:spPr>
            <a:xfrm rot="5400000">
              <a:off x="2884358" y="3133343"/>
              <a:ext cx="74370" cy="1797267"/>
            </a:xfrm>
            <a:prstGeom prst="leftBrace">
              <a:avLst/>
            </a:prstGeom>
            <a:noFill/>
            <a:ln w="1905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B4ABB1-C637-46AE-B93B-92FDD28FB76B}"/>
                </a:ext>
              </a:extLst>
            </p:cNvPr>
            <p:cNvSpPr txBox="1"/>
            <p:nvPr/>
          </p:nvSpPr>
          <p:spPr>
            <a:xfrm>
              <a:off x="3953646" y="4082674"/>
              <a:ext cx="3734184" cy="386059"/>
            </a:xfrm>
            <a:prstGeom prst="rect">
              <a:avLst/>
            </a:prstGeom>
          </p:spPr>
          <p:txBody>
            <a:bodyPr wrap="none" rtlCol="0" anchor="ctr" anchorCtr="0"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MS PGothic" pitchFamily="34" charset="-128"/>
                </a:rPr>
                <a:t>Functional</a:t>
              </a:r>
              <a:endParaRPr lang="nl-NL" sz="1400" dirty="0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539781-9191-4511-8075-9EB52EDBDE8D}"/>
                </a:ext>
              </a:extLst>
            </p:cNvPr>
            <p:cNvSpPr txBox="1"/>
            <p:nvPr/>
          </p:nvSpPr>
          <p:spPr>
            <a:xfrm>
              <a:off x="7824388" y="4082674"/>
              <a:ext cx="3731095" cy="386059"/>
            </a:xfrm>
            <a:prstGeom prst="rect">
              <a:avLst/>
            </a:prstGeom>
          </p:spPr>
          <p:txBody>
            <a:bodyPr wrap="none" rtlCol="0" anchor="ctr" anchorCtr="0"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MS PGothic" pitchFamily="34" charset="-128"/>
                </a:rPr>
                <a:t>Extra-functional</a:t>
              </a:r>
              <a:endParaRPr lang="nl-NL" sz="1400" dirty="0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EEF397-0E85-4BE9-9A4A-9AE25753B541}"/>
                </a:ext>
              </a:extLst>
            </p:cNvPr>
            <p:cNvSpPr txBox="1"/>
            <p:nvPr/>
          </p:nvSpPr>
          <p:spPr>
            <a:xfrm>
              <a:off x="3953646" y="3658731"/>
              <a:ext cx="7601838" cy="386059"/>
            </a:xfrm>
            <a:prstGeom prst="rect">
              <a:avLst/>
            </a:prstGeom>
          </p:spPr>
          <p:txBody>
            <a:bodyPr wrap="none" rtlCol="0" anchor="ctr" anchorCtr="0"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MS PGothic" pitchFamily="34" charset="-128"/>
                </a:rPr>
                <a:t>Dynamic semantics</a:t>
              </a:r>
              <a:endParaRPr lang="nl-NL" sz="1400" dirty="0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DB5EC3-8AC8-4B80-B7A4-EC2770CF0A92}"/>
                </a:ext>
              </a:extLst>
            </p:cNvPr>
            <p:cNvSpPr txBox="1"/>
            <p:nvPr/>
          </p:nvSpPr>
          <p:spPr>
            <a:xfrm>
              <a:off x="2019822" y="3438065"/>
              <a:ext cx="1797267" cy="590662"/>
            </a:xfrm>
            <a:prstGeom prst="rect">
              <a:avLst/>
            </a:prstGeom>
          </p:spPr>
          <p:txBody>
            <a:bodyPr wrap="none" rtlCol="0" anchor="ctr" anchorCtr="0">
              <a:no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MS PGothic" pitchFamily="34" charset="-128"/>
                </a:rPr>
                <a:t>Syntax and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MS PGothic" pitchFamily="34" charset="-128"/>
                </a:rPr>
                <a:t>static semantics</a:t>
              </a:r>
              <a:endParaRPr lang="nl-NL" sz="1400" dirty="0">
                <a:solidFill>
                  <a:srgbClr val="000000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C9DF8D-870C-4F28-ABF2-5DF7CC83DB8A}"/>
                </a:ext>
              </a:extLst>
            </p:cNvPr>
            <p:cNvSpPr/>
            <p:nvPr/>
          </p:nvSpPr>
          <p:spPr>
            <a:xfrm>
              <a:off x="5892931" y="4608839"/>
              <a:ext cx="1797268" cy="1010050"/>
            </a:xfrm>
            <a:prstGeom prst="rect">
              <a:avLst/>
            </a:prstGeom>
            <a:solidFill>
              <a:srgbClr val="0086EA"/>
            </a:solidFill>
            <a:ln w="25400" cap="flat" cmpd="sng" algn="ctr">
              <a:solidFill>
                <a:srgbClr val="666666"/>
              </a:solidFill>
              <a:prstDash val="solid"/>
            </a:ln>
            <a:effectLst/>
          </p:spPr>
          <p:txBody>
            <a:bodyPr lIns="72000" rIns="72000" rtlCol="0" anchor="ctr" anchorCtr="0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relations</a:t>
              </a:r>
            </a:p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(e.g. extended finite state machine)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5" name="Right Arrow 7">
            <a:extLst>
              <a:ext uri="{FF2B5EF4-FFF2-40B4-BE49-F238E27FC236}">
                <a16:creationId xmlns:a16="http://schemas.microsoft.com/office/drawing/2014/main" id="{FA3DADF5-7B86-4E1C-9424-3F0DCAD25AAA}"/>
              </a:ext>
            </a:extLst>
          </p:cNvPr>
          <p:cNvSpPr/>
          <p:nvPr/>
        </p:nvSpPr>
        <p:spPr>
          <a:xfrm>
            <a:off x="1082169" y="5030379"/>
            <a:ext cx="662630" cy="261441"/>
          </a:xfrm>
          <a:prstGeom prst="rightArrow">
            <a:avLst/>
          </a:prstGeom>
          <a:solidFill>
            <a:srgbClr val="FFFFFF">
              <a:lumMod val="50000"/>
            </a:srgbClr>
          </a:solidFill>
          <a:ln w="19050" cap="sq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Hendriks - DHFS</dc:creator>
  <cp:lastModifiedBy>Dennis Hendriks - DHFS</cp:lastModifiedBy>
  <cp:revision>1</cp:revision>
  <dcterms:created xsi:type="dcterms:W3CDTF">2019-09-11T14:16:10Z</dcterms:created>
  <dcterms:modified xsi:type="dcterms:W3CDTF">2019-09-11T14:16:24Z</dcterms:modified>
</cp:coreProperties>
</file>