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handoutMasterIdLst>
    <p:handoutMasterId r:id="rId4"/>
  </p:handoutMasterIdLst>
  <p:sldIdLst>
    <p:sldId id="381" r:id="rId2"/>
  </p:sldIdLst>
  <p:sldSz cx="9144000" cy="5143500" type="screen16x9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EF4"/>
    <a:srgbClr val="1C7DDB"/>
    <a:srgbClr val="0F238C"/>
    <a:srgbClr val="081765"/>
    <a:srgbClr val="0F238D"/>
    <a:srgbClr val="FFAF8B"/>
    <a:srgbClr val="FFA279"/>
    <a:srgbClr val="FF7F45"/>
    <a:srgbClr val="34AA34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00" autoAdjust="0"/>
  </p:normalViewPr>
  <p:slideViewPr>
    <p:cSldViewPr snapToGrid="0" showGuides="1">
      <p:cViewPr varScale="1">
        <p:scale>
          <a:sx n="133" d="100"/>
          <a:sy n="133" d="100"/>
        </p:scale>
        <p:origin x="-996" y="-84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2406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" y="3456000"/>
            <a:ext cx="7920000" cy="381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1500"/>
              </a:lnSpc>
              <a:spcBef>
                <a:spcPts val="0"/>
              </a:spcBef>
              <a:buNone/>
              <a:defRPr sz="1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 smtClean="0"/>
              <a:t>Name of the presenter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10000"/>
            <a:ext cx="7920000" cy="140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&lt;Date&gt;  |  &lt;Place&gt;</a:t>
            </a:r>
            <a:endParaRPr lang="en-US" noProof="0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2840447"/>
            <a:ext cx="79200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Fill in your title here: </a:t>
            </a:r>
            <a:br>
              <a:rPr lang="en-US" noProof="0" dirty="0" smtClean="0"/>
            </a:br>
            <a:r>
              <a:rPr lang="en-US" noProof="0" dirty="0" smtClean="0"/>
              <a:t>This template is for presentation purposes only </a:t>
            </a:r>
            <a:endParaRPr lang="en-US" noProof="0" dirty="0"/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52000" y="331200"/>
            <a:ext cx="2754000" cy="1656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300"/>
              </a:lnSpc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latin typeface="+mj-lt"/>
              </a:rPr>
              <a:t>Confidential</a:t>
            </a:r>
            <a:endParaRPr lang="en-US" dirty="0">
              <a:latin typeface="+mj-lt"/>
            </a:endParaRP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8857" y="3918473"/>
            <a:ext cx="7920000" cy="330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  <a:defRPr sz="9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&lt;Function&gt;</a:t>
            </a: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&lt;Date&gt;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Text title, Arial 24pt dark blue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  <a:lvl4pPr marL="990600" indent="-180975"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4pPr>
            <a:lvl5pPr marL="1162050" indent="-171450"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5pPr>
            <a:lvl6pPr marL="1257300" indent="-95250">
              <a:buFont typeface="Arial" pitchFamily="34" charset="0"/>
              <a:buChar char="•"/>
              <a:defRPr sz="800">
                <a:solidFill>
                  <a:schemeClr val="tx2"/>
                </a:solidFill>
              </a:defRPr>
            </a:lvl6pPr>
            <a:lvl7pPr marL="1343025" indent="-85725">
              <a:buFont typeface="Arial" pitchFamily="34" charset="0"/>
              <a:buChar char="•"/>
              <a:defRPr sz="600">
                <a:solidFill>
                  <a:schemeClr val="tx2"/>
                </a:solidFill>
              </a:defRPr>
            </a:lvl7pPr>
            <a:lvl8pPr marL="1438275" indent="-95250">
              <a:buFont typeface="Arial" pitchFamily="34" charset="0"/>
              <a:buChar char="•"/>
              <a:defRPr sz="400">
                <a:solidFill>
                  <a:schemeClr val="tx2"/>
                </a:solidFill>
              </a:defRPr>
            </a:lvl8pPr>
            <a:lvl9pPr marL="1524000" indent="-85725">
              <a:buFont typeface="Arial" pitchFamily="34" charset="0"/>
              <a:buChar char="•"/>
              <a:defRPr sz="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Text, Arial 18pt middle blue</a:t>
            </a:r>
          </a:p>
          <a:p>
            <a:pPr lvl="1"/>
            <a:r>
              <a:rPr lang="en-US" noProof="0" dirty="0" smtClean="0"/>
              <a:t>Second level, 16pt middle blue</a:t>
            </a:r>
          </a:p>
          <a:p>
            <a:pPr lvl="2"/>
            <a:r>
              <a:rPr lang="en-US" noProof="0" dirty="0" smtClean="0"/>
              <a:t>Third level, 14pt middle blue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</a:p>
          <a:p>
            <a:pPr lvl="5"/>
            <a:r>
              <a:rPr lang="en-US" noProof="0" dirty="0" smtClean="0"/>
              <a:t>Level 6</a:t>
            </a:r>
          </a:p>
          <a:p>
            <a:pPr lvl="6"/>
            <a:r>
              <a:rPr lang="en-US" noProof="0" dirty="0" smtClean="0"/>
              <a:t>Level 7	</a:t>
            </a:r>
          </a:p>
          <a:p>
            <a:pPr lvl="7"/>
            <a:r>
              <a:rPr lang="en-US" noProof="0" dirty="0" smtClean="0"/>
              <a:t>Level 8</a:t>
            </a:r>
          </a:p>
          <a:p>
            <a:pPr lvl="8"/>
            <a:r>
              <a:rPr lang="en-US" noProof="0" dirty="0" smtClean="0"/>
              <a:t>Level 9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 dirty="0" smtClean="0"/>
              <a:t>Sub </a:t>
            </a:r>
            <a:r>
              <a:rPr lang="nl-NL" dirty="0" err="1" smtClean="0"/>
              <a:t>title</a:t>
            </a:r>
            <a:r>
              <a:rPr lang="nl-NL" dirty="0" smtClean="0"/>
              <a:t>, </a:t>
            </a:r>
            <a:r>
              <a:rPr lang="nl-NL" dirty="0" err="1" smtClean="0"/>
              <a:t>Arial</a:t>
            </a:r>
            <a:r>
              <a:rPr lang="nl-NL" dirty="0" smtClean="0"/>
              <a:t> 18pt </a:t>
            </a:r>
            <a:r>
              <a:rPr lang="nl-NL" dirty="0" err="1" smtClean="0"/>
              <a:t>dark</a:t>
            </a:r>
            <a:r>
              <a:rPr lang="nl-NL" dirty="0" smtClean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10378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noProof="0" dirty="0" smtClean="0"/>
              <a:t>Agenda items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&lt;Date&gt;</a:t>
            </a:r>
            <a:endParaRPr lang="en-US" noProof="0" dirty="0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23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9"/>
          <a:stretch/>
        </p:blipFill>
        <p:spPr>
          <a:xfrm>
            <a:off x="-1" y="0"/>
            <a:ext cx="8151063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Chapter item</a:t>
            </a:r>
            <a:endParaRPr lang="en-US" noProof="0" dirty="0"/>
          </a:p>
        </p:txBody>
      </p:sp>
      <p:pic>
        <p:nvPicPr>
          <p:cNvPr id="14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25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&lt;Date&gt;</a:t>
            </a:r>
            <a:endParaRPr lang="en-US" noProof="0" dirty="0"/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&lt;Date&gt;</a:t>
            </a:r>
            <a:endParaRPr lang="en-US" noProof="0" dirty="0"/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Text title, Arial 24pt dark blue</a:t>
            </a:r>
            <a:endParaRPr lang="en-US" noProof="0" dirty="0"/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 dirty="0" smtClean="0"/>
              <a:t>Sub </a:t>
            </a:r>
            <a:r>
              <a:rPr lang="nl-NL" dirty="0" err="1" smtClean="0"/>
              <a:t>title</a:t>
            </a:r>
            <a:r>
              <a:rPr lang="nl-NL" dirty="0" smtClean="0"/>
              <a:t>, </a:t>
            </a:r>
            <a:r>
              <a:rPr lang="nl-NL" dirty="0" err="1" smtClean="0"/>
              <a:t>Arial</a:t>
            </a:r>
            <a:r>
              <a:rPr lang="nl-NL" dirty="0" smtClean="0"/>
              <a:t> 18pt </a:t>
            </a:r>
            <a:r>
              <a:rPr lang="nl-NL" dirty="0" err="1" smtClean="0"/>
              <a:t>dark</a:t>
            </a:r>
            <a:r>
              <a:rPr lang="nl-NL" dirty="0" smtClean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67646" y="1"/>
            <a:ext cx="778880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&lt;Date&gt;</a:t>
            </a:r>
            <a:endParaRPr lang="en-US" noProof="0" dirty="0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Text title, Arial 24pt dark blue</a:t>
            </a:r>
            <a:endParaRPr lang="en-US" noProof="0" dirty="0"/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 dirty="0" smtClean="0"/>
              <a:t>Sub </a:t>
            </a:r>
            <a:r>
              <a:rPr lang="nl-NL" dirty="0" err="1" smtClean="0"/>
              <a:t>title</a:t>
            </a:r>
            <a:r>
              <a:rPr lang="nl-NL" dirty="0" smtClean="0"/>
              <a:t>, </a:t>
            </a:r>
            <a:r>
              <a:rPr lang="nl-NL" dirty="0" err="1" smtClean="0"/>
              <a:t>Arial</a:t>
            </a:r>
            <a:r>
              <a:rPr lang="nl-NL" dirty="0" smtClean="0"/>
              <a:t> 18pt </a:t>
            </a:r>
            <a:r>
              <a:rPr lang="nl-NL" dirty="0" err="1" smtClean="0"/>
              <a:t>dark</a:t>
            </a:r>
            <a:r>
              <a:rPr lang="nl-NL" dirty="0" smtClean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0" smtClean="0"/>
              <a:t>&lt;Date&gt;</a:t>
            </a:r>
            <a:endParaRPr lang="en-US" noProof="0" dirty="0"/>
          </a:p>
        </p:txBody>
      </p:sp>
      <p:sp>
        <p:nvSpPr>
          <p:cNvPr id="2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4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25" name="Groep 24"/>
          <p:cNvGrpSpPr/>
          <p:nvPr/>
        </p:nvGrpSpPr>
        <p:grpSpPr>
          <a:xfrm>
            <a:off x="8320087" y="214534"/>
            <a:ext cx="684118" cy="191810"/>
            <a:chOff x="8320087" y="159540"/>
            <a:chExt cx="684118" cy="191810"/>
          </a:xfrm>
        </p:grpSpPr>
        <p:sp>
          <p:nvSpPr>
            <p:cNvPr id="26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7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Confidential</a:t>
            </a:r>
            <a:endParaRPr lang="en-US" noProof="0"/>
          </a:p>
        </p:txBody>
      </p:sp>
      <p:pic>
        <p:nvPicPr>
          <p:cNvPr id="33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3" r:id="rId2"/>
    <p:sldLayoutId id="2147483782" r:id="rId3"/>
    <p:sldLayoutId id="2147483771" r:id="rId4"/>
    <p:sldLayoutId id="2147483773" r:id="rId5"/>
    <p:sldLayoutId id="2147483774" r:id="rId6"/>
    <p:sldLayoutId id="2147483778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4470" y="1380008"/>
            <a:ext cx="2026920" cy="2381148"/>
            <a:chOff x="934470" y="1133527"/>
            <a:chExt cx="2026920" cy="2381148"/>
          </a:xfrm>
        </p:grpSpPr>
        <p:sp>
          <p:nvSpPr>
            <p:cNvPr id="9" name="Block Arc 8"/>
            <p:cNvSpPr/>
            <p:nvPr/>
          </p:nvSpPr>
          <p:spPr>
            <a:xfrm>
              <a:off x="1114192" y="2081237"/>
              <a:ext cx="358140" cy="358140"/>
            </a:xfrm>
            <a:prstGeom prst="blockArc">
              <a:avLst>
                <a:gd name="adj1" fmla="val 10800000"/>
                <a:gd name="adj2" fmla="val 269074"/>
                <a:gd name="adj3" fmla="val 17207"/>
              </a:avLst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21262" y="2205196"/>
              <a:ext cx="144000" cy="144000"/>
            </a:xfrm>
            <a:prstGeom prst="ellipse">
              <a:avLst/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293262" y="1783150"/>
              <a:ext cx="0" cy="323566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0" idx="0"/>
            </p:cNvCxnSpPr>
            <p:nvPr/>
          </p:nvCxnSpPr>
          <p:spPr>
            <a:xfrm flipH="1" flipV="1">
              <a:off x="1293262" y="2323759"/>
              <a:ext cx="1208" cy="288136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Block Arc 12"/>
            <p:cNvSpPr/>
            <p:nvPr/>
          </p:nvSpPr>
          <p:spPr>
            <a:xfrm>
              <a:off x="1884180" y="2081237"/>
              <a:ext cx="358140" cy="358140"/>
            </a:xfrm>
            <a:prstGeom prst="blockArc">
              <a:avLst>
                <a:gd name="adj1" fmla="val 10800000"/>
                <a:gd name="adj2" fmla="val 269074"/>
                <a:gd name="adj3" fmla="val 17207"/>
              </a:avLst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2062553" y="1795898"/>
              <a:ext cx="697" cy="310818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Block Arc 14"/>
            <p:cNvSpPr/>
            <p:nvPr/>
          </p:nvSpPr>
          <p:spPr>
            <a:xfrm>
              <a:off x="2550021" y="2081237"/>
              <a:ext cx="358140" cy="358140"/>
            </a:xfrm>
            <a:prstGeom prst="blockArc">
              <a:avLst>
                <a:gd name="adj1" fmla="val 10800000"/>
                <a:gd name="adj2" fmla="val 269074"/>
                <a:gd name="adj3" fmla="val 17207"/>
              </a:avLst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728394" y="1797374"/>
              <a:ext cx="697" cy="309342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Block Arc 16"/>
            <p:cNvSpPr/>
            <p:nvPr/>
          </p:nvSpPr>
          <p:spPr>
            <a:xfrm>
              <a:off x="1114192" y="3156535"/>
              <a:ext cx="358140" cy="358140"/>
            </a:xfrm>
            <a:prstGeom prst="blockArc">
              <a:avLst>
                <a:gd name="adj1" fmla="val 10800000"/>
                <a:gd name="adj2" fmla="val 269074"/>
                <a:gd name="adj3" fmla="val 17207"/>
              </a:avLst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293262" y="2869555"/>
              <a:ext cx="0" cy="288000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Block Arc 18"/>
            <p:cNvSpPr/>
            <p:nvPr/>
          </p:nvSpPr>
          <p:spPr>
            <a:xfrm>
              <a:off x="2242320" y="3156535"/>
              <a:ext cx="358140" cy="358140"/>
            </a:xfrm>
            <a:prstGeom prst="blockArc">
              <a:avLst>
                <a:gd name="adj1" fmla="val 10800000"/>
                <a:gd name="adj2" fmla="val 269074"/>
                <a:gd name="adj3" fmla="val 17207"/>
              </a:avLst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421390" y="2869555"/>
              <a:ext cx="0" cy="288000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991250" y="2205196"/>
              <a:ext cx="144000" cy="144000"/>
            </a:xfrm>
            <a:prstGeom prst="ellipse">
              <a:avLst/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2063250" y="2299011"/>
              <a:ext cx="0" cy="340950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657091" y="2205196"/>
              <a:ext cx="144000" cy="144000"/>
            </a:xfrm>
            <a:prstGeom prst="ellipse">
              <a:avLst/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 flipV="1">
              <a:off x="2728394" y="2323760"/>
              <a:ext cx="1395" cy="316201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21262" y="1133527"/>
              <a:ext cx="144000" cy="144000"/>
            </a:xfrm>
            <a:prstGeom prst="ellipse">
              <a:avLst/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293262" y="1247048"/>
              <a:ext cx="0" cy="216000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657091" y="1133527"/>
              <a:ext cx="144000" cy="144000"/>
            </a:xfrm>
            <a:prstGeom prst="ellipse">
              <a:avLst/>
            </a:prstGeom>
            <a:solidFill>
              <a:schemeClr val="tx2"/>
            </a:solidFill>
            <a:ln w="19050" cap="sq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2729091" y="1247048"/>
              <a:ext cx="0" cy="216000"/>
            </a:xfrm>
            <a:prstGeom prst="line">
              <a:avLst/>
            </a:prstGeom>
            <a:ln w="57150"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934470" y="1432674"/>
              <a:ext cx="2026920" cy="360000"/>
            </a:xfrm>
            <a:prstGeom prst="rect">
              <a:avLst/>
            </a:prstGeom>
            <a:gradFill flip="none" rotWithShape="1">
              <a:gsLst>
                <a:gs pos="20000">
                  <a:schemeClr val="accent2">
                    <a:tint val="9000"/>
                  </a:schemeClr>
                </a:gs>
                <a:gs pos="100000">
                  <a:schemeClr val="accent2">
                    <a:tint val="70000"/>
                    <a:satMod val="100000"/>
                  </a:schemeClr>
                </a:gs>
              </a:gsLst>
              <a:lin ang="0" scaled="1"/>
              <a:tileRect/>
            </a:gradFill>
            <a:ln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4470" y="2611895"/>
              <a:ext cx="720000" cy="360000"/>
            </a:xfrm>
            <a:prstGeom prst="rect">
              <a:avLst/>
            </a:prstGeom>
            <a:gradFill flip="none" rotWithShape="1">
              <a:gsLst>
                <a:gs pos="20000">
                  <a:schemeClr val="accent2">
                    <a:tint val="9000"/>
                  </a:schemeClr>
                </a:gs>
                <a:gs pos="100000">
                  <a:schemeClr val="accent2">
                    <a:tint val="70000"/>
                    <a:satMod val="100000"/>
                  </a:schemeClr>
                </a:gs>
              </a:gsLst>
              <a:lin ang="0" scaled="1"/>
              <a:tileRect/>
            </a:gradFill>
            <a:ln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81390" y="2611895"/>
              <a:ext cx="1080000" cy="360000"/>
            </a:xfrm>
            <a:prstGeom prst="rect">
              <a:avLst/>
            </a:prstGeom>
            <a:gradFill flip="none" rotWithShape="1">
              <a:gsLst>
                <a:gs pos="20000">
                  <a:schemeClr val="accent2">
                    <a:tint val="9000"/>
                  </a:schemeClr>
                </a:gs>
                <a:gs pos="100000">
                  <a:schemeClr val="accent2">
                    <a:tint val="70000"/>
                    <a:satMod val="100000"/>
                  </a:schemeClr>
                </a:gs>
              </a:gsLst>
              <a:lin ang="0" scaled="1"/>
              <a:tileRect/>
            </a:gradFill>
            <a:ln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1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ML_POWERPOINT for presentation purposes">
  <a:themeElements>
    <a:clrScheme name="ASML Colors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8E8E8E"/>
      </a:hlink>
      <a:folHlink>
        <a:srgbClr val="474747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e1" id="{68A878C0-4000-40CC-B1D8-FAEB5FAECB02}" vid="{1F62965E-1472-41DC-ABCD-6594DEA955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 for presentation purposes</Template>
  <TotalTime>3159</TotalTime>
  <Words>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ASML_POWERPOINT for presentation purposes</vt:lpstr>
      <vt:lpstr>PowerPoint Presentation</vt:lpstr>
    </vt:vector>
  </TitlesOfParts>
  <Company>ASML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Blankenstein</dc:creator>
  <cp:lastModifiedBy>Dennis Hendriks - DHFS</cp:lastModifiedBy>
  <cp:revision>250</cp:revision>
  <cp:lastPrinted>2012-05-24T09:26:57Z</cp:lastPrinted>
  <dcterms:created xsi:type="dcterms:W3CDTF">2017-05-23T06:13:02Z</dcterms:created>
  <dcterms:modified xsi:type="dcterms:W3CDTF">2017-06-22T12:00:10Z</dcterms:modified>
</cp:coreProperties>
</file>