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70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torage\development\CommonSense\cs\Docs\Graphics\CommonSe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79" y="251520"/>
            <a:ext cx="2609848" cy="15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Storage\development\CommonSense\cs\Docs\Graphics\tno-bann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3"/>
          <a:stretch/>
        </p:blipFill>
        <p:spPr bwMode="auto">
          <a:xfrm>
            <a:off x="-794" y="7812360"/>
            <a:ext cx="6858794" cy="11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Storage\development\CommonSense\cs\Docs\Graphics\tno-bann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1" r="-15378"/>
          <a:stretch/>
        </p:blipFill>
        <p:spPr bwMode="auto">
          <a:xfrm>
            <a:off x="6093296" y="7812360"/>
            <a:ext cx="2197508" cy="11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94" y="1893763"/>
            <a:ext cx="68587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 smtClean="0"/>
              <a:t>Flexigas</a:t>
            </a:r>
            <a:endParaRPr lang="en-GB" sz="4400" b="1" dirty="0" smtClean="0"/>
          </a:p>
          <a:p>
            <a:pPr algn="ctr"/>
            <a:r>
              <a:rPr lang="en-GB" sz="4400" b="1" dirty="0" smtClean="0"/>
              <a:t> </a:t>
            </a:r>
            <a:r>
              <a:rPr lang="nl-NL" sz="4400" b="1" dirty="0"/>
              <a:t>naar een </a:t>
            </a:r>
            <a:r>
              <a:rPr lang="nl-NL" sz="4400" b="1" dirty="0" smtClean="0"/>
              <a:t>slim biogas </a:t>
            </a:r>
            <a:r>
              <a:rPr lang="nl-NL" sz="4400" b="1" dirty="0"/>
              <a:t>netwerk</a:t>
            </a:r>
            <a:endParaRPr lang="en-GB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6672" y="738205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Dit project is mede mogelijk gemaakt door Samenwerkingsverband Noord Nederland, het ministerie van Economische Zaken, Landbouw en Innovatie, Provincie en Gemeente Groningen en wordt ondersteund door Energy </a:t>
            </a:r>
            <a:r>
              <a:rPr lang="nl-NL" sz="1200" dirty="0" err="1"/>
              <a:t>Valley</a:t>
            </a:r>
            <a:r>
              <a:rPr lang="nl-NL" sz="1200" dirty="0"/>
              <a:t>.</a:t>
            </a:r>
            <a:endParaRPr lang="en-GB" sz="1200" dirty="0"/>
          </a:p>
        </p:txBody>
      </p:sp>
      <p:pic>
        <p:nvPicPr>
          <p:cNvPr id="2054" name="Picture 6" descr="http://www.flexigas.nl/img/sponsoren/provgroninge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213" y="6831697"/>
            <a:ext cx="727075" cy="2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lexigas.nl/img/sponsoren/groninge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6" y="6776134"/>
            <a:ext cx="623888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flexigas.nl/img/sponsoren/eu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32" y="6815028"/>
            <a:ext cx="366713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flexigas.nl/img/sponsoren/sn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77" y="6776134"/>
            <a:ext cx="520700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flexigas.nl/img/sponsoren/ministerie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05" y="6776134"/>
            <a:ext cx="854075" cy="3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lexigas.nl/img/sponsoren/energyvalley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6763434"/>
            <a:ext cx="42703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flexigas.nl/uploads/header/4c00dc73-0a19-4530-a5c7-49f8925946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34" y="5681737"/>
            <a:ext cx="1930898" cy="5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ww.flexigas.nl/uploads/header/8f8f2de1-d830-4cb1-a021-1c6f7e37ecb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16" y="4895833"/>
            <a:ext cx="2448272" cy="6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ww.flexigas.nl/uploads/header/89ac30b3-627a-4003-acb4-d57964d37e9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817641"/>
            <a:ext cx="3361010" cy="88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www.flexigas.nl/uploads/header/62efb030-763d-43d2-a1af-3aa54cedcd4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76" y="5601748"/>
            <a:ext cx="2502298" cy="65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676456"/>
            <a:ext cx="6858000" cy="148603"/>
          </a:xfrm>
          <a:prstGeom prst="rect">
            <a:avLst/>
          </a:prstGeom>
          <a:solidFill>
            <a:srgbClr val="689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flipV="1">
            <a:off x="548681" y="8361463"/>
            <a:ext cx="2232248" cy="755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:\Storage\development\CommonSense\cs\Docs\Graphics\t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8361464"/>
            <a:ext cx="2592387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Storage\development\CommonSense\cs\Docs\Graphics\CommonSe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18" y="467544"/>
            <a:ext cx="3054350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Broekhuijsen, B.J. (Jeroen)</dc:creator>
  <cp:lastModifiedBy>Jeroen Broekhuijsen</cp:lastModifiedBy>
  <cp:revision>3</cp:revision>
  <dcterms:created xsi:type="dcterms:W3CDTF">2014-02-02T21:01:01Z</dcterms:created>
  <dcterms:modified xsi:type="dcterms:W3CDTF">2014-02-02T22:10:19Z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Date">
    <vt:lpwstr>2-2-2014 23:10:17</vt:lpwstr>
  </property>
</Properties>
</file>