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256" r:id="rId2"/>
    <p:sldId id="295" r:id="rId3"/>
    <p:sldId id="257" r:id="rId4"/>
    <p:sldId id="264" r:id="rId5"/>
    <p:sldId id="265" r:id="rId6"/>
    <p:sldId id="266" r:id="rId7"/>
    <p:sldId id="267" r:id="rId8"/>
    <p:sldId id="268" r:id="rId9"/>
    <p:sldId id="270" r:id="rId10"/>
    <p:sldId id="271" r:id="rId11"/>
    <p:sldId id="272" r:id="rId12"/>
    <p:sldId id="273" r:id="rId13"/>
    <p:sldId id="274" r:id="rId14"/>
    <p:sldId id="275" r:id="rId15"/>
    <p:sldId id="276" r:id="rId16"/>
    <p:sldId id="277" r:id="rId17"/>
    <p:sldId id="278" r:id="rId18"/>
    <p:sldId id="279" r:id="rId19"/>
    <p:sldId id="280" r:id="rId20"/>
    <p:sldId id="282"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63" r:id="rId35"/>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5507">
          <p15:clr>
            <a:srgbClr val="A4A3A4"/>
          </p15:clr>
        </p15:guide>
        <p15:guide id="4" pos="2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221" y="259"/>
      </p:cViewPr>
      <p:guideLst>
        <p:guide orient="horz" pos="1620"/>
        <p:guide pos="2880"/>
        <p:guide pos="5507"/>
        <p:guide pos="2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nl-NL" smtClean="0"/>
              <a:t>Excel2map</a:t>
            </a:r>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C8245B-421D-124E-B271-F32D3D456A74}" type="datetimeFigureOut">
              <a:rPr lang="nl-NL" smtClean="0"/>
              <a:t>20-10-2015</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nl-NL" smtClean="0"/>
              <a:t>Rinze Bruining</a:t>
            </a:r>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3F07F6-6E14-D248-825A-817D385E6DD2}" type="slidenum">
              <a:rPr lang="nl-NL" smtClean="0"/>
              <a:t>‹#›</a:t>
            </a:fld>
            <a:endParaRPr lang="nl-NL"/>
          </a:p>
        </p:txBody>
      </p:sp>
    </p:spTree>
    <p:extLst>
      <p:ext uri="{BB962C8B-B14F-4D97-AF65-F5344CB8AC3E}">
        <p14:creationId xmlns:p14="http://schemas.microsoft.com/office/powerpoint/2010/main" val="260798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nl-NL" smtClean="0"/>
              <a:t>Excel2map</a:t>
            </a:r>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70DFCB-F95E-074F-A87F-3B454C487C1D}" type="datetimeFigureOut">
              <a:rPr lang="nl-NL" smtClean="0"/>
              <a:t>20-10-2015</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nl-NL" smtClean="0"/>
              <a:t>Rinze Bruining</a:t>
            </a: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E4D591-63B3-884E-AA10-ECC4233D929E}" type="slidenum">
              <a:rPr lang="nl-NL" smtClean="0"/>
              <a:t>‹#›</a:t>
            </a:fld>
            <a:endParaRPr lang="nl-NL"/>
          </a:p>
        </p:txBody>
      </p:sp>
    </p:spTree>
    <p:extLst>
      <p:ext uri="{BB962C8B-B14F-4D97-AF65-F5344CB8AC3E}">
        <p14:creationId xmlns:p14="http://schemas.microsoft.com/office/powerpoint/2010/main" val="12643240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9" name="Groep 8"/>
          <p:cNvGrpSpPr/>
          <p:nvPr userDrawn="1"/>
        </p:nvGrpSpPr>
        <p:grpSpPr>
          <a:xfrm>
            <a:off x="713399" y="1344920"/>
            <a:ext cx="58382" cy="2033280"/>
            <a:chOff x="713399" y="1344920"/>
            <a:chExt cx="58382" cy="2033280"/>
          </a:xfrm>
        </p:grpSpPr>
        <p:pic>
          <p:nvPicPr>
            <p:cNvPr id="5" name="Afbeelding 4" descr="timeline_pijl_wi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399" y="1344920"/>
              <a:ext cx="58382" cy="213591"/>
            </a:xfrm>
            <a:prstGeom prst="rect">
              <a:avLst/>
            </a:prstGeom>
          </p:spPr>
        </p:pic>
        <p:cxnSp>
          <p:nvCxnSpPr>
            <p:cNvPr id="6" name="Rechte verbindingslijn 5"/>
            <p:cNvCxnSpPr/>
            <p:nvPr/>
          </p:nvCxnSpPr>
          <p:spPr>
            <a:xfrm flipV="1">
              <a:off x="728639" y="1651000"/>
              <a:ext cx="0" cy="172720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2" name="Titel 1"/>
          <p:cNvSpPr>
            <a:spLocks noGrp="1"/>
          </p:cNvSpPr>
          <p:nvPr userDrawn="1">
            <p:ph type="ctrTitle"/>
          </p:nvPr>
        </p:nvSpPr>
        <p:spPr>
          <a:xfrm>
            <a:off x="905741" y="1212851"/>
            <a:ext cx="7065818" cy="1316038"/>
          </a:xfrm>
          <a:prstGeom prst="rect">
            <a:avLst/>
          </a:prstGeom>
        </p:spPr>
        <p:txBody>
          <a:bodyPr/>
          <a:lstStyle>
            <a:lvl1pPr>
              <a:defRPr sz="3000" b="0" spc="0" baseline="0">
                <a:solidFill>
                  <a:schemeClr val="bg1"/>
                </a:solidFill>
                <a:latin typeface="Arial Black"/>
                <a:cs typeface="Arial Black"/>
              </a:defRPr>
            </a:lvl1pPr>
          </a:lstStyle>
          <a:p>
            <a:r>
              <a:rPr lang="en-GB" dirty="0" err="1" smtClean="0"/>
              <a:t>Titelstijl</a:t>
            </a:r>
            <a:r>
              <a:rPr lang="en-GB" dirty="0" smtClean="0"/>
              <a:t> van model </a:t>
            </a:r>
            <a:r>
              <a:rPr lang="en-GB" dirty="0" err="1" smtClean="0"/>
              <a:t>bewerken</a:t>
            </a:r>
            <a:endParaRPr lang="en-GB" dirty="0"/>
          </a:p>
        </p:txBody>
      </p:sp>
      <p:sp>
        <p:nvSpPr>
          <p:cNvPr id="7" name="Rechthoek 6"/>
          <p:cNvSpPr/>
          <p:nvPr userDrawn="1"/>
        </p:nvSpPr>
        <p:spPr>
          <a:xfrm>
            <a:off x="0" y="0"/>
            <a:ext cx="9144000" cy="540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Rechthoek 7"/>
          <p:cNvSpPr/>
          <p:nvPr userDrawn="1"/>
        </p:nvSpPr>
        <p:spPr>
          <a:xfrm>
            <a:off x="0" y="4604400"/>
            <a:ext cx="9144000" cy="540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4" name="Afbeelding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3212545"/>
            <a:ext cx="9144000" cy="386230"/>
          </a:xfrm>
          <a:prstGeom prst="rect">
            <a:avLst/>
          </a:prstGeom>
        </p:spPr>
      </p:pic>
    </p:spTree>
    <p:extLst>
      <p:ext uri="{BB962C8B-B14F-4D97-AF65-F5344CB8AC3E}">
        <p14:creationId xmlns:p14="http://schemas.microsoft.com/office/powerpoint/2010/main" val="258612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howcase_Target">
    <p:bg>
      <p:bgPr>
        <a:solidFill>
          <a:schemeClr val="bg2"/>
        </a:solidFill>
        <a:effectLst/>
      </p:bgPr>
    </p:bg>
    <p:spTree>
      <p:nvGrpSpPr>
        <p:cNvPr id="1" name=""/>
        <p:cNvGrpSpPr/>
        <p:nvPr/>
      </p:nvGrpSpPr>
      <p:grpSpPr>
        <a:xfrm>
          <a:off x="0" y="0"/>
          <a:ext cx="0" cy="0"/>
          <a:chOff x="0" y="0"/>
          <a:chExt cx="0" cy="0"/>
        </a:xfrm>
      </p:grpSpPr>
      <p:sp>
        <p:nvSpPr>
          <p:cNvPr id="12" name="Rechthoek 11"/>
          <p:cNvSpPr/>
          <p:nvPr userDrawn="1"/>
        </p:nvSpPr>
        <p:spPr>
          <a:xfrm>
            <a:off x="0" y="4873481"/>
            <a:ext cx="9144000" cy="2709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6" name="Afbeelding 5"/>
          <p:cNvPicPr>
            <a:picLocks noChangeAspect="1"/>
          </p:cNvPicPr>
          <p:nvPr userDrawn="1"/>
        </p:nvPicPr>
        <p:blipFill rotWithShape="1">
          <a:blip r:embed="rId2">
            <a:extLst>
              <a:ext uri="{28A0092B-C50C-407E-A947-70E740481C1C}">
                <a14:useLocalDpi xmlns:a14="http://schemas.microsoft.com/office/drawing/2010/main" val="0"/>
              </a:ext>
            </a:extLst>
          </a:blip>
          <a:srcRect b="67263"/>
          <a:stretch/>
        </p:blipFill>
        <p:spPr>
          <a:xfrm>
            <a:off x="-1" y="-3117"/>
            <a:ext cx="9144000" cy="1685868"/>
          </a:xfrm>
          <a:prstGeom prst="rect">
            <a:avLst/>
          </a:prstGeom>
          <a:solidFill>
            <a:schemeClr val="bg1"/>
          </a:solidFill>
        </p:spPr>
      </p:pic>
      <p:sp>
        <p:nvSpPr>
          <p:cNvPr id="2" name="Titel 1"/>
          <p:cNvSpPr>
            <a:spLocks noGrp="1"/>
          </p:cNvSpPr>
          <p:nvPr>
            <p:ph type="title"/>
          </p:nvPr>
        </p:nvSpPr>
        <p:spPr>
          <a:xfrm>
            <a:off x="424800" y="900000"/>
            <a:ext cx="8229600" cy="720000"/>
          </a:xfrm>
          <a:prstGeom prst="rect">
            <a:avLst/>
          </a:prstGeom>
        </p:spPr>
        <p:txBody>
          <a:bodyPr/>
          <a:lstStyle/>
          <a:p>
            <a:r>
              <a:rPr lang="en-GB" dirty="0" err="1" smtClean="0"/>
              <a:t>Titelstijl</a:t>
            </a:r>
            <a:r>
              <a:rPr lang="en-GB" dirty="0" smtClean="0"/>
              <a:t> van model </a:t>
            </a:r>
            <a:r>
              <a:rPr lang="en-GB" dirty="0" err="1" smtClean="0"/>
              <a:t>bewerken</a:t>
            </a:r>
            <a:endParaRPr lang="en-GB" dirty="0"/>
          </a:p>
        </p:txBody>
      </p:sp>
      <p:sp>
        <p:nvSpPr>
          <p:cNvPr id="7" name="Tijdelijke aanduiding voor datum 6"/>
          <p:cNvSpPr>
            <a:spLocks noGrp="1"/>
          </p:cNvSpPr>
          <p:nvPr>
            <p:ph type="dt" sz="half" idx="10"/>
          </p:nvPr>
        </p:nvSpPr>
        <p:spPr/>
        <p:txBody>
          <a:bodyPr/>
          <a:lstStyle/>
          <a:p>
            <a:fld id="{15C9501B-970B-4D5B-8A94-9A87DC4C88AA}" type="datetimeFigureOut">
              <a:rPr lang="en-GB" smtClean="0"/>
              <a:pPr/>
              <a:t>20/10/2015</a:t>
            </a:fld>
            <a:endParaRPr lang="en-GB" dirty="0"/>
          </a:p>
        </p:txBody>
      </p:sp>
      <p:sp>
        <p:nvSpPr>
          <p:cNvPr id="9" name="Tijdelijke aanduiding voor voettekst 8"/>
          <p:cNvSpPr>
            <a:spLocks noGrp="1"/>
          </p:cNvSpPr>
          <p:nvPr>
            <p:ph type="ftr" sz="quarter" idx="11"/>
          </p:nvPr>
        </p:nvSpPr>
        <p:spPr/>
        <p:txBody>
          <a:bodyPr/>
          <a:lstStyle/>
          <a:p>
            <a:fld id="{5B5145F3-EFB6-4FE7-B1B5-338C2A740080}" type="slidenum">
              <a:rPr lang="en-GB" smtClean="0"/>
              <a:t>‹#›</a:t>
            </a:fld>
            <a:r>
              <a:rPr lang="en-GB" dirty="0" smtClean="0"/>
              <a:t> | Excel2map</a:t>
            </a:r>
            <a:endParaRPr lang="en-GB" dirty="0"/>
          </a:p>
        </p:txBody>
      </p:sp>
      <p:sp>
        <p:nvSpPr>
          <p:cNvPr id="10" name="Tijdelijke aanduiding voor dianummer 9"/>
          <p:cNvSpPr>
            <a:spLocks noGrp="1"/>
          </p:cNvSpPr>
          <p:nvPr>
            <p:ph type="sldNum" sz="quarter" idx="12"/>
          </p:nvPr>
        </p:nvSpPr>
        <p:spPr/>
        <p:txBody>
          <a:bodyPr/>
          <a:lstStyle/>
          <a:p>
            <a:fld id="{60A1B602-CD3E-AC41-8242-DD367490E7D3}" type="slidenum">
              <a:rPr lang="en-GB" smtClean="0"/>
              <a:pPr/>
              <a:t>‹#›</a:t>
            </a:fld>
            <a:endParaRPr lang="en-GB" dirty="0"/>
          </a:p>
        </p:txBody>
      </p:sp>
      <p:sp>
        <p:nvSpPr>
          <p:cNvPr id="5" name="Tijdelijke aanduiding voor inhoud 4"/>
          <p:cNvSpPr>
            <a:spLocks noGrp="1"/>
          </p:cNvSpPr>
          <p:nvPr>
            <p:ph sz="quarter" idx="13"/>
          </p:nvPr>
        </p:nvSpPr>
        <p:spPr>
          <a:xfrm>
            <a:off x="423863" y="1682750"/>
            <a:ext cx="8301037" cy="3184525"/>
          </a:xfrm>
          <a:solidFill>
            <a:schemeClr val="bg1"/>
          </a:solidFill>
        </p:spPr>
        <p:txBody>
          <a:body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a:p>
            <a:pPr lvl="3"/>
            <a:r>
              <a:rPr lang="en-GB" dirty="0" err="1" smtClean="0"/>
              <a:t>Vierde</a:t>
            </a:r>
            <a:r>
              <a:rPr lang="en-GB" dirty="0" smtClean="0"/>
              <a:t> </a:t>
            </a:r>
            <a:r>
              <a:rPr lang="en-GB" dirty="0" err="1" smtClean="0"/>
              <a:t>niveau</a:t>
            </a:r>
            <a:endParaRPr lang="en-GB" dirty="0" smtClean="0"/>
          </a:p>
          <a:p>
            <a:pPr lvl="4"/>
            <a:r>
              <a:rPr lang="en-GB" dirty="0" err="1" smtClean="0"/>
              <a:t>Vijfde</a:t>
            </a:r>
            <a:r>
              <a:rPr lang="en-GB" dirty="0" smtClean="0"/>
              <a:t> </a:t>
            </a:r>
            <a:r>
              <a:rPr lang="en-GB" dirty="0" err="1" smtClean="0"/>
              <a:t>niveau</a:t>
            </a:r>
            <a:endParaRPr lang="en-GB" dirty="0"/>
          </a:p>
        </p:txBody>
      </p:sp>
      <p:sp>
        <p:nvSpPr>
          <p:cNvPr id="11" name="Tijdelijke aanduiding voor afbeelding 8"/>
          <p:cNvSpPr>
            <a:spLocks noGrp="1"/>
          </p:cNvSpPr>
          <p:nvPr>
            <p:ph type="pic" sz="quarter" idx="14"/>
          </p:nvPr>
        </p:nvSpPr>
        <p:spPr>
          <a:xfrm>
            <a:off x="8778410" y="4910400"/>
            <a:ext cx="69230" cy="143998"/>
          </a:xfrm>
        </p:spPr>
        <p:txBody>
          <a:bodyPr/>
          <a:lstStyle>
            <a:lvl1pPr marL="0" indent="0">
              <a:buNone/>
              <a:defRPr/>
            </a:lvl1pPr>
          </a:lstStyle>
          <a:p>
            <a:endParaRPr lang="nl-NL" dirty="0"/>
          </a:p>
        </p:txBody>
      </p:sp>
      <p:sp>
        <p:nvSpPr>
          <p:cNvPr id="3" name="Rechthoek 2"/>
          <p:cNvSpPr/>
          <p:nvPr userDrawn="1"/>
        </p:nvSpPr>
        <p:spPr>
          <a:xfrm>
            <a:off x="-7200" y="1682750"/>
            <a:ext cx="9158400" cy="3190731"/>
          </a:xfrm>
          <a:prstGeom prst="rect">
            <a:avLst/>
          </a:prstGeom>
          <a:noFill/>
          <a:ln w="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83753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accel="100000" fill="hold" nodeType="clickEffect">
                                  <p:stCondLst>
                                    <p:cond delay="0"/>
                                  </p:stCondLst>
                                  <p:childTnLst>
                                    <p:animClr clrSpc="rgb" dir="cw">
                                      <p:cBhvr>
                                        <p:cTn id="6" dur="1000" fill="hold"/>
                                        <p:tgtEl>
                                          <p:spTgt spid="3"/>
                                        </p:tgtEl>
                                        <p:attrNameLst>
                                          <p:attrName>fillcolor</p:attrName>
                                        </p:attrNameLst>
                                      </p:cBhvr>
                                      <p:to>
                                        <a:srgbClr val="FFFFFF"/>
                                      </p:to>
                                    </p:animClr>
                                    <p:set>
                                      <p:cBhvr>
                                        <p:cTn id="7" dur="1000" fill="hold"/>
                                        <p:tgtEl>
                                          <p:spTgt spid="3"/>
                                        </p:tgtEl>
                                        <p:attrNameLst>
                                          <p:attrName>fill.type</p:attrName>
                                        </p:attrNameLst>
                                      </p:cBhvr>
                                      <p:to>
                                        <p:strVal val="solid"/>
                                      </p:to>
                                    </p:set>
                                    <p:set>
                                      <p:cBhvr>
                                        <p:cTn id="8" dur="1000" fill="hold"/>
                                        <p:tgtEl>
                                          <p:spTgt spid="3"/>
                                        </p:tgtEl>
                                        <p:attrNameLst>
                                          <p:attrName>fill.on</p:attrName>
                                        </p:attrNameLst>
                                      </p:cBhvr>
                                      <p:to>
                                        <p:strVal val="true"/>
                                      </p:to>
                                    </p:set>
                                  </p:childTnLst>
                                </p:cTn>
                              </p:par>
                              <p:par>
                                <p:cTn id="9" presetID="10"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childTnLst>
                </p:cTn>
              </p:par>
            </p:tnLst>
          </p:tmpl>
        </p:tmplLst>
      </p:bldP>
    </p:bld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howcase Navigation 18">
    <p:spTree>
      <p:nvGrpSpPr>
        <p:cNvPr id="1" name=""/>
        <p:cNvGrpSpPr/>
        <p:nvPr/>
      </p:nvGrpSpPr>
      <p:grpSpPr>
        <a:xfrm>
          <a:off x="0" y="0"/>
          <a:ext cx="0" cy="0"/>
          <a:chOff x="0" y="0"/>
          <a:chExt cx="0" cy="0"/>
        </a:xfrm>
      </p:grpSpPr>
      <p:pic>
        <p:nvPicPr>
          <p:cNvPr id="76" name="Afbeelding 7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18"/>
            <a:ext cx="9143999" cy="5149735"/>
          </a:xfrm>
          <a:prstGeom prst="rect">
            <a:avLst/>
          </a:prstGeom>
        </p:spPr>
      </p:pic>
      <p:sp>
        <p:nvSpPr>
          <p:cNvPr id="5" name="Rechthoek 4"/>
          <p:cNvSpPr/>
          <p:nvPr userDrawn="1"/>
        </p:nvSpPr>
        <p:spPr>
          <a:xfrm>
            <a:off x="413305" y="819927"/>
            <a:ext cx="1194116" cy="1179760"/>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7" name="Afbeelding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13723" y="896184"/>
            <a:ext cx="30314" cy="110356"/>
          </a:xfrm>
          <a:prstGeom prst="rect">
            <a:avLst/>
          </a:prstGeom>
        </p:spPr>
      </p:pic>
      <p:sp>
        <p:nvSpPr>
          <p:cNvPr id="155" name="Tijdelijke aanduiding voor dianummer 5"/>
          <p:cNvSpPr>
            <a:spLocks noGrp="1"/>
          </p:cNvSpPr>
          <p:nvPr userDrawn="1">
            <p:ph type="sldNum" sz="quarter" idx="4"/>
          </p:nvPr>
        </p:nvSpPr>
        <p:spPr>
          <a:xfrm>
            <a:off x="423136" y="4867994"/>
            <a:ext cx="271098" cy="168990"/>
          </a:xfrm>
          <a:prstGeom prst="rect">
            <a:avLst/>
          </a:prstGeom>
        </p:spPr>
        <p:txBody>
          <a:bodyPr vert="horz" lIns="0" tIns="0" rIns="0" bIns="0" rtlCol="0" anchor="b" anchorCtr="0"/>
          <a:lstStyle>
            <a:lvl1pPr algn="l">
              <a:defRPr sz="550" b="1">
                <a:solidFill>
                  <a:schemeClr val="tx1"/>
                </a:solidFill>
                <a:latin typeface="Arial" pitchFamily="34" charset="0"/>
                <a:cs typeface="Arial" pitchFamily="34" charset="0"/>
              </a:defRPr>
            </a:lvl1pPr>
          </a:lstStyle>
          <a:p>
            <a:fld id="{6CD44126-CD28-6A41-8849-1FDC38168F7B}" type="slidenum">
              <a:rPr lang="en-GB" smtClean="0"/>
              <a:t>‹#›</a:t>
            </a:fld>
            <a:endParaRPr lang="en-GB" dirty="0"/>
          </a:p>
        </p:txBody>
      </p:sp>
      <p:sp>
        <p:nvSpPr>
          <p:cNvPr id="158" name="Tijdelijke aanduiding voor afbeelding 157"/>
          <p:cNvSpPr>
            <a:spLocks noGrp="1"/>
          </p:cNvSpPr>
          <p:nvPr>
            <p:ph type="pic" sz="quarter" idx="10"/>
          </p:nvPr>
        </p:nvSpPr>
        <p:spPr>
          <a:xfrm>
            <a:off x="491373" y="1365250"/>
            <a:ext cx="1040400" cy="563563"/>
          </a:xfrm>
        </p:spPr>
        <p:txBody>
          <a:bodyPr/>
          <a:lstStyle>
            <a:lvl1pPr marL="0" indent="0">
              <a:buFont typeface="Arial"/>
              <a:buNone/>
              <a:defRPr sz="550"/>
            </a:lvl1pPr>
          </a:lstStyle>
          <a:p>
            <a:endParaRPr lang="nl-NL"/>
          </a:p>
        </p:txBody>
      </p:sp>
      <p:sp>
        <p:nvSpPr>
          <p:cNvPr id="160" name="Tijdelijke aanduiding voor tekst 159"/>
          <p:cNvSpPr>
            <a:spLocks noGrp="1"/>
          </p:cNvSpPr>
          <p:nvPr>
            <p:ph type="body" sz="quarter" idx="11" hasCustomPrompt="1"/>
          </p:nvPr>
        </p:nvSpPr>
        <p:spPr>
          <a:xfrm>
            <a:off x="492125" y="877135"/>
            <a:ext cx="100012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161" name="Rechthoek 160"/>
          <p:cNvSpPr/>
          <p:nvPr userDrawn="1"/>
        </p:nvSpPr>
        <p:spPr>
          <a:xfrm>
            <a:off x="7535465" y="819927"/>
            <a:ext cx="1194116" cy="1179760"/>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62" name="Afbeelding 16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9058" y="896184"/>
            <a:ext cx="30314" cy="110356"/>
          </a:xfrm>
          <a:prstGeom prst="rect">
            <a:avLst/>
          </a:prstGeom>
        </p:spPr>
      </p:pic>
      <p:sp>
        <p:nvSpPr>
          <p:cNvPr id="163" name="Tijdelijke aanduiding voor afbeelding 157"/>
          <p:cNvSpPr>
            <a:spLocks noGrp="1"/>
          </p:cNvSpPr>
          <p:nvPr>
            <p:ph type="pic" sz="quarter" idx="12"/>
          </p:nvPr>
        </p:nvSpPr>
        <p:spPr>
          <a:xfrm>
            <a:off x="7616708" y="1365250"/>
            <a:ext cx="1040400" cy="563563"/>
          </a:xfrm>
        </p:spPr>
        <p:txBody>
          <a:bodyPr/>
          <a:lstStyle>
            <a:lvl1pPr marL="0" indent="0">
              <a:buFont typeface="Arial"/>
              <a:buNone/>
              <a:defRPr sz="550"/>
            </a:lvl1pPr>
          </a:lstStyle>
          <a:p>
            <a:endParaRPr lang="nl-NL"/>
          </a:p>
        </p:txBody>
      </p:sp>
      <p:sp>
        <p:nvSpPr>
          <p:cNvPr id="164" name="Tijdelijke aanduiding voor tekst 159"/>
          <p:cNvSpPr>
            <a:spLocks noGrp="1"/>
          </p:cNvSpPr>
          <p:nvPr>
            <p:ph type="body" sz="quarter" idx="13" hasCustomPrompt="1"/>
          </p:nvPr>
        </p:nvSpPr>
        <p:spPr>
          <a:xfrm>
            <a:off x="7617460" y="877135"/>
            <a:ext cx="100012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165" name="Rechthoek 164"/>
          <p:cNvSpPr/>
          <p:nvPr userDrawn="1"/>
        </p:nvSpPr>
        <p:spPr>
          <a:xfrm>
            <a:off x="1837737" y="819927"/>
            <a:ext cx="1194116" cy="1179760"/>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66" name="Afbeelding 16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36123" y="896184"/>
            <a:ext cx="30314" cy="110356"/>
          </a:xfrm>
          <a:prstGeom prst="rect">
            <a:avLst/>
          </a:prstGeom>
        </p:spPr>
      </p:pic>
      <p:sp>
        <p:nvSpPr>
          <p:cNvPr id="167" name="Tijdelijke aanduiding voor afbeelding 157"/>
          <p:cNvSpPr>
            <a:spLocks noGrp="1"/>
          </p:cNvSpPr>
          <p:nvPr>
            <p:ph type="pic" sz="quarter" idx="14"/>
          </p:nvPr>
        </p:nvSpPr>
        <p:spPr>
          <a:xfrm>
            <a:off x="1913773" y="1365250"/>
            <a:ext cx="1040400" cy="563563"/>
          </a:xfrm>
        </p:spPr>
        <p:txBody>
          <a:bodyPr/>
          <a:lstStyle>
            <a:lvl1pPr marL="0" indent="0">
              <a:buFont typeface="Arial"/>
              <a:buNone/>
              <a:defRPr sz="550"/>
            </a:lvl1pPr>
          </a:lstStyle>
          <a:p>
            <a:endParaRPr lang="nl-NL"/>
          </a:p>
        </p:txBody>
      </p:sp>
      <p:sp>
        <p:nvSpPr>
          <p:cNvPr id="168" name="Tijdelijke aanduiding voor tekst 159"/>
          <p:cNvSpPr>
            <a:spLocks noGrp="1"/>
          </p:cNvSpPr>
          <p:nvPr>
            <p:ph type="body" sz="quarter" idx="15" hasCustomPrompt="1"/>
          </p:nvPr>
        </p:nvSpPr>
        <p:spPr>
          <a:xfrm>
            <a:off x="1914525" y="877135"/>
            <a:ext cx="100012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169" name="Rechthoek 168"/>
          <p:cNvSpPr/>
          <p:nvPr userDrawn="1"/>
        </p:nvSpPr>
        <p:spPr>
          <a:xfrm>
            <a:off x="3262169" y="819927"/>
            <a:ext cx="1194116" cy="1179760"/>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70" name="Afbeelding 16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58839" y="896184"/>
            <a:ext cx="30314" cy="110356"/>
          </a:xfrm>
          <a:prstGeom prst="rect">
            <a:avLst/>
          </a:prstGeom>
        </p:spPr>
      </p:pic>
      <p:sp>
        <p:nvSpPr>
          <p:cNvPr id="171" name="Tijdelijke aanduiding voor afbeelding 157"/>
          <p:cNvSpPr>
            <a:spLocks noGrp="1"/>
          </p:cNvSpPr>
          <p:nvPr>
            <p:ph type="pic" sz="quarter" idx="16"/>
          </p:nvPr>
        </p:nvSpPr>
        <p:spPr>
          <a:xfrm>
            <a:off x="3336489" y="1365250"/>
            <a:ext cx="1040400" cy="563563"/>
          </a:xfrm>
        </p:spPr>
        <p:txBody>
          <a:bodyPr/>
          <a:lstStyle>
            <a:lvl1pPr marL="0" indent="0">
              <a:buFont typeface="Arial"/>
              <a:buNone/>
              <a:defRPr sz="550"/>
            </a:lvl1pPr>
          </a:lstStyle>
          <a:p>
            <a:endParaRPr lang="nl-NL"/>
          </a:p>
        </p:txBody>
      </p:sp>
      <p:sp>
        <p:nvSpPr>
          <p:cNvPr id="172" name="Tijdelijke aanduiding voor tekst 159"/>
          <p:cNvSpPr>
            <a:spLocks noGrp="1"/>
          </p:cNvSpPr>
          <p:nvPr>
            <p:ph type="body" sz="quarter" idx="17" hasCustomPrompt="1"/>
          </p:nvPr>
        </p:nvSpPr>
        <p:spPr>
          <a:xfrm>
            <a:off x="3337241" y="877135"/>
            <a:ext cx="100012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173" name="Rechthoek 172"/>
          <p:cNvSpPr/>
          <p:nvPr userDrawn="1"/>
        </p:nvSpPr>
        <p:spPr>
          <a:xfrm>
            <a:off x="4686601" y="819927"/>
            <a:ext cx="1194116" cy="1179760"/>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74" name="Afbeelding 17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83463" y="896184"/>
            <a:ext cx="30314" cy="110356"/>
          </a:xfrm>
          <a:prstGeom prst="rect">
            <a:avLst/>
          </a:prstGeom>
        </p:spPr>
      </p:pic>
      <p:sp>
        <p:nvSpPr>
          <p:cNvPr id="175" name="Tijdelijke aanduiding voor afbeelding 157"/>
          <p:cNvSpPr>
            <a:spLocks noGrp="1"/>
          </p:cNvSpPr>
          <p:nvPr>
            <p:ph type="pic" sz="quarter" idx="18"/>
          </p:nvPr>
        </p:nvSpPr>
        <p:spPr>
          <a:xfrm>
            <a:off x="4761113" y="1365250"/>
            <a:ext cx="1040400" cy="563563"/>
          </a:xfrm>
        </p:spPr>
        <p:txBody>
          <a:bodyPr/>
          <a:lstStyle>
            <a:lvl1pPr marL="0" indent="0">
              <a:buFont typeface="Arial"/>
              <a:buNone/>
              <a:defRPr sz="550"/>
            </a:lvl1pPr>
          </a:lstStyle>
          <a:p>
            <a:endParaRPr lang="nl-NL"/>
          </a:p>
        </p:txBody>
      </p:sp>
      <p:sp>
        <p:nvSpPr>
          <p:cNvPr id="176" name="Tijdelijke aanduiding voor tekst 159"/>
          <p:cNvSpPr>
            <a:spLocks noGrp="1"/>
          </p:cNvSpPr>
          <p:nvPr>
            <p:ph type="body" sz="quarter" idx="19" hasCustomPrompt="1"/>
          </p:nvPr>
        </p:nvSpPr>
        <p:spPr>
          <a:xfrm>
            <a:off x="4761865" y="877135"/>
            <a:ext cx="100012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177" name="Rechthoek 176"/>
          <p:cNvSpPr/>
          <p:nvPr userDrawn="1"/>
        </p:nvSpPr>
        <p:spPr>
          <a:xfrm>
            <a:off x="6111033" y="819927"/>
            <a:ext cx="1194116" cy="1179760"/>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78" name="Afbeelding 17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133" y="896184"/>
            <a:ext cx="30314" cy="110356"/>
          </a:xfrm>
          <a:prstGeom prst="rect">
            <a:avLst/>
          </a:prstGeom>
        </p:spPr>
      </p:pic>
      <p:sp>
        <p:nvSpPr>
          <p:cNvPr id="179" name="Tijdelijke aanduiding voor afbeelding 157"/>
          <p:cNvSpPr>
            <a:spLocks noGrp="1"/>
          </p:cNvSpPr>
          <p:nvPr>
            <p:ph type="pic" sz="quarter" idx="20"/>
          </p:nvPr>
        </p:nvSpPr>
        <p:spPr>
          <a:xfrm>
            <a:off x="6184783" y="1365250"/>
            <a:ext cx="1040400" cy="563563"/>
          </a:xfrm>
        </p:spPr>
        <p:txBody>
          <a:bodyPr/>
          <a:lstStyle>
            <a:lvl1pPr marL="0" indent="0">
              <a:buFont typeface="Arial"/>
              <a:buNone/>
              <a:defRPr sz="550"/>
            </a:lvl1pPr>
          </a:lstStyle>
          <a:p>
            <a:endParaRPr lang="nl-NL"/>
          </a:p>
        </p:txBody>
      </p:sp>
      <p:sp>
        <p:nvSpPr>
          <p:cNvPr id="180" name="Tijdelijke aanduiding voor tekst 159"/>
          <p:cNvSpPr>
            <a:spLocks noGrp="1"/>
          </p:cNvSpPr>
          <p:nvPr>
            <p:ph type="body" sz="quarter" idx="21" hasCustomPrompt="1"/>
          </p:nvPr>
        </p:nvSpPr>
        <p:spPr>
          <a:xfrm>
            <a:off x="6185535" y="877135"/>
            <a:ext cx="100012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181" name="Rechthoek 180"/>
          <p:cNvSpPr/>
          <p:nvPr userDrawn="1"/>
        </p:nvSpPr>
        <p:spPr>
          <a:xfrm>
            <a:off x="413305" y="2182813"/>
            <a:ext cx="1194116" cy="1179760"/>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82" name="Afbeelding 18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13723" y="2259070"/>
            <a:ext cx="30314" cy="110356"/>
          </a:xfrm>
          <a:prstGeom prst="rect">
            <a:avLst/>
          </a:prstGeom>
        </p:spPr>
      </p:pic>
      <p:sp>
        <p:nvSpPr>
          <p:cNvPr id="183" name="Tijdelijke aanduiding voor afbeelding 157"/>
          <p:cNvSpPr>
            <a:spLocks noGrp="1"/>
          </p:cNvSpPr>
          <p:nvPr>
            <p:ph type="pic" sz="quarter" idx="22"/>
          </p:nvPr>
        </p:nvSpPr>
        <p:spPr>
          <a:xfrm>
            <a:off x="491373" y="2728136"/>
            <a:ext cx="1040400" cy="563563"/>
          </a:xfrm>
        </p:spPr>
        <p:txBody>
          <a:bodyPr/>
          <a:lstStyle>
            <a:lvl1pPr marL="0" indent="0">
              <a:buFont typeface="Arial"/>
              <a:buNone/>
              <a:defRPr sz="550"/>
            </a:lvl1pPr>
          </a:lstStyle>
          <a:p>
            <a:endParaRPr lang="nl-NL"/>
          </a:p>
        </p:txBody>
      </p:sp>
      <p:sp>
        <p:nvSpPr>
          <p:cNvPr id="184" name="Tijdelijke aanduiding voor tekst 159"/>
          <p:cNvSpPr>
            <a:spLocks noGrp="1"/>
          </p:cNvSpPr>
          <p:nvPr>
            <p:ph type="body" sz="quarter" idx="23" hasCustomPrompt="1"/>
          </p:nvPr>
        </p:nvSpPr>
        <p:spPr>
          <a:xfrm>
            <a:off x="492125" y="2240021"/>
            <a:ext cx="100012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185" name="Rechthoek 184"/>
          <p:cNvSpPr/>
          <p:nvPr userDrawn="1"/>
        </p:nvSpPr>
        <p:spPr>
          <a:xfrm>
            <a:off x="7535465" y="2182813"/>
            <a:ext cx="1194116" cy="1179760"/>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86" name="Afbeelding 18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9058" y="2259070"/>
            <a:ext cx="30314" cy="110356"/>
          </a:xfrm>
          <a:prstGeom prst="rect">
            <a:avLst/>
          </a:prstGeom>
        </p:spPr>
      </p:pic>
      <p:sp>
        <p:nvSpPr>
          <p:cNvPr id="187" name="Tijdelijke aanduiding voor afbeelding 157"/>
          <p:cNvSpPr>
            <a:spLocks noGrp="1"/>
          </p:cNvSpPr>
          <p:nvPr>
            <p:ph type="pic" sz="quarter" idx="24"/>
          </p:nvPr>
        </p:nvSpPr>
        <p:spPr>
          <a:xfrm>
            <a:off x="7616708" y="2728136"/>
            <a:ext cx="1040400" cy="563563"/>
          </a:xfrm>
        </p:spPr>
        <p:txBody>
          <a:bodyPr/>
          <a:lstStyle>
            <a:lvl1pPr marL="0" indent="0">
              <a:buFont typeface="Arial"/>
              <a:buNone/>
              <a:defRPr sz="550"/>
            </a:lvl1pPr>
          </a:lstStyle>
          <a:p>
            <a:endParaRPr lang="nl-NL"/>
          </a:p>
        </p:txBody>
      </p:sp>
      <p:sp>
        <p:nvSpPr>
          <p:cNvPr id="188" name="Tijdelijke aanduiding voor tekst 159"/>
          <p:cNvSpPr>
            <a:spLocks noGrp="1"/>
          </p:cNvSpPr>
          <p:nvPr>
            <p:ph type="body" sz="quarter" idx="25" hasCustomPrompt="1"/>
          </p:nvPr>
        </p:nvSpPr>
        <p:spPr>
          <a:xfrm>
            <a:off x="7617460" y="2240021"/>
            <a:ext cx="100012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189" name="Rechthoek 188"/>
          <p:cNvSpPr/>
          <p:nvPr userDrawn="1"/>
        </p:nvSpPr>
        <p:spPr>
          <a:xfrm>
            <a:off x="1837737" y="2182813"/>
            <a:ext cx="1194116" cy="1179760"/>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90" name="Afbeelding 18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36123" y="2259070"/>
            <a:ext cx="30314" cy="110356"/>
          </a:xfrm>
          <a:prstGeom prst="rect">
            <a:avLst/>
          </a:prstGeom>
        </p:spPr>
      </p:pic>
      <p:sp>
        <p:nvSpPr>
          <p:cNvPr id="191" name="Tijdelijke aanduiding voor afbeelding 157"/>
          <p:cNvSpPr>
            <a:spLocks noGrp="1"/>
          </p:cNvSpPr>
          <p:nvPr>
            <p:ph type="pic" sz="quarter" idx="26"/>
          </p:nvPr>
        </p:nvSpPr>
        <p:spPr>
          <a:xfrm>
            <a:off x="1913773" y="2728136"/>
            <a:ext cx="1040400" cy="563563"/>
          </a:xfrm>
        </p:spPr>
        <p:txBody>
          <a:bodyPr/>
          <a:lstStyle>
            <a:lvl1pPr marL="0" indent="0">
              <a:buFont typeface="Arial"/>
              <a:buNone/>
              <a:defRPr sz="550"/>
            </a:lvl1pPr>
          </a:lstStyle>
          <a:p>
            <a:endParaRPr lang="nl-NL"/>
          </a:p>
        </p:txBody>
      </p:sp>
      <p:sp>
        <p:nvSpPr>
          <p:cNvPr id="192" name="Tijdelijke aanduiding voor tekst 159"/>
          <p:cNvSpPr>
            <a:spLocks noGrp="1"/>
          </p:cNvSpPr>
          <p:nvPr>
            <p:ph type="body" sz="quarter" idx="27" hasCustomPrompt="1"/>
          </p:nvPr>
        </p:nvSpPr>
        <p:spPr>
          <a:xfrm>
            <a:off x="1914525" y="2240021"/>
            <a:ext cx="100012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193" name="Rechthoek 192"/>
          <p:cNvSpPr/>
          <p:nvPr userDrawn="1"/>
        </p:nvSpPr>
        <p:spPr>
          <a:xfrm>
            <a:off x="3262169" y="2182813"/>
            <a:ext cx="1194116" cy="1179760"/>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94" name="Afbeelding 19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58839" y="2259070"/>
            <a:ext cx="30314" cy="110356"/>
          </a:xfrm>
          <a:prstGeom prst="rect">
            <a:avLst/>
          </a:prstGeom>
        </p:spPr>
      </p:pic>
      <p:sp>
        <p:nvSpPr>
          <p:cNvPr id="195" name="Tijdelijke aanduiding voor afbeelding 157"/>
          <p:cNvSpPr>
            <a:spLocks noGrp="1"/>
          </p:cNvSpPr>
          <p:nvPr>
            <p:ph type="pic" sz="quarter" idx="28"/>
          </p:nvPr>
        </p:nvSpPr>
        <p:spPr>
          <a:xfrm>
            <a:off x="3336489" y="2728136"/>
            <a:ext cx="1040400" cy="563563"/>
          </a:xfrm>
        </p:spPr>
        <p:txBody>
          <a:bodyPr/>
          <a:lstStyle>
            <a:lvl1pPr marL="0" indent="0">
              <a:buFont typeface="Arial"/>
              <a:buNone/>
              <a:defRPr sz="550"/>
            </a:lvl1pPr>
          </a:lstStyle>
          <a:p>
            <a:endParaRPr lang="nl-NL"/>
          </a:p>
        </p:txBody>
      </p:sp>
      <p:sp>
        <p:nvSpPr>
          <p:cNvPr id="196" name="Tijdelijke aanduiding voor tekst 159"/>
          <p:cNvSpPr>
            <a:spLocks noGrp="1"/>
          </p:cNvSpPr>
          <p:nvPr>
            <p:ph type="body" sz="quarter" idx="29" hasCustomPrompt="1"/>
          </p:nvPr>
        </p:nvSpPr>
        <p:spPr>
          <a:xfrm>
            <a:off x="3337241" y="2240021"/>
            <a:ext cx="100012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197" name="Rechthoek 196"/>
          <p:cNvSpPr/>
          <p:nvPr userDrawn="1"/>
        </p:nvSpPr>
        <p:spPr>
          <a:xfrm>
            <a:off x="4686601" y="2182813"/>
            <a:ext cx="1194116" cy="1179760"/>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98" name="Afbeelding 19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83463" y="2259070"/>
            <a:ext cx="30314" cy="110356"/>
          </a:xfrm>
          <a:prstGeom prst="rect">
            <a:avLst/>
          </a:prstGeom>
        </p:spPr>
      </p:pic>
      <p:sp>
        <p:nvSpPr>
          <p:cNvPr id="199" name="Tijdelijke aanduiding voor afbeelding 157"/>
          <p:cNvSpPr>
            <a:spLocks noGrp="1"/>
          </p:cNvSpPr>
          <p:nvPr>
            <p:ph type="pic" sz="quarter" idx="30"/>
          </p:nvPr>
        </p:nvSpPr>
        <p:spPr>
          <a:xfrm>
            <a:off x="4761113" y="2728136"/>
            <a:ext cx="1040400" cy="563563"/>
          </a:xfrm>
        </p:spPr>
        <p:txBody>
          <a:bodyPr/>
          <a:lstStyle>
            <a:lvl1pPr marL="0" indent="0">
              <a:buFont typeface="Arial"/>
              <a:buNone/>
              <a:defRPr sz="550"/>
            </a:lvl1pPr>
          </a:lstStyle>
          <a:p>
            <a:endParaRPr lang="nl-NL"/>
          </a:p>
        </p:txBody>
      </p:sp>
      <p:sp>
        <p:nvSpPr>
          <p:cNvPr id="200" name="Tijdelijke aanduiding voor tekst 159"/>
          <p:cNvSpPr>
            <a:spLocks noGrp="1"/>
          </p:cNvSpPr>
          <p:nvPr>
            <p:ph type="body" sz="quarter" idx="31" hasCustomPrompt="1"/>
          </p:nvPr>
        </p:nvSpPr>
        <p:spPr>
          <a:xfrm>
            <a:off x="4761865" y="2240021"/>
            <a:ext cx="100012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201" name="Rechthoek 200"/>
          <p:cNvSpPr/>
          <p:nvPr userDrawn="1"/>
        </p:nvSpPr>
        <p:spPr>
          <a:xfrm>
            <a:off x="6111033" y="2182813"/>
            <a:ext cx="1194116" cy="1179760"/>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202" name="Afbeelding 20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133" y="2259070"/>
            <a:ext cx="30314" cy="110356"/>
          </a:xfrm>
          <a:prstGeom prst="rect">
            <a:avLst/>
          </a:prstGeom>
        </p:spPr>
      </p:pic>
      <p:sp>
        <p:nvSpPr>
          <p:cNvPr id="203" name="Tijdelijke aanduiding voor afbeelding 157"/>
          <p:cNvSpPr>
            <a:spLocks noGrp="1"/>
          </p:cNvSpPr>
          <p:nvPr>
            <p:ph type="pic" sz="quarter" idx="32"/>
          </p:nvPr>
        </p:nvSpPr>
        <p:spPr>
          <a:xfrm>
            <a:off x="6184783" y="2728136"/>
            <a:ext cx="1040400" cy="563563"/>
          </a:xfrm>
        </p:spPr>
        <p:txBody>
          <a:bodyPr/>
          <a:lstStyle>
            <a:lvl1pPr marL="0" indent="0">
              <a:buFont typeface="Arial"/>
              <a:buNone/>
              <a:defRPr sz="550"/>
            </a:lvl1pPr>
          </a:lstStyle>
          <a:p>
            <a:endParaRPr lang="nl-NL"/>
          </a:p>
        </p:txBody>
      </p:sp>
      <p:sp>
        <p:nvSpPr>
          <p:cNvPr id="204" name="Tijdelijke aanduiding voor tekst 159"/>
          <p:cNvSpPr>
            <a:spLocks noGrp="1"/>
          </p:cNvSpPr>
          <p:nvPr>
            <p:ph type="body" sz="quarter" idx="33" hasCustomPrompt="1"/>
          </p:nvPr>
        </p:nvSpPr>
        <p:spPr>
          <a:xfrm>
            <a:off x="6185535" y="2240021"/>
            <a:ext cx="100012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205" name="Rechthoek 204"/>
          <p:cNvSpPr/>
          <p:nvPr userDrawn="1"/>
        </p:nvSpPr>
        <p:spPr>
          <a:xfrm>
            <a:off x="413305" y="3540373"/>
            <a:ext cx="1194116" cy="1179760"/>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206" name="Afbeelding 20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13723" y="3616630"/>
            <a:ext cx="30314" cy="110356"/>
          </a:xfrm>
          <a:prstGeom prst="rect">
            <a:avLst/>
          </a:prstGeom>
        </p:spPr>
      </p:pic>
      <p:sp>
        <p:nvSpPr>
          <p:cNvPr id="207" name="Tijdelijke aanduiding voor afbeelding 157"/>
          <p:cNvSpPr>
            <a:spLocks noGrp="1"/>
          </p:cNvSpPr>
          <p:nvPr>
            <p:ph type="pic" sz="quarter" idx="34"/>
          </p:nvPr>
        </p:nvSpPr>
        <p:spPr>
          <a:xfrm>
            <a:off x="491373" y="4085696"/>
            <a:ext cx="1040400" cy="563563"/>
          </a:xfrm>
        </p:spPr>
        <p:txBody>
          <a:bodyPr/>
          <a:lstStyle>
            <a:lvl1pPr marL="0" indent="0">
              <a:buFont typeface="Arial"/>
              <a:buNone/>
              <a:defRPr sz="550"/>
            </a:lvl1pPr>
          </a:lstStyle>
          <a:p>
            <a:endParaRPr lang="nl-NL"/>
          </a:p>
        </p:txBody>
      </p:sp>
      <p:sp>
        <p:nvSpPr>
          <p:cNvPr id="208" name="Tijdelijke aanduiding voor tekst 159"/>
          <p:cNvSpPr>
            <a:spLocks noGrp="1"/>
          </p:cNvSpPr>
          <p:nvPr>
            <p:ph type="body" sz="quarter" idx="35" hasCustomPrompt="1"/>
          </p:nvPr>
        </p:nvSpPr>
        <p:spPr>
          <a:xfrm>
            <a:off x="492125" y="3597581"/>
            <a:ext cx="100012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209" name="Rechthoek 208"/>
          <p:cNvSpPr/>
          <p:nvPr userDrawn="1"/>
        </p:nvSpPr>
        <p:spPr>
          <a:xfrm>
            <a:off x="7535465" y="3540373"/>
            <a:ext cx="1194116" cy="1179760"/>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210" name="Afbeelding 20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9058" y="3616630"/>
            <a:ext cx="30314" cy="110356"/>
          </a:xfrm>
          <a:prstGeom prst="rect">
            <a:avLst/>
          </a:prstGeom>
        </p:spPr>
      </p:pic>
      <p:sp>
        <p:nvSpPr>
          <p:cNvPr id="211" name="Tijdelijke aanduiding voor afbeelding 157"/>
          <p:cNvSpPr>
            <a:spLocks noGrp="1"/>
          </p:cNvSpPr>
          <p:nvPr>
            <p:ph type="pic" sz="quarter" idx="36"/>
          </p:nvPr>
        </p:nvSpPr>
        <p:spPr>
          <a:xfrm>
            <a:off x="7616708" y="4085696"/>
            <a:ext cx="1040400" cy="563563"/>
          </a:xfrm>
        </p:spPr>
        <p:txBody>
          <a:bodyPr/>
          <a:lstStyle>
            <a:lvl1pPr marL="0" indent="0">
              <a:buFont typeface="Arial"/>
              <a:buNone/>
              <a:defRPr sz="550"/>
            </a:lvl1pPr>
          </a:lstStyle>
          <a:p>
            <a:endParaRPr lang="nl-NL"/>
          </a:p>
        </p:txBody>
      </p:sp>
      <p:sp>
        <p:nvSpPr>
          <p:cNvPr id="212" name="Tijdelijke aanduiding voor tekst 159"/>
          <p:cNvSpPr>
            <a:spLocks noGrp="1"/>
          </p:cNvSpPr>
          <p:nvPr>
            <p:ph type="body" sz="quarter" idx="37" hasCustomPrompt="1"/>
          </p:nvPr>
        </p:nvSpPr>
        <p:spPr>
          <a:xfrm>
            <a:off x="7617460" y="3597581"/>
            <a:ext cx="100012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213" name="Rechthoek 212"/>
          <p:cNvSpPr/>
          <p:nvPr userDrawn="1"/>
        </p:nvSpPr>
        <p:spPr>
          <a:xfrm>
            <a:off x="1837737" y="3540373"/>
            <a:ext cx="1194116" cy="1179760"/>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214" name="Afbeelding 2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36123" y="3616630"/>
            <a:ext cx="30314" cy="110356"/>
          </a:xfrm>
          <a:prstGeom prst="rect">
            <a:avLst/>
          </a:prstGeom>
        </p:spPr>
      </p:pic>
      <p:sp>
        <p:nvSpPr>
          <p:cNvPr id="215" name="Tijdelijke aanduiding voor afbeelding 157"/>
          <p:cNvSpPr>
            <a:spLocks noGrp="1"/>
          </p:cNvSpPr>
          <p:nvPr>
            <p:ph type="pic" sz="quarter" idx="38"/>
          </p:nvPr>
        </p:nvSpPr>
        <p:spPr>
          <a:xfrm>
            <a:off x="1913773" y="4085696"/>
            <a:ext cx="1040400" cy="563563"/>
          </a:xfrm>
        </p:spPr>
        <p:txBody>
          <a:bodyPr/>
          <a:lstStyle>
            <a:lvl1pPr marL="0" indent="0">
              <a:buFont typeface="Arial"/>
              <a:buNone/>
              <a:defRPr sz="550"/>
            </a:lvl1pPr>
          </a:lstStyle>
          <a:p>
            <a:endParaRPr lang="nl-NL"/>
          </a:p>
        </p:txBody>
      </p:sp>
      <p:sp>
        <p:nvSpPr>
          <p:cNvPr id="216" name="Tijdelijke aanduiding voor tekst 159"/>
          <p:cNvSpPr>
            <a:spLocks noGrp="1"/>
          </p:cNvSpPr>
          <p:nvPr>
            <p:ph type="body" sz="quarter" idx="39" hasCustomPrompt="1"/>
          </p:nvPr>
        </p:nvSpPr>
        <p:spPr>
          <a:xfrm>
            <a:off x="1914525" y="3597581"/>
            <a:ext cx="100012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217" name="Rechthoek 216"/>
          <p:cNvSpPr/>
          <p:nvPr userDrawn="1"/>
        </p:nvSpPr>
        <p:spPr>
          <a:xfrm>
            <a:off x="3262169" y="3540373"/>
            <a:ext cx="1194116" cy="1179760"/>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218" name="Afbeelding 2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58839" y="3616630"/>
            <a:ext cx="30314" cy="110356"/>
          </a:xfrm>
          <a:prstGeom prst="rect">
            <a:avLst/>
          </a:prstGeom>
        </p:spPr>
      </p:pic>
      <p:sp>
        <p:nvSpPr>
          <p:cNvPr id="219" name="Tijdelijke aanduiding voor afbeelding 157"/>
          <p:cNvSpPr>
            <a:spLocks noGrp="1"/>
          </p:cNvSpPr>
          <p:nvPr>
            <p:ph type="pic" sz="quarter" idx="40"/>
          </p:nvPr>
        </p:nvSpPr>
        <p:spPr>
          <a:xfrm>
            <a:off x="3336489" y="4085696"/>
            <a:ext cx="1040400" cy="563563"/>
          </a:xfrm>
        </p:spPr>
        <p:txBody>
          <a:bodyPr/>
          <a:lstStyle>
            <a:lvl1pPr marL="0" indent="0">
              <a:buFont typeface="Arial"/>
              <a:buNone/>
              <a:defRPr sz="550"/>
            </a:lvl1pPr>
          </a:lstStyle>
          <a:p>
            <a:endParaRPr lang="nl-NL"/>
          </a:p>
        </p:txBody>
      </p:sp>
      <p:sp>
        <p:nvSpPr>
          <p:cNvPr id="220" name="Tijdelijke aanduiding voor tekst 159"/>
          <p:cNvSpPr>
            <a:spLocks noGrp="1"/>
          </p:cNvSpPr>
          <p:nvPr>
            <p:ph type="body" sz="quarter" idx="41" hasCustomPrompt="1"/>
          </p:nvPr>
        </p:nvSpPr>
        <p:spPr>
          <a:xfrm>
            <a:off x="3337241" y="3597581"/>
            <a:ext cx="100012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221" name="Rechthoek 220"/>
          <p:cNvSpPr/>
          <p:nvPr userDrawn="1"/>
        </p:nvSpPr>
        <p:spPr>
          <a:xfrm>
            <a:off x="4686601" y="3540373"/>
            <a:ext cx="1194116" cy="1179760"/>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222" name="Afbeelding 2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83463" y="3616630"/>
            <a:ext cx="30314" cy="110356"/>
          </a:xfrm>
          <a:prstGeom prst="rect">
            <a:avLst/>
          </a:prstGeom>
        </p:spPr>
      </p:pic>
      <p:sp>
        <p:nvSpPr>
          <p:cNvPr id="223" name="Tijdelijke aanduiding voor afbeelding 157"/>
          <p:cNvSpPr>
            <a:spLocks noGrp="1"/>
          </p:cNvSpPr>
          <p:nvPr>
            <p:ph type="pic" sz="quarter" idx="42"/>
          </p:nvPr>
        </p:nvSpPr>
        <p:spPr>
          <a:xfrm>
            <a:off x="4761113" y="4085696"/>
            <a:ext cx="1040400" cy="563563"/>
          </a:xfrm>
        </p:spPr>
        <p:txBody>
          <a:bodyPr/>
          <a:lstStyle>
            <a:lvl1pPr marL="0" indent="0">
              <a:buFont typeface="Arial"/>
              <a:buNone/>
              <a:defRPr sz="550"/>
            </a:lvl1pPr>
          </a:lstStyle>
          <a:p>
            <a:endParaRPr lang="nl-NL"/>
          </a:p>
        </p:txBody>
      </p:sp>
      <p:sp>
        <p:nvSpPr>
          <p:cNvPr id="224" name="Tijdelijke aanduiding voor tekst 159"/>
          <p:cNvSpPr>
            <a:spLocks noGrp="1"/>
          </p:cNvSpPr>
          <p:nvPr>
            <p:ph type="body" sz="quarter" idx="43" hasCustomPrompt="1"/>
          </p:nvPr>
        </p:nvSpPr>
        <p:spPr>
          <a:xfrm>
            <a:off x="4761865" y="3597581"/>
            <a:ext cx="100012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225" name="Rechthoek 224"/>
          <p:cNvSpPr/>
          <p:nvPr userDrawn="1"/>
        </p:nvSpPr>
        <p:spPr>
          <a:xfrm>
            <a:off x="6111033" y="3540373"/>
            <a:ext cx="1194116" cy="1179760"/>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226" name="Afbeelding 22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133" y="3616630"/>
            <a:ext cx="30314" cy="110356"/>
          </a:xfrm>
          <a:prstGeom prst="rect">
            <a:avLst/>
          </a:prstGeom>
        </p:spPr>
      </p:pic>
      <p:sp>
        <p:nvSpPr>
          <p:cNvPr id="227" name="Tijdelijke aanduiding voor afbeelding 157"/>
          <p:cNvSpPr>
            <a:spLocks noGrp="1"/>
          </p:cNvSpPr>
          <p:nvPr>
            <p:ph type="pic" sz="quarter" idx="44"/>
          </p:nvPr>
        </p:nvSpPr>
        <p:spPr>
          <a:xfrm>
            <a:off x="6184783" y="4085696"/>
            <a:ext cx="1040400" cy="563563"/>
          </a:xfrm>
        </p:spPr>
        <p:txBody>
          <a:bodyPr/>
          <a:lstStyle>
            <a:lvl1pPr marL="0" indent="0">
              <a:buFont typeface="Arial"/>
              <a:buNone/>
              <a:defRPr sz="550"/>
            </a:lvl1pPr>
          </a:lstStyle>
          <a:p>
            <a:endParaRPr lang="nl-NL"/>
          </a:p>
        </p:txBody>
      </p:sp>
      <p:sp>
        <p:nvSpPr>
          <p:cNvPr id="228" name="Tijdelijke aanduiding voor tekst 159"/>
          <p:cNvSpPr>
            <a:spLocks noGrp="1"/>
          </p:cNvSpPr>
          <p:nvPr>
            <p:ph type="body" sz="quarter" idx="45" hasCustomPrompt="1"/>
          </p:nvPr>
        </p:nvSpPr>
        <p:spPr>
          <a:xfrm>
            <a:off x="6185535" y="3597581"/>
            <a:ext cx="100012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2" name="Tijdelijke aanduiding voor datum 1"/>
          <p:cNvSpPr>
            <a:spLocks noGrp="1"/>
          </p:cNvSpPr>
          <p:nvPr>
            <p:ph type="dt" sz="half" idx="46"/>
          </p:nvPr>
        </p:nvSpPr>
        <p:spPr/>
        <p:txBody>
          <a:bodyPr/>
          <a:lstStyle/>
          <a:p>
            <a:fld id="{15C9501B-970B-4D5B-8A94-9A87DC4C88AA}" type="datetimeFigureOut">
              <a:rPr lang="en-GB" smtClean="0"/>
              <a:pPr/>
              <a:t>20/10/2015</a:t>
            </a:fld>
            <a:endParaRPr lang="en-GB" dirty="0"/>
          </a:p>
        </p:txBody>
      </p:sp>
      <p:sp>
        <p:nvSpPr>
          <p:cNvPr id="3" name="Tijdelijke aanduiding voor voettekst 2"/>
          <p:cNvSpPr>
            <a:spLocks noGrp="1"/>
          </p:cNvSpPr>
          <p:nvPr>
            <p:ph type="ftr" sz="quarter" idx="47"/>
          </p:nvPr>
        </p:nvSpPr>
        <p:spPr/>
        <p:txBody>
          <a:bodyPr/>
          <a:lstStyle/>
          <a:p>
            <a:fld id="{3D72DA75-91B7-4341-889C-D92DDDC5BBAC}" type="slidenum">
              <a:rPr lang="en-GB" smtClean="0"/>
              <a:t>‹#›</a:t>
            </a:fld>
            <a:r>
              <a:rPr lang="en-GB" dirty="0" smtClean="0"/>
              <a:t> | Excel2map</a:t>
            </a:r>
            <a:endParaRPr lang="en-GB" dirty="0"/>
          </a:p>
        </p:txBody>
      </p:sp>
    </p:spTree>
    <p:extLst>
      <p:ext uri="{BB962C8B-B14F-4D97-AF65-F5344CB8AC3E}">
        <p14:creationId xmlns:p14="http://schemas.microsoft.com/office/powerpoint/2010/main" val="169885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howcase navigation 6">
    <p:spTree>
      <p:nvGrpSpPr>
        <p:cNvPr id="1" name=""/>
        <p:cNvGrpSpPr/>
        <p:nvPr/>
      </p:nvGrpSpPr>
      <p:grpSpPr>
        <a:xfrm>
          <a:off x="0" y="0"/>
          <a:ext cx="0" cy="0"/>
          <a:chOff x="0" y="0"/>
          <a:chExt cx="0" cy="0"/>
        </a:xfrm>
      </p:grpSpPr>
      <p:pic>
        <p:nvPicPr>
          <p:cNvPr id="28" name="Afbeelding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18"/>
            <a:ext cx="9143999" cy="5149735"/>
          </a:xfrm>
          <a:prstGeom prst="rect">
            <a:avLst/>
          </a:prstGeom>
        </p:spPr>
      </p:pic>
      <p:sp>
        <p:nvSpPr>
          <p:cNvPr id="5" name="Rechthoek 4"/>
          <p:cNvSpPr/>
          <p:nvPr userDrawn="1"/>
        </p:nvSpPr>
        <p:spPr>
          <a:xfrm>
            <a:off x="413305" y="819927"/>
            <a:ext cx="2558496" cy="1675623"/>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7" name="Afbeelding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59025" y="896184"/>
            <a:ext cx="30314" cy="110356"/>
          </a:xfrm>
          <a:prstGeom prst="rect">
            <a:avLst/>
          </a:prstGeom>
        </p:spPr>
      </p:pic>
      <p:sp>
        <p:nvSpPr>
          <p:cNvPr id="155" name="Tijdelijke aanduiding voor dianummer 5"/>
          <p:cNvSpPr>
            <a:spLocks noGrp="1"/>
          </p:cNvSpPr>
          <p:nvPr userDrawn="1">
            <p:ph type="sldNum" sz="quarter" idx="4"/>
          </p:nvPr>
        </p:nvSpPr>
        <p:spPr>
          <a:xfrm>
            <a:off x="423136" y="4867994"/>
            <a:ext cx="271098" cy="168990"/>
          </a:xfrm>
          <a:prstGeom prst="rect">
            <a:avLst/>
          </a:prstGeom>
        </p:spPr>
        <p:txBody>
          <a:bodyPr vert="horz" lIns="0" tIns="0" rIns="0" bIns="0" rtlCol="0" anchor="b" anchorCtr="0"/>
          <a:lstStyle>
            <a:lvl1pPr algn="l">
              <a:defRPr sz="550" b="1">
                <a:solidFill>
                  <a:schemeClr val="tx1"/>
                </a:solidFill>
                <a:latin typeface="Arial" pitchFamily="34" charset="0"/>
                <a:cs typeface="Arial" pitchFamily="34" charset="0"/>
              </a:defRPr>
            </a:lvl1pPr>
          </a:lstStyle>
          <a:p>
            <a:fld id="{6CD44126-CD28-6A41-8849-1FDC38168F7B}" type="slidenum">
              <a:rPr lang="en-GB" smtClean="0"/>
              <a:t>‹#›</a:t>
            </a:fld>
            <a:endParaRPr lang="en-GB" dirty="0"/>
          </a:p>
        </p:txBody>
      </p:sp>
      <p:sp>
        <p:nvSpPr>
          <p:cNvPr id="158" name="Tijdelijke aanduiding voor afbeelding 157"/>
          <p:cNvSpPr>
            <a:spLocks noGrp="1"/>
          </p:cNvSpPr>
          <p:nvPr>
            <p:ph type="pic" sz="quarter" idx="10"/>
          </p:nvPr>
        </p:nvSpPr>
        <p:spPr>
          <a:xfrm>
            <a:off x="491372" y="1365250"/>
            <a:ext cx="2397877" cy="1050925"/>
          </a:xfrm>
        </p:spPr>
        <p:txBody>
          <a:bodyPr/>
          <a:lstStyle>
            <a:lvl1pPr marL="0" indent="0">
              <a:buFont typeface="Arial"/>
              <a:buNone/>
              <a:defRPr sz="550"/>
            </a:lvl1pPr>
          </a:lstStyle>
          <a:p>
            <a:endParaRPr lang="nl-NL"/>
          </a:p>
        </p:txBody>
      </p:sp>
      <p:sp>
        <p:nvSpPr>
          <p:cNvPr id="160" name="Tijdelijke aanduiding voor tekst 159"/>
          <p:cNvSpPr>
            <a:spLocks noGrp="1"/>
          </p:cNvSpPr>
          <p:nvPr>
            <p:ph type="body" sz="quarter" idx="11" hasCustomPrompt="1"/>
          </p:nvPr>
        </p:nvSpPr>
        <p:spPr>
          <a:xfrm>
            <a:off x="492125" y="877135"/>
            <a:ext cx="231457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99" name="Rechthoek 98"/>
          <p:cNvSpPr/>
          <p:nvPr userDrawn="1"/>
        </p:nvSpPr>
        <p:spPr>
          <a:xfrm>
            <a:off x="3283505" y="819927"/>
            <a:ext cx="2558496" cy="1675623"/>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00" name="Afbeelding 9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29225" y="896184"/>
            <a:ext cx="30314" cy="110356"/>
          </a:xfrm>
          <a:prstGeom prst="rect">
            <a:avLst/>
          </a:prstGeom>
        </p:spPr>
      </p:pic>
      <p:sp>
        <p:nvSpPr>
          <p:cNvPr id="101" name="Tijdelijke aanduiding voor afbeelding 157"/>
          <p:cNvSpPr>
            <a:spLocks noGrp="1"/>
          </p:cNvSpPr>
          <p:nvPr>
            <p:ph type="pic" sz="quarter" idx="12"/>
          </p:nvPr>
        </p:nvSpPr>
        <p:spPr>
          <a:xfrm>
            <a:off x="3361572" y="1365250"/>
            <a:ext cx="2397877" cy="1050925"/>
          </a:xfrm>
        </p:spPr>
        <p:txBody>
          <a:bodyPr/>
          <a:lstStyle>
            <a:lvl1pPr marL="0" indent="0">
              <a:buFont typeface="Arial"/>
              <a:buNone/>
              <a:defRPr sz="550"/>
            </a:lvl1pPr>
          </a:lstStyle>
          <a:p>
            <a:endParaRPr lang="nl-NL"/>
          </a:p>
        </p:txBody>
      </p:sp>
      <p:sp>
        <p:nvSpPr>
          <p:cNvPr id="102" name="Tijdelijke aanduiding voor tekst 159"/>
          <p:cNvSpPr>
            <a:spLocks noGrp="1"/>
          </p:cNvSpPr>
          <p:nvPr>
            <p:ph type="body" sz="quarter" idx="13" hasCustomPrompt="1"/>
          </p:nvPr>
        </p:nvSpPr>
        <p:spPr>
          <a:xfrm>
            <a:off x="3362325" y="877135"/>
            <a:ext cx="231457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103" name="Rechthoek 102"/>
          <p:cNvSpPr/>
          <p:nvPr userDrawn="1"/>
        </p:nvSpPr>
        <p:spPr>
          <a:xfrm>
            <a:off x="6166405" y="819927"/>
            <a:ext cx="2558496" cy="1675623"/>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04" name="Afbeelding 10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12125" y="896184"/>
            <a:ext cx="30314" cy="110356"/>
          </a:xfrm>
          <a:prstGeom prst="rect">
            <a:avLst/>
          </a:prstGeom>
        </p:spPr>
      </p:pic>
      <p:sp>
        <p:nvSpPr>
          <p:cNvPr id="105" name="Tijdelijke aanduiding voor afbeelding 157"/>
          <p:cNvSpPr>
            <a:spLocks noGrp="1"/>
          </p:cNvSpPr>
          <p:nvPr>
            <p:ph type="pic" sz="quarter" idx="14"/>
          </p:nvPr>
        </p:nvSpPr>
        <p:spPr>
          <a:xfrm>
            <a:off x="6244472" y="1365250"/>
            <a:ext cx="2397877" cy="1050925"/>
          </a:xfrm>
        </p:spPr>
        <p:txBody>
          <a:bodyPr/>
          <a:lstStyle>
            <a:lvl1pPr marL="0" indent="0">
              <a:buFont typeface="Arial"/>
              <a:buNone/>
              <a:defRPr sz="550"/>
            </a:lvl1pPr>
          </a:lstStyle>
          <a:p>
            <a:endParaRPr lang="nl-NL"/>
          </a:p>
        </p:txBody>
      </p:sp>
      <p:sp>
        <p:nvSpPr>
          <p:cNvPr id="106" name="Tijdelijke aanduiding voor tekst 159"/>
          <p:cNvSpPr>
            <a:spLocks noGrp="1"/>
          </p:cNvSpPr>
          <p:nvPr>
            <p:ph type="body" sz="quarter" idx="15" hasCustomPrompt="1"/>
          </p:nvPr>
        </p:nvSpPr>
        <p:spPr>
          <a:xfrm>
            <a:off x="6245225" y="877135"/>
            <a:ext cx="231457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107" name="Rechthoek 106"/>
          <p:cNvSpPr/>
          <p:nvPr userDrawn="1"/>
        </p:nvSpPr>
        <p:spPr>
          <a:xfrm>
            <a:off x="413305" y="2790825"/>
            <a:ext cx="2558496" cy="1675623"/>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08" name="Afbeelding 10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59025" y="2867082"/>
            <a:ext cx="30314" cy="110356"/>
          </a:xfrm>
          <a:prstGeom prst="rect">
            <a:avLst/>
          </a:prstGeom>
        </p:spPr>
      </p:pic>
      <p:sp>
        <p:nvSpPr>
          <p:cNvPr id="109" name="Tijdelijke aanduiding voor afbeelding 157"/>
          <p:cNvSpPr>
            <a:spLocks noGrp="1"/>
          </p:cNvSpPr>
          <p:nvPr>
            <p:ph type="pic" sz="quarter" idx="16"/>
          </p:nvPr>
        </p:nvSpPr>
        <p:spPr>
          <a:xfrm>
            <a:off x="491372" y="3336148"/>
            <a:ext cx="2397877" cy="1050925"/>
          </a:xfrm>
        </p:spPr>
        <p:txBody>
          <a:bodyPr/>
          <a:lstStyle>
            <a:lvl1pPr marL="0" indent="0">
              <a:buFont typeface="Arial"/>
              <a:buNone/>
              <a:defRPr sz="550"/>
            </a:lvl1pPr>
          </a:lstStyle>
          <a:p>
            <a:endParaRPr lang="nl-NL"/>
          </a:p>
        </p:txBody>
      </p:sp>
      <p:sp>
        <p:nvSpPr>
          <p:cNvPr id="110" name="Tijdelijke aanduiding voor tekst 159"/>
          <p:cNvSpPr>
            <a:spLocks noGrp="1"/>
          </p:cNvSpPr>
          <p:nvPr>
            <p:ph type="body" sz="quarter" idx="17" hasCustomPrompt="1"/>
          </p:nvPr>
        </p:nvSpPr>
        <p:spPr>
          <a:xfrm>
            <a:off x="492125" y="2848033"/>
            <a:ext cx="231457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111" name="Rechthoek 110"/>
          <p:cNvSpPr/>
          <p:nvPr userDrawn="1"/>
        </p:nvSpPr>
        <p:spPr>
          <a:xfrm>
            <a:off x="3283505" y="2790825"/>
            <a:ext cx="2558496" cy="1675623"/>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12" name="Afbeelding 1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29225" y="2867082"/>
            <a:ext cx="30314" cy="110356"/>
          </a:xfrm>
          <a:prstGeom prst="rect">
            <a:avLst/>
          </a:prstGeom>
        </p:spPr>
      </p:pic>
      <p:sp>
        <p:nvSpPr>
          <p:cNvPr id="113" name="Tijdelijke aanduiding voor afbeelding 157"/>
          <p:cNvSpPr>
            <a:spLocks noGrp="1"/>
          </p:cNvSpPr>
          <p:nvPr>
            <p:ph type="pic" sz="quarter" idx="18"/>
          </p:nvPr>
        </p:nvSpPr>
        <p:spPr>
          <a:xfrm>
            <a:off x="3361572" y="3336148"/>
            <a:ext cx="2397877" cy="1050925"/>
          </a:xfrm>
        </p:spPr>
        <p:txBody>
          <a:bodyPr/>
          <a:lstStyle>
            <a:lvl1pPr marL="0" indent="0">
              <a:buFont typeface="Arial"/>
              <a:buNone/>
              <a:defRPr sz="550"/>
            </a:lvl1pPr>
          </a:lstStyle>
          <a:p>
            <a:endParaRPr lang="nl-NL"/>
          </a:p>
        </p:txBody>
      </p:sp>
      <p:sp>
        <p:nvSpPr>
          <p:cNvPr id="114" name="Tijdelijke aanduiding voor tekst 159"/>
          <p:cNvSpPr>
            <a:spLocks noGrp="1"/>
          </p:cNvSpPr>
          <p:nvPr>
            <p:ph type="body" sz="quarter" idx="19" hasCustomPrompt="1"/>
          </p:nvPr>
        </p:nvSpPr>
        <p:spPr>
          <a:xfrm>
            <a:off x="3362325" y="2848033"/>
            <a:ext cx="231457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115" name="Rechthoek 114"/>
          <p:cNvSpPr/>
          <p:nvPr userDrawn="1"/>
        </p:nvSpPr>
        <p:spPr>
          <a:xfrm>
            <a:off x="6166405" y="2790825"/>
            <a:ext cx="2558496" cy="1675623"/>
          </a:xfrm>
          <a:prstGeom prst="rect">
            <a:avLst/>
          </a:prstGeom>
          <a:noFill/>
          <a:ln w="381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116" name="Afbeelding 1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12125" y="2867082"/>
            <a:ext cx="30314" cy="110356"/>
          </a:xfrm>
          <a:prstGeom prst="rect">
            <a:avLst/>
          </a:prstGeom>
        </p:spPr>
      </p:pic>
      <p:sp>
        <p:nvSpPr>
          <p:cNvPr id="117" name="Tijdelijke aanduiding voor afbeelding 157"/>
          <p:cNvSpPr>
            <a:spLocks noGrp="1"/>
          </p:cNvSpPr>
          <p:nvPr>
            <p:ph type="pic" sz="quarter" idx="20"/>
          </p:nvPr>
        </p:nvSpPr>
        <p:spPr>
          <a:xfrm>
            <a:off x="6244472" y="3336148"/>
            <a:ext cx="2397877" cy="1050925"/>
          </a:xfrm>
        </p:spPr>
        <p:txBody>
          <a:bodyPr/>
          <a:lstStyle>
            <a:lvl1pPr marL="0" indent="0">
              <a:buFont typeface="Arial"/>
              <a:buNone/>
              <a:defRPr sz="550"/>
            </a:lvl1pPr>
          </a:lstStyle>
          <a:p>
            <a:endParaRPr lang="nl-NL"/>
          </a:p>
        </p:txBody>
      </p:sp>
      <p:sp>
        <p:nvSpPr>
          <p:cNvPr id="118" name="Tijdelijke aanduiding voor tekst 159"/>
          <p:cNvSpPr>
            <a:spLocks noGrp="1"/>
          </p:cNvSpPr>
          <p:nvPr>
            <p:ph type="body" sz="quarter" idx="21" hasCustomPrompt="1"/>
          </p:nvPr>
        </p:nvSpPr>
        <p:spPr>
          <a:xfrm>
            <a:off x="6245225" y="2848033"/>
            <a:ext cx="2314575" cy="456366"/>
          </a:xfrm>
        </p:spPr>
        <p:txBody>
          <a:bodyPr/>
          <a:lstStyle>
            <a:lvl1pPr marL="0" indent="0">
              <a:buFont typeface="Arial"/>
              <a:buNone/>
              <a:defRPr sz="900" b="1" cap="all">
                <a:solidFill>
                  <a:schemeClr val="tx2"/>
                </a:solidFill>
                <a:latin typeface="+mj-lt"/>
              </a:defRPr>
            </a:lvl1pPr>
            <a:lvl2pPr marL="361950" indent="0">
              <a:buFont typeface="Arial"/>
              <a:buNone/>
              <a:defRPr sz="900" b="1">
                <a:solidFill>
                  <a:schemeClr val="tx2"/>
                </a:solidFill>
              </a:defRPr>
            </a:lvl2pPr>
            <a:lvl3pPr marL="806450" indent="0">
              <a:buFont typeface="Arial"/>
              <a:buNone/>
              <a:defRPr sz="900" b="1">
                <a:solidFill>
                  <a:schemeClr val="tx2"/>
                </a:solidFill>
              </a:defRPr>
            </a:lvl3pPr>
            <a:lvl4pPr marL="1257300" indent="0">
              <a:buFont typeface="Arial"/>
              <a:buNone/>
              <a:defRPr sz="900" b="1">
                <a:solidFill>
                  <a:schemeClr val="tx2"/>
                </a:solidFill>
              </a:defRPr>
            </a:lvl4pPr>
            <a:lvl5pPr marL="1701800" indent="0">
              <a:buFont typeface="Arial"/>
              <a:buNone/>
              <a:defRPr sz="900" b="1">
                <a:solidFill>
                  <a:schemeClr val="tx2"/>
                </a:solidFill>
              </a:defRPr>
            </a:lvl5pPr>
          </a:lstStyle>
          <a:p>
            <a:pPr lvl="0"/>
            <a:r>
              <a:rPr lang="en-GB" dirty="0" err="1" smtClean="0"/>
              <a:t>Klik</a:t>
            </a:r>
            <a:r>
              <a:rPr lang="en-GB" dirty="0" smtClean="0"/>
              <a:t> om </a:t>
            </a:r>
            <a:r>
              <a:rPr lang="en-GB" dirty="0" err="1" smtClean="0"/>
              <a:t>titel</a:t>
            </a:r>
            <a:r>
              <a:rPr lang="en-GB" dirty="0" smtClean="0"/>
              <a:t> </a:t>
            </a:r>
            <a:r>
              <a:rPr lang="en-GB" dirty="0" err="1" smtClean="0"/>
              <a:t>aan</a:t>
            </a:r>
            <a:r>
              <a:rPr lang="en-GB" dirty="0" smtClean="0"/>
              <a:t> </a:t>
            </a:r>
            <a:r>
              <a:rPr lang="en-GB" dirty="0" err="1" smtClean="0"/>
              <a:t>te</a:t>
            </a:r>
            <a:r>
              <a:rPr lang="en-GB" dirty="0" smtClean="0"/>
              <a:t> </a:t>
            </a:r>
            <a:r>
              <a:rPr lang="en-GB" dirty="0" err="1" smtClean="0"/>
              <a:t>passen</a:t>
            </a:r>
            <a:endParaRPr lang="en-GB" dirty="0" smtClean="0"/>
          </a:p>
        </p:txBody>
      </p:sp>
      <p:sp>
        <p:nvSpPr>
          <p:cNvPr id="2" name="Tijdelijke aanduiding voor datum 1"/>
          <p:cNvSpPr>
            <a:spLocks noGrp="1"/>
          </p:cNvSpPr>
          <p:nvPr>
            <p:ph type="dt" sz="half" idx="22"/>
          </p:nvPr>
        </p:nvSpPr>
        <p:spPr/>
        <p:txBody>
          <a:bodyPr/>
          <a:lstStyle/>
          <a:p>
            <a:fld id="{15C9501B-970B-4D5B-8A94-9A87DC4C88AA}" type="datetimeFigureOut">
              <a:rPr lang="en-GB" smtClean="0"/>
              <a:pPr/>
              <a:t>20/10/2015</a:t>
            </a:fld>
            <a:endParaRPr lang="en-GB" dirty="0"/>
          </a:p>
        </p:txBody>
      </p:sp>
      <p:sp>
        <p:nvSpPr>
          <p:cNvPr id="3" name="Tijdelijke aanduiding voor voettekst 2"/>
          <p:cNvSpPr>
            <a:spLocks noGrp="1"/>
          </p:cNvSpPr>
          <p:nvPr>
            <p:ph type="ftr" sz="quarter" idx="23"/>
          </p:nvPr>
        </p:nvSpPr>
        <p:spPr/>
        <p:txBody>
          <a:bodyPr/>
          <a:lstStyle/>
          <a:p>
            <a:fld id="{CFD2F582-A1CE-441E-A352-3DFE9D1DF369}" type="slidenum">
              <a:rPr lang="en-GB" smtClean="0"/>
              <a:t>‹#›</a:t>
            </a:fld>
            <a:r>
              <a:rPr lang="en-GB" dirty="0" smtClean="0"/>
              <a:t> | Excel2map</a:t>
            </a:r>
            <a:endParaRPr lang="en-GB" dirty="0"/>
          </a:p>
        </p:txBody>
      </p:sp>
    </p:spTree>
    <p:extLst>
      <p:ext uri="{BB962C8B-B14F-4D97-AF65-F5344CB8AC3E}">
        <p14:creationId xmlns:p14="http://schemas.microsoft.com/office/powerpoint/2010/main" val="359106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9" name="Groep 8"/>
          <p:cNvGrpSpPr/>
          <p:nvPr userDrawn="1"/>
        </p:nvGrpSpPr>
        <p:grpSpPr>
          <a:xfrm>
            <a:off x="713399" y="1344920"/>
            <a:ext cx="58382" cy="2033280"/>
            <a:chOff x="713399" y="1344920"/>
            <a:chExt cx="58382" cy="2033280"/>
          </a:xfrm>
        </p:grpSpPr>
        <p:pic>
          <p:nvPicPr>
            <p:cNvPr id="5" name="Afbeelding 4" descr="timeline_pijl_wi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399" y="1344920"/>
              <a:ext cx="58382" cy="213591"/>
            </a:xfrm>
            <a:prstGeom prst="rect">
              <a:avLst/>
            </a:prstGeom>
          </p:spPr>
        </p:pic>
        <p:cxnSp>
          <p:nvCxnSpPr>
            <p:cNvPr id="6" name="Rechte verbindingslijn 5"/>
            <p:cNvCxnSpPr/>
            <p:nvPr/>
          </p:nvCxnSpPr>
          <p:spPr>
            <a:xfrm flipV="1">
              <a:off x="728639" y="1651000"/>
              <a:ext cx="0" cy="172720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2" name="Titel 1"/>
          <p:cNvSpPr>
            <a:spLocks noGrp="1"/>
          </p:cNvSpPr>
          <p:nvPr userDrawn="1">
            <p:ph type="ctrTitle"/>
          </p:nvPr>
        </p:nvSpPr>
        <p:spPr>
          <a:xfrm>
            <a:off x="905741" y="1212851"/>
            <a:ext cx="7065818" cy="1316038"/>
          </a:xfrm>
          <a:prstGeom prst="rect">
            <a:avLst/>
          </a:prstGeom>
        </p:spPr>
        <p:txBody>
          <a:bodyPr/>
          <a:lstStyle>
            <a:lvl1pPr>
              <a:defRPr sz="3000" b="0" spc="0">
                <a:solidFill>
                  <a:schemeClr val="bg1"/>
                </a:solidFill>
                <a:latin typeface="Arial Black"/>
                <a:cs typeface="Arial Black"/>
              </a:defRPr>
            </a:lvl1pPr>
          </a:lstStyle>
          <a:p>
            <a:r>
              <a:rPr lang="en-GB" dirty="0" err="1" smtClean="0"/>
              <a:t>Titelstijl</a:t>
            </a:r>
            <a:r>
              <a:rPr lang="en-GB" dirty="0" smtClean="0"/>
              <a:t> van model </a:t>
            </a:r>
            <a:r>
              <a:rPr lang="en-GB" dirty="0" err="1" smtClean="0"/>
              <a:t>bewerken</a:t>
            </a:r>
            <a:endParaRPr lang="en-GB" dirty="0"/>
          </a:p>
        </p:txBody>
      </p:sp>
      <p:sp>
        <p:nvSpPr>
          <p:cNvPr id="7" name="Rechthoek 6"/>
          <p:cNvSpPr/>
          <p:nvPr userDrawn="1"/>
        </p:nvSpPr>
        <p:spPr>
          <a:xfrm>
            <a:off x="0" y="0"/>
            <a:ext cx="9144000" cy="540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Rechthoek 7"/>
          <p:cNvSpPr/>
          <p:nvPr userDrawn="1"/>
        </p:nvSpPr>
        <p:spPr>
          <a:xfrm>
            <a:off x="0" y="4604400"/>
            <a:ext cx="9144000" cy="540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4" name="Afbeelding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3212545"/>
            <a:ext cx="9144000" cy="386230"/>
          </a:xfrm>
          <a:prstGeom prst="rect">
            <a:avLst/>
          </a:prstGeom>
        </p:spPr>
      </p:pic>
    </p:spTree>
    <p:extLst>
      <p:ext uri="{BB962C8B-B14F-4D97-AF65-F5344CB8AC3E}">
        <p14:creationId xmlns:p14="http://schemas.microsoft.com/office/powerpoint/2010/main" val="107338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_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ep 2"/>
          <p:cNvGrpSpPr/>
          <p:nvPr userDrawn="1"/>
        </p:nvGrpSpPr>
        <p:grpSpPr>
          <a:xfrm>
            <a:off x="713666" y="1344920"/>
            <a:ext cx="57847" cy="2033280"/>
            <a:chOff x="713666" y="1344920"/>
            <a:chExt cx="57847" cy="2033280"/>
          </a:xfrm>
        </p:grpSpPr>
        <p:pic>
          <p:nvPicPr>
            <p:cNvPr id="5" name="Afbeelding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666" y="1344920"/>
              <a:ext cx="57847" cy="213591"/>
            </a:xfrm>
            <a:prstGeom prst="rect">
              <a:avLst/>
            </a:prstGeom>
          </p:spPr>
        </p:pic>
        <p:cxnSp>
          <p:nvCxnSpPr>
            <p:cNvPr id="6" name="Rechte verbindingslijn 5"/>
            <p:cNvCxnSpPr/>
            <p:nvPr/>
          </p:nvCxnSpPr>
          <p:spPr>
            <a:xfrm flipV="1">
              <a:off x="728639" y="1651000"/>
              <a:ext cx="0" cy="172720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 name="Titel 1"/>
          <p:cNvSpPr>
            <a:spLocks noGrp="1"/>
          </p:cNvSpPr>
          <p:nvPr userDrawn="1">
            <p:ph type="ctrTitle"/>
          </p:nvPr>
        </p:nvSpPr>
        <p:spPr>
          <a:xfrm>
            <a:off x="905741" y="1212851"/>
            <a:ext cx="7065818" cy="1316038"/>
          </a:xfrm>
          <a:prstGeom prst="rect">
            <a:avLst/>
          </a:prstGeom>
        </p:spPr>
        <p:txBody>
          <a:bodyPr/>
          <a:lstStyle>
            <a:lvl1pPr>
              <a:defRPr sz="3000" b="0" spc="0">
                <a:solidFill>
                  <a:schemeClr val="tx1"/>
                </a:solidFill>
                <a:latin typeface="Arial Black"/>
                <a:cs typeface="Arial Black"/>
              </a:defRPr>
            </a:lvl1pPr>
          </a:lstStyle>
          <a:p>
            <a:r>
              <a:rPr lang="en-GB" dirty="0" err="1" smtClean="0"/>
              <a:t>Titelstijl</a:t>
            </a:r>
            <a:r>
              <a:rPr lang="en-GB" dirty="0" smtClean="0"/>
              <a:t> van model </a:t>
            </a:r>
            <a:r>
              <a:rPr lang="en-GB" dirty="0" err="1" smtClean="0"/>
              <a:t>bewerken</a:t>
            </a:r>
            <a:endParaRPr lang="en-GB" dirty="0"/>
          </a:p>
        </p:txBody>
      </p:sp>
      <p:sp>
        <p:nvSpPr>
          <p:cNvPr id="7" name="Rechthoek 6"/>
          <p:cNvSpPr/>
          <p:nvPr userDrawn="1"/>
        </p:nvSpPr>
        <p:spPr>
          <a:xfrm>
            <a:off x="0" y="0"/>
            <a:ext cx="9144000" cy="540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Rechthoek 7"/>
          <p:cNvSpPr/>
          <p:nvPr userDrawn="1"/>
        </p:nvSpPr>
        <p:spPr>
          <a:xfrm>
            <a:off x="0" y="4604400"/>
            <a:ext cx="9144000" cy="540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4" name="Afbeelding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 y="3212545"/>
            <a:ext cx="9143993" cy="386230"/>
          </a:xfrm>
          <a:prstGeom prst="rect">
            <a:avLst/>
          </a:prstGeom>
        </p:spPr>
      </p:pic>
    </p:spTree>
    <p:extLst>
      <p:ext uri="{BB962C8B-B14F-4D97-AF65-F5344CB8AC3E}">
        <p14:creationId xmlns:p14="http://schemas.microsoft.com/office/powerpoint/2010/main" val="57632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ep 2"/>
          <p:cNvGrpSpPr/>
          <p:nvPr userDrawn="1"/>
        </p:nvGrpSpPr>
        <p:grpSpPr>
          <a:xfrm>
            <a:off x="713666" y="1344920"/>
            <a:ext cx="57847" cy="2033280"/>
            <a:chOff x="713666" y="1344920"/>
            <a:chExt cx="57847" cy="2033280"/>
          </a:xfrm>
        </p:grpSpPr>
        <p:pic>
          <p:nvPicPr>
            <p:cNvPr id="5" name="Afbeelding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666" y="1344920"/>
              <a:ext cx="57847" cy="213591"/>
            </a:xfrm>
            <a:prstGeom prst="rect">
              <a:avLst/>
            </a:prstGeom>
          </p:spPr>
        </p:pic>
        <p:cxnSp>
          <p:nvCxnSpPr>
            <p:cNvPr id="6" name="Rechte verbindingslijn 5"/>
            <p:cNvCxnSpPr/>
            <p:nvPr/>
          </p:nvCxnSpPr>
          <p:spPr>
            <a:xfrm flipV="1">
              <a:off x="728639" y="1651000"/>
              <a:ext cx="0" cy="172720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 name="Titel 1"/>
          <p:cNvSpPr>
            <a:spLocks noGrp="1"/>
          </p:cNvSpPr>
          <p:nvPr userDrawn="1">
            <p:ph type="ctrTitle"/>
          </p:nvPr>
        </p:nvSpPr>
        <p:spPr>
          <a:xfrm>
            <a:off x="905741" y="1212851"/>
            <a:ext cx="7065818" cy="1316038"/>
          </a:xfrm>
          <a:prstGeom prst="rect">
            <a:avLst/>
          </a:prstGeom>
        </p:spPr>
        <p:txBody>
          <a:bodyPr/>
          <a:lstStyle>
            <a:lvl1pPr>
              <a:defRPr sz="3000" b="0" spc="0" baseline="0">
                <a:solidFill>
                  <a:schemeClr val="tx1"/>
                </a:solidFill>
                <a:latin typeface="Arial Black"/>
                <a:cs typeface="Arial Black"/>
              </a:defRPr>
            </a:lvl1pPr>
          </a:lstStyle>
          <a:p>
            <a:r>
              <a:rPr lang="en-GB" dirty="0" err="1" smtClean="0"/>
              <a:t>Titelstijl</a:t>
            </a:r>
            <a:r>
              <a:rPr lang="en-GB" dirty="0" smtClean="0"/>
              <a:t> van model </a:t>
            </a:r>
            <a:r>
              <a:rPr lang="en-GB" dirty="0" err="1" smtClean="0"/>
              <a:t>bewerken</a:t>
            </a:r>
            <a:endParaRPr lang="en-GB" dirty="0"/>
          </a:p>
        </p:txBody>
      </p:sp>
      <p:sp>
        <p:nvSpPr>
          <p:cNvPr id="7" name="Rechthoek 6"/>
          <p:cNvSpPr/>
          <p:nvPr userDrawn="1"/>
        </p:nvSpPr>
        <p:spPr>
          <a:xfrm>
            <a:off x="0" y="0"/>
            <a:ext cx="9144000" cy="540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Rechthoek 7"/>
          <p:cNvSpPr/>
          <p:nvPr userDrawn="1"/>
        </p:nvSpPr>
        <p:spPr>
          <a:xfrm>
            <a:off x="0" y="4604400"/>
            <a:ext cx="9144000" cy="540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4" name="Afbeelding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 y="3212545"/>
            <a:ext cx="9143993" cy="386230"/>
          </a:xfrm>
          <a:prstGeom prst="rect">
            <a:avLst/>
          </a:prstGeom>
        </p:spPr>
      </p:pic>
    </p:spTree>
    <p:extLst>
      <p:ext uri="{BB962C8B-B14F-4D97-AF65-F5344CB8AC3E}">
        <p14:creationId xmlns:p14="http://schemas.microsoft.com/office/powerpoint/2010/main" val="71422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Bullet">
    <p:spTree>
      <p:nvGrpSpPr>
        <p:cNvPr id="1" name=""/>
        <p:cNvGrpSpPr/>
        <p:nvPr/>
      </p:nvGrpSpPr>
      <p:grpSpPr>
        <a:xfrm>
          <a:off x="0" y="0"/>
          <a:ext cx="0" cy="0"/>
          <a:chOff x="0" y="0"/>
          <a:chExt cx="0" cy="0"/>
        </a:xfrm>
      </p:grpSpPr>
      <p:pic>
        <p:nvPicPr>
          <p:cNvPr id="6" name="Afbeelding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18"/>
            <a:ext cx="9143999" cy="5149735"/>
          </a:xfrm>
          <a:prstGeom prst="rect">
            <a:avLst/>
          </a:prstGeom>
        </p:spPr>
      </p:pic>
      <p:sp>
        <p:nvSpPr>
          <p:cNvPr id="2" name="Titel 1"/>
          <p:cNvSpPr>
            <a:spLocks noGrp="1"/>
          </p:cNvSpPr>
          <p:nvPr>
            <p:ph type="title"/>
          </p:nvPr>
        </p:nvSpPr>
        <p:spPr>
          <a:xfrm>
            <a:off x="424800" y="900000"/>
            <a:ext cx="8301600" cy="720000"/>
          </a:xfrm>
          <a:prstGeom prst="rect">
            <a:avLst/>
          </a:prstGeom>
        </p:spPr>
        <p:txBody>
          <a:bodyPr/>
          <a:lstStyle/>
          <a:p>
            <a:r>
              <a:rPr lang="en-GB" dirty="0" err="1" smtClean="0"/>
              <a:t>Titelstijl</a:t>
            </a:r>
            <a:r>
              <a:rPr lang="en-GB" dirty="0" smtClean="0"/>
              <a:t> van model </a:t>
            </a:r>
            <a:r>
              <a:rPr lang="en-GB" dirty="0" err="1" smtClean="0"/>
              <a:t>bewerken</a:t>
            </a:r>
            <a:endParaRPr lang="en-GB" dirty="0"/>
          </a:p>
        </p:txBody>
      </p:sp>
      <p:sp>
        <p:nvSpPr>
          <p:cNvPr id="3" name="Tijdelijke aanduiding voor inhoud 2"/>
          <p:cNvSpPr>
            <a:spLocks noGrp="1"/>
          </p:cNvSpPr>
          <p:nvPr>
            <p:ph idx="1"/>
          </p:nvPr>
        </p:nvSpPr>
        <p:spPr>
          <a:xfrm>
            <a:off x="424800" y="1746000"/>
            <a:ext cx="8301600" cy="3021263"/>
          </a:xfrm>
          <a:prstGeom prst="rect">
            <a:avLst/>
          </a:prstGeom>
        </p:spPr>
        <p:txBody>
          <a:bodyPr/>
          <a:lstStyle/>
          <a:p>
            <a:pPr lvl="0"/>
            <a:r>
              <a:rPr lang="en-GB" dirty="0" err="1" smtClean="0"/>
              <a:t>Klik</a:t>
            </a:r>
            <a:r>
              <a:rPr lang="en-GB" dirty="0" smtClean="0"/>
              <a:t> om de </a:t>
            </a:r>
            <a:r>
              <a:rPr lang="en-GB" dirty="0" err="1" smtClean="0"/>
              <a:t>tekststijl</a:t>
            </a:r>
            <a:r>
              <a:rPr lang="en-GB" dirty="0" smtClean="0"/>
              <a:t> van het model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a:p>
            <a:pPr lvl="3"/>
            <a:r>
              <a:rPr lang="en-GB" dirty="0" err="1" smtClean="0"/>
              <a:t>Vierde</a:t>
            </a:r>
            <a:r>
              <a:rPr lang="en-GB" dirty="0" smtClean="0"/>
              <a:t> </a:t>
            </a:r>
            <a:r>
              <a:rPr lang="en-GB" dirty="0" err="1" smtClean="0"/>
              <a:t>niveau</a:t>
            </a:r>
            <a:endParaRPr lang="en-GB" dirty="0" smtClean="0"/>
          </a:p>
          <a:p>
            <a:pPr lvl="4"/>
            <a:r>
              <a:rPr lang="en-GB" dirty="0" err="1" smtClean="0"/>
              <a:t>Vijfde</a:t>
            </a:r>
            <a:r>
              <a:rPr lang="en-GB" dirty="0" smtClean="0"/>
              <a:t> </a:t>
            </a:r>
            <a:r>
              <a:rPr lang="en-GB" dirty="0" err="1" smtClean="0"/>
              <a:t>niveau</a:t>
            </a:r>
            <a:endParaRPr lang="en-GB" dirty="0"/>
          </a:p>
        </p:txBody>
      </p:sp>
      <p:sp>
        <p:nvSpPr>
          <p:cNvPr id="8" name="Tijdelijke aanduiding voor dianummer 5"/>
          <p:cNvSpPr>
            <a:spLocks noGrp="1"/>
          </p:cNvSpPr>
          <p:nvPr>
            <p:ph type="sldNum" sz="quarter" idx="4"/>
          </p:nvPr>
        </p:nvSpPr>
        <p:spPr>
          <a:xfrm>
            <a:off x="423136" y="4867994"/>
            <a:ext cx="271098" cy="168990"/>
          </a:xfrm>
          <a:prstGeom prst="rect">
            <a:avLst/>
          </a:prstGeom>
        </p:spPr>
        <p:txBody>
          <a:bodyPr vert="horz" lIns="0" tIns="0" rIns="0" bIns="0" rtlCol="0" anchor="b" anchorCtr="0"/>
          <a:lstStyle>
            <a:lvl1pPr algn="l">
              <a:defRPr sz="550" b="1">
                <a:solidFill>
                  <a:schemeClr val="tx1"/>
                </a:solidFill>
                <a:latin typeface="Arial" pitchFamily="34" charset="0"/>
                <a:cs typeface="Arial" pitchFamily="34" charset="0"/>
              </a:defRPr>
            </a:lvl1pPr>
          </a:lstStyle>
          <a:p>
            <a:fld id="{6CD44126-CD28-6A41-8849-1FDC38168F7B}" type="slidenum">
              <a:rPr lang="en-GB" smtClean="0"/>
              <a:t>‹#›</a:t>
            </a:fld>
            <a:endParaRPr lang="en-GB" dirty="0"/>
          </a:p>
        </p:txBody>
      </p:sp>
      <p:sp>
        <p:nvSpPr>
          <p:cNvPr id="7" name="Tijdelijke aanduiding voor datum 6"/>
          <p:cNvSpPr>
            <a:spLocks noGrp="1"/>
          </p:cNvSpPr>
          <p:nvPr>
            <p:ph type="dt" sz="half" idx="10"/>
          </p:nvPr>
        </p:nvSpPr>
        <p:spPr/>
        <p:txBody>
          <a:bodyPr/>
          <a:lstStyle/>
          <a:p>
            <a:fld id="{15C9501B-970B-4D5B-8A94-9A87DC4C88AA}" type="datetimeFigureOut">
              <a:rPr lang="en-GB" smtClean="0"/>
              <a:pPr/>
              <a:t>20/10/2015</a:t>
            </a:fld>
            <a:endParaRPr lang="en-GB" dirty="0"/>
          </a:p>
        </p:txBody>
      </p:sp>
      <p:sp>
        <p:nvSpPr>
          <p:cNvPr id="4" name="Tijdelijke aanduiding voor voettekst 3"/>
          <p:cNvSpPr>
            <a:spLocks noGrp="1"/>
          </p:cNvSpPr>
          <p:nvPr>
            <p:ph type="ftr" sz="quarter" idx="11"/>
          </p:nvPr>
        </p:nvSpPr>
        <p:spPr/>
        <p:txBody>
          <a:bodyPr/>
          <a:lstStyle/>
          <a:p>
            <a:fld id="{E9CC8D4D-E871-4A78-AE55-83AB7EB3A6C8}" type="slidenum">
              <a:rPr lang="en-GB" smtClean="0"/>
              <a:t>‹#›</a:t>
            </a:fld>
            <a:r>
              <a:rPr lang="en-GB" dirty="0" smtClean="0"/>
              <a:t> | Excel2map</a:t>
            </a:r>
            <a:endParaRPr lang="en-GB" dirty="0"/>
          </a:p>
        </p:txBody>
      </p:sp>
    </p:spTree>
    <p:extLst>
      <p:ext uri="{BB962C8B-B14F-4D97-AF65-F5344CB8AC3E}">
        <p14:creationId xmlns:p14="http://schemas.microsoft.com/office/powerpoint/2010/main" val="360842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Image">
    <p:spTree>
      <p:nvGrpSpPr>
        <p:cNvPr id="1" name=""/>
        <p:cNvGrpSpPr/>
        <p:nvPr/>
      </p:nvGrpSpPr>
      <p:grpSpPr>
        <a:xfrm>
          <a:off x="0" y="0"/>
          <a:ext cx="0" cy="0"/>
          <a:chOff x="0" y="0"/>
          <a:chExt cx="0" cy="0"/>
        </a:xfrm>
      </p:grpSpPr>
      <p:pic>
        <p:nvPicPr>
          <p:cNvPr id="6" name="Afbeelding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18"/>
            <a:ext cx="9143999" cy="5149735"/>
          </a:xfrm>
          <a:prstGeom prst="rect">
            <a:avLst/>
          </a:prstGeom>
        </p:spPr>
      </p:pic>
      <p:sp>
        <p:nvSpPr>
          <p:cNvPr id="2" name="Titel 1"/>
          <p:cNvSpPr>
            <a:spLocks noGrp="1"/>
          </p:cNvSpPr>
          <p:nvPr>
            <p:ph type="title"/>
          </p:nvPr>
        </p:nvSpPr>
        <p:spPr>
          <a:xfrm>
            <a:off x="424800" y="900000"/>
            <a:ext cx="8229600" cy="720000"/>
          </a:xfrm>
          <a:prstGeom prst="rect">
            <a:avLst/>
          </a:prstGeom>
        </p:spPr>
        <p:txBody>
          <a:bodyPr/>
          <a:lstStyle/>
          <a:p>
            <a:r>
              <a:rPr lang="en-GB" dirty="0" err="1" smtClean="0"/>
              <a:t>Titelstijl</a:t>
            </a:r>
            <a:r>
              <a:rPr lang="en-GB" dirty="0" smtClean="0"/>
              <a:t> van model </a:t>
            </a:r>
            <a:r>
              <a:rPr lang="en-GB" dirty="0" err="1" smtClean="0"/>
              <a:t>bewerken</a:t>
            </a:r>
            <a:endParaRPr lang="en-GB" dirty="0"/>
          </a:p>
        </p:txBody>
      </p:sp>
      <p:sp>
        <p:nvSpPr>
          <p:cNvPr id="3" name="Tijdelijke aanduiding voor inhoud 2"/>
          <p:cNvSpPr>
            <a:spLocks noGrp="1"/>
          </p:cNvSpPr>
          <p:nvPr>
            <p:ph idx="1" hasCustomPrompt="1"/>
          </p:nvPr>
        </p:nvSpPr>
        <p:spPr>
          <a:xfrm>
            <a:off x="0" y="1682750"/>
            <a:ext cx="9144000" cy="3185244"/>
          </a:xfrm>
          <a:prstGeom prst="rect">
            <a:avLst/>
          </a:prstGeom>
        </p:spPr>
        <p:txBody>
          <a:bodyPr anchor="ctr"/>
          <a:lstStyle>
            <a:lvl1pPr marL="0" indent="0" algn="ctr">
              <a:buNone/>
              <a:defRPr/>
            </a:lvl1pPr>
          </a:lstStyle>
          <a:p>
            <a:pPr lvl="0"/>
            <a:r>
              <a:rPr lang="en-GB" dirty="0" smtClean="0"/>
              <a:t>Insert image here</a:t>
            </a:r>
            <a:endParaRPr lang="en-GB" dirty="0"/>
          </a:p>
        </p:txBody>
      </p:sp>
      <p:sp>
        <p:nvSpPr>
          <p:cNvPr id="7" name="Tijdelijke aanduiding voor datum 6"/>
          <p:cNvSpPr>
            <a:spLocks noGrp="1"/>
          </p:cNvSpPr>
          <p:nvPr>
            <p:ph type="dt" sz="half" idx="10"/>
          </p:nvPr>
        </p:nvSpPr>
        <p:spPr/>
        <p:txBody>
          <a:bodyPr/>
          <a:lstStyle/>
          <a:p>
            <a:fld id="{15C9501B-970B-4D5B-8A94-9A87DC4C88AA}" type="datetimeFigureOut">
              <a:rPr lang="en-GB" smtClean="0"/>
              <a:pPr/>
              <a:t>20/10/2015</a:t>
            </a:fld>
            <a:endParaRPr lang="en-GB" dirty="0"/>
          </a:p>
        </p:txBody>
      </p:sp>
      <p:sp>
        <p:nvSpPr>
          <p:cNvPr id="9" name="Tijdelijke aanduiding voor voettekst 8"/>
          <p:cNvSpPr>
            <a:spLocks noGrp="1"/>
          </p:cNvSpPr>
          <p:nvPr>
            <p:ph type="ftr" sz="quarter" idx="11"/>
          </p:nvPr>
        </p:nvSpPr>
        <p:spPr/>
        <p:txBody>
          <a:bodyPr/>
          <a:lstStyle/>
          <a:p>
            <a:fld id="{9DBA738D-451D-4675-B9C3-8852702643D5}" type="slidenum">
              <a:rPr lang="en-GB" smtClean="0"/>
              <a:t>‹#›</a:t>
            </a:fld>
            <a:r>
              <a:rPr lang="en-GB" dirty="0" smtClean="0"/>
              <a:t> | Excel2map</a:t>
            </a:r>
            <a:endParaRPr lang="en-GB" dirty="0"/>
          </a:p>
        </p:txBody>
      </p:sp>
      <p:sp>
        <p:nvSpPr>
          <p:cNvPr id="10" name="Tijdelijke aanduiding voor dianummer 9"/>
          <p:cNvSpPr>
            <a:spLocks noGrp="1"/>
          </p:cNvSpPr>
          <p:nvPr>
            <p:ph type="sldNum" sz="quarter" idx="12"/>
          </p:nvPr>
        </p:nvSpPr>
        <p:spPr/>
        <p:txBody>
          <a:bodyPr/>
          <a:lstStyle/>
          <a:p>
            <a:fld id="{60A1B602-CD3E-AC41-8242-DD367490E7D3}" type="slidenum">
              <a:rPr lang="en-GB" smtClean="0"/>
              <a:pPr/>
              <a:t>‹#›</a:t>
            </a:fld>
            <a:endParaRPr lang="en-GB" dirty="0"/>
          </a:p>
        </p:txBody>
      </p:sp>
    </p:spTree>
    <p:extLst>
      <p:ext uri="{BB962C8B-B14F-4D97-AF65-F5344CB8AC3E}">
        <p14:creationId xmlns:p14="http://schemas.microsoft.com/office/powerpoint/2010/main" val="99443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Bullet Image">
    <p:spTree>
      <p:nvGrpSpPr>
        <p:cNvPr id="1" name=""/>
        <p:cNvGrpSpPr/>
        <p:nvPr/>
      </p:nvGrpSpPr>
      <p:grpSpPr>
        <a:xfrm>
          <a:off x="0" y="0"/>
          <a:ext cx="0" cy="0"/>
          <a:chOff x="0" y="0"/>
          <a:chExt cx="0" cy="0"/>
        </a:xfrm>
      </p:grpSpPr>
      <p:pic>
        <p:nvPicPr>
          <p:cNvPr id="6" name="Afbeelding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18"/>
            <a:ext cx="9143999" cy="5149735"/>
          </a:xfrm>
          <a:prstGeom prst="rect">
            <a:avLst/>
          </a:prstGeom>
        </p:spPr>
      </p:pic>
      <p:sp>
        <p:nvSpPr>
          <p:cNvPr id="2" name="Titel 1"/>
          <p:cNvSpPr>
            <a:spLocks noGrp="1"/>
          </p:cNvSpPr>
          <p:nvPr>
            <p:ph type="title"/>
          </p:nvPr>
        </p:nvSpPr>
        <p:spPr>
          <a:xfrm>
            <a:off x="424800" y="900000"/>
            <a:ext cx="8301600" cy="720000"/>
          </a:xfrm>
          <a:prstGeom prst="rect">
            <a:avLst/>
          </a:prstGeom>
        </p:spPr>
        <p:txBody>
          <a:bodyPr/>
          <a:lstStyle/>
          <a:p>
            <a:r>
              <a:rPr lang="en-GB" dirty="0" err="1" smtClean="0"/>
              <a:t>Titelstijl</a:t>
            </a:r>
            <a:r>
              <a:rPr lang="en-GB" dirty="0" smtClean="0"/>
              <a:t> van model </a:t>
            </a:r>
            <a:r>
              <a:rPr lang="en-GB" dirty="0" err="1" smtClean="0"/>
              <a:t>bewerken</a:t>
            </a:r>
            <a:endParaRPr lang="en-GB" dirty="0"/>
          </a:p>
        </p:txBody>
      </p:sp>
      <p:sp>
        <p:nvSpPr>
          <p:cNvPr id="3" name="Tijdelijke aanduiding voor inhoud 2"/>
          <p:cNvSpPr>
            <a:spLocks noGrp="1"/>
          </p:cNvSpPr>
          <p:nvPr>
            <p:ph idx="1"/>
          </p:nvPr>
        </p:nvSpPr>
        <p:spPr>
          <a:xfrm>
            <a:off x="424800" y="1746000"/>
            <a:ext cx="3949200" cy="3021263"/>
          </a:xfrm>
          <a:prstGeom prst="rect">
            <a:avLst/>
          </a:prstGeom>
        </p:spPr>
        <p:txBody>
          <a:bodyPr/>
          <a:lstStyle/>
          <a:p>
            <a:pPr lvl="0"/>
            <a:r>
              <a:rPr lang="en-GB" dirty="0" err="1" smtClean="0"/>
              <a:t>Klik</a:t>
            </a:r>
            <a:r>
              <a:rPr lang="en-GB" dirty="0" smtClean="0"/>
              <a:t> om de </a:t>
            </a:r>
            <a:r>
              <a:rPr lang="en-GB" dirty="0" err="1" smtClean="0"/>
              <a:t>tekststijl</a:t>
            </a:r>
            <a:r>
              <a:rPr lang="en-GB" dirty="0" smtClean="0"/>
              <a:t> van het model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a:p>
            <a:pPr lvl="3"/>
            <a:r>
              <a:rPr lang="en-GB" dirty="0" err="1" smtClean="0"/>
              <a:t>Vierde</a:t>
            </a:r>
            <a:r>
              <a:rPr lang="en-GB" dirty="0" smtClean="0"/>
              <a:t> </a:t>
            </a:r>
            <a:r>
              <a:rPr lang="en-GB" dirty="0" err="1" smtClean="0"/>
              <a:t>niveau</a:t>
            </a:r>
            <a:endParaRPr lang="en-GB" dirty="0" smtClean="0"/>
          </a:p>
          <a:p>
            <a:pPr lvl="4"/>
            <a:r>
              <a:rPr lang="en-GB" dirty="0" err="1" smtClean="0"/>
              <a:t>Vijfde</a:t>
            </a:r>
            <a:r>
              <a:rPr lang="en-GB" dirty="0" smtClean="0"/>
              <a:t> </a:t>
            </a:r>
            <a:r>
              <a:rPr lang="en-GB" dirty="0" err="1" smtClean="0"/>
              <a:t>niveau</a:t>
            </a:r>
            <a:endParaRPr lang="en-GB" dirty="0"/>
          </a:p>
        </p:txBody>
      </p:sp>
      <p:sp>
        <p:nvSpPr>
          <p:cNvPr id="8" name="Tijdelijke aanduiding voor dianummer 5"/>
          <p:cNvSpPr>
            <a:spLocks noGrp="1"/>
          </p:cNvSpPr>
          <p:nvPr>
            <p:ph type="sldNum" sz="quarter" idx="4"/>
          </p:nvPr>
        </p:nvSpPr>
        <p:spPr>
          <a:xfrm>
            <a:off x="423136" y="4867994"/>
            <a:ext cx="271098" cy="168990"/>
          </a:xfrm>
          <a:prstGeom prst="rect">
            <a:avLst/>
          </a:prstGeom>
        </p:spPr>
        <p:txBody>
          <a:bodyPr vert="horz" lIns="0" tIns="0" rIns="0" bIns="0" rtlCol="0" anchor="b" anchorCtr="0"/>
          <a:lstStyle>
            <a:lvl1pPr algn="l">
              <a:defRPr sz="550" b="1">
                <a:solidFill>
                  <a:schemeClr val="tx1"/>
                </a:solidFill>
                <a:latin typeface="Arial" pitchFamily="34" charset="0"/>
                <a:cs typeface="Arial" pitchFamily="34" charset="0"/>
              </a:defRPr>
            </a:lvl1pPr>
          </a:lstStyle>
          <a:p>
            <a:fld id="{6CD44126-CD28-6A41-8849-1FDC38168F7B}" type="slidenum">
              <a:rPr lang="en-GB" smtClean="0"/>
              <a:t>‹#›</a:t>
            </a:fld>
            <a:endParaRPr lang="en-GB" dirty="0"/>
          </a:p>
        </p:txBody>
      </p:sp>
      <p:sp>
        <p:nvSpPr>
          <p:cNvPr id="7" name="Tijdelijke aanduiding voor datum 6"/>
          <p:cNvSpPr>
            <a:spLocks noGrp="1"/>
          </p:cNvSpPr>
          <p:nvPr>
            <p:ph type="dt" sz="half" idx="10"/>
          </p:nvPr>
        </p:nvSpPr>
        <p:spPr/>
        <p:txBody>
          <a:bodyPr/>
          <a:lstStyle/>
          <a:p>
            <a:fld id="{15C9501B-970B-4D5B-8A94-9A87DC4C88AA}" type="datetimeFigureOut">
              <a:rPr lang="en-GB" smtClean="0"/>
              <a:pPr/>
              <a:t>20/10/2015</a:t>
            </a:fld>
            <a:endParaRPr lang="en-GB" dirty="0"/>
          </a:p>
        </p:txBody>
      </p:sp>
      <p:sp>
        <p:nvSpPr>
          <p:cNvPr id="4" name="Tijdelijke aanduiding voor voettekst 3"/>
          <p:cNvSpPr>
            <a:spLocks noGrp="1"/>
          </p:cNvSpPr>
          <p:nvPr>
            <p:ph type="ftr" sz="quarter" idx="11"/>
          </p:nvPr>
        </p:nvSpPr>
        <p:spPr/>
        <p:txBody>
          <a:bodyPr/>
          <a:lstStyle/>
          <a:p>
            <a:fld id="{154ED68D-C0FA-47DF-A2DC-E9B95A2C7665}" type="slidenum">
              <a:rPr lang="en-GB" smtClean="0"/>
              <a:t>‹#›</a:t>
            </a:fld>
            <a:r>
              <a:rPr lang="en-GB" dirty="0" smtClean="0"/>
              <a:t> | Excel2map</a:t>
            </a:r>
            <a:endParaRPr lang="en-GB" dirty="0"/>
          </a:p>
        </p:txBody>
      </p:sp>
      <p:sp>
        <p:nvSpPr>
          <p:cNvPr id="9" name="Tijdelijke aanduiding voor inhoud 8"/>
          <p:cNvSpPr>
            <a:spLocks noGrp="1"/>
          </p:cNvSpPr>
          <p:nvPr>
            <p:ph sz="quarter" idx="12" hasCustomPrompt="1"/>
          </p:nvPr>
        </p:nvSpPr>
        <p:spPr>
          <a:xfrm>
            <a:off x="4773600" y="1746249"/>
            <a:ext cx="3949200" cy="3020400"/>
          </a:xfrm>
        </p:spPr>
        <p:txBody>
          <a:bodyPr/>
          <a:lstStyle>
            <a:lvl1pPr marL="0" indent="0">
              <a:buNone/>
              <a:defRPr/>
            </a:lvl1pPr>
          </a:lstStyle>
          <a:p>
            <a:pPr lvl="0"/>
            <a:r>
              <a:rPr lang="en-GB" dirty="0" smtClean="0"/>
              <a:t>Insert image here</a:t>
            </a:r>
            <a:endParaRPr lang="en-GB" dirty="0"/>
          </a:p>
        </p:txBody>
      </p:sp>
    </p:spTree>
    <p:extLst>
      <p:ext uri="{BB962C8B-B14F-4D97-AF65-F5344CB8AC3E}">
        <p14:creationId xmlns:p14="http://schemas.microsoft.com/office/powerpoint/2010/main" val="428566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Afbeelding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118"/>
            <a:ext cx="9143999" cy="5149736"/>
          </a:xfrm>
          <a:prstGeom prst="rect">
            <a:avLst/>
          </a:prstGeom>
        </p:spPr>
      </p:pic>
      <p:grpSp>
        <p:nvGrpSpPr>
          <p:cNvPr id="3" name="Groep 2"/>
          <p:cNvGrpSpPr/>
          <p:nvPr userDrawn="1"/>
        </p:nvGrpSpPr>
        <p:grpSpPr>
          <a:xfrm>
            <a:off x="401387" y="678180"/>
            <a:ext cx="41656" cy="2134859"/>
            <a:chOff x="401387" y="678180"/>
            <a:chExt cx="41656" cy="2134859"/>
          </a:xfrm>
        </p:grpSpPr>
        <p:cxnSp>
          <p:nvCxnSpPr>
            <p:cNvPr id="6" name="Rechte verbindingslijn 5"/>
            <p:cNvCxnSpPr/>
            <p:nvPr userDrawn="1"/>
          </p:nvCxnSpPr>
          <p:spPr>
            <a:xfrm flipV="1">
              <a:off x="413679" y="678180"/>
              <a:ext cx="0" cy="191160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7" name="Afbeelding 6" descr="timeline_pijl_wi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1387" y="2660639"/>
              <a:ext cx="41656" cy="152400"/>
            </a:xfrm>
            <a:prstGeom prst="rect">
              <a:avLst/>
            </a:prstGeom>
          </p:spPr>
        </p:pic>
      </p:grpSp>
      <p:sp>
        <p:nvSpPr>
          <p:cNvPr id="2" name="Titel 1"/>
          <p:cNvSpPr>
            <a:spLocks noGrp="1"/>
          </p:cNvSpPr>
          <p:nvPr>
            <p:ph type="title"/>
          </p:nvPr>
        </p:nvSpPr>
        <p:spPr>
          <a:xfrm>
            <a:off x="575536" y="1035050"/>
            <a:ext cx="8301764" cy="1920240"/>
          </a:xfrm>
        </p:spPr>
        <p:txBody>
          <a:bodyPr anchor="b" anchorCtr="0"/>
          <a:lstStyle>
            <a:lvl1pPr>
              <a:defRPr sz="6000" spc="0" baseline="0">
                <a:solidFill>
                  <a:srgbClr val="FFFFFF"/>
                </a:solidFill>
              </a:defRPr>
            </a:lvl1pPr>
          </a:lstStyle>
          <a:p>
            <a:r>
              <a:rPr lang="en-GB" dirty="0" err="1" smtClean="0"/>
              <a:t>Titelstijl</a:t>
            </a:r>
            <a:r>
              <a:rPr lang="en-GB" dirty="0" smtClean="0"/>
              <a:t> van model </a:t>
            </a:r>
            <a:r>
              <a:rPr lang="en-GB" dirty="0" err="1" smtClean="0"/>
              <a:t>bewerken</a:t>
            </a:r>
            <a:endParaRPr lang="en-GB" dirty="0"/>
          </a:p>
        </p:txBody>
      </p:sp>
    </p:spTree>
    <p:extLst>
      <p:ext uri="{BB962C8B-B14F-4D97-AF65-F5344CB8AC3E}">
        <p14:creationId xmlns:p14="http://schemas.microsoft.com/office/powerpoint/2010/main" val="152292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_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Afbeelding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91295"/>
            <a:ext cx="9143999" cy="205989"/>
          </a:xfrm>
          <a:prstGeom prst="rect">
            <a:avLst/>
          </a:prstGeom>
        </p:spPr>
      </p:pic>
      <p:grpSp>
        <p:nvGrpSpPr>
          <p:cNvPr id="9" name="Groep 8"/>
          <p:cNvGrpSpPr/>
          <p:nvPr userDrawn="1"/>
        </p:nvGrpSpPr>
        <p:grpSpPr>
          <a:xfrm>
            <a:off x="401578" y="678180"/>
            <a:ext cx="41274" cy="2134859"/>
            <a:chOff x="401578" y="678180"/>
            <a:chExt cx="41274" cy="2134859"/>
          </a:xfrm>
        </p:grpSpPr>
        <p:cxnSp>
          <p:nvCxnSpPr>
            <p:cNvPr id="6" name="Rechte verbindingslijn 5"/>
            <p:cNvCxnSpPr/>
            <p:nvPr userDrawn="1"/>
          </p:nvCxnSpPr>
          <p:spPr>
            <a:xfrm flipV="1">
              <a:off x="413679" y="678180"/>
              <a:ext cx="0" cy="191160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Afbeelding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1578" y="2660639"/>
              <a:ext cx="41274" cy="152400"/>
            </a:xfrm>
            <a:prstGeom prst="rect">
              <a:avLst/>
            </a:prstGeom>
          </p:spPr>
        </p:pic>
      </p:grpSp>
      <p:sp>
        <p:nvSpPr>
          <p:cNvPr id="2" name="Titel 1"/>
          <p:cNvSpPr>
            <a:spLocks noGrp="1"/>
          </p:cNvSpPr>
          <p:nvPr userDrawn="1">
            <p:ph type="title"/>
          </p:nvPr>
        </p:nvSpPr>
        <p:spPr>
          <a:xfrm>
            <a:off x="575536" y="1035050"/>
            <a:ext cx="8301764" cy="1920240"/>
          </a:xfrm>
        </p:spPr>
        <p:txBody>
          <a:bodyPr anchor="b" anchorCtr="0"/>
          <a:lstStyle>
            <a:lvl1pPr>
              <a:defRPr sz="6000" spc="0" baseline="0">
                <a:solidFill>
                  <a:schemeClr val="tx1"/>
                </a:solidFill>
              </a:defRPr>
            </a:lvl1pPr>
          </a:lstStyle>
          <a:p>
            <a:r>
              <a:rPr lang="en-GB" dirty="0" err="1" smtClean="0"/>
              <a:t>Titelstijl</a:t>
            </a:r>
            <a:r>
              <a:rPr lang="en-GB" dirty="0" smtClean="0"/>
              <a:t> van model </a:t>
            </a:r>
            <a:r>
              <a:rPr lang="en-GB" dirty="0" err="1" smtClean="0"/>
              <a:t>bewerken</a:t>
            </a:r>
            <a:endParaRPr lang="en-GB" dirty="0"/>
          </a:p>
        </p:txBody>
      </p:sp>
    </p:spTree>
    <p:extLst>
      <p:ext uri="{BB962C8B-B14F-4D97-AF65-F5344CB8AC3E}">
        <p14:creationId xmlns:p14="http://schemas.microsoft.com/office/powerpoint/2010/main" val="77630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wcas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hthoek 6"/>
          <p:cNvSpPr/>
          <p:nvPr userDrawn="1"/>
        </p:nvSpPr>
        <p:spPr>
          <a:xfrm>
            <a:off x="0" y="4604400"/>
            <a:ext cx="9144000" cy="540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4" name="Afbeelding 3" descr="timeline_pijl_wi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399" y="1344920"/>
            <a:ext cx="58382" cy="213591"/>
          </a:xfrm>
          <a:prstGeom prst="rect">
            <a:avLst/>
          </a:prstGeom>
        </p:spPr>
      </p:pic>
      <p:cxnSp>
        <p:nvCxnSpPr>
          <p:cNvPr id="5" name="Rechte verbindingslijn 4"/>
          <p:cNvCxnSpPr/>
          <p:nvPr userDrawn="1"/>
        </p:nvCxnSpPr>
        <p:spPr>
          <a:xfrm flipV="1">
            <a:off x="728639" y="1651000"/>
            <a:ext cx="0" cy="172720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el 1"/>
          <p:cNvSpPr>
            <a:spLocks noGrp="1"/>
          </p:cNvSpPr>
          <p:nvPr>
            <p:ph type="ctrTitle"/>
          </p:nvPr>
        </p:nvSpPr>
        <p:spPr>
          <a:xfrm>
            <a:off x="905741" y="1212851"/>
            <a:ext cx="7065818" cy="1316038"/>
          </a:xfrm>
          <a:prstGeom prst="rect">
            <a:avLst/>
          </a:prstGeom>
        </p:spPr>
        <p:txBody>
          <a:bodyPr/>
          <a:lstStyle>
            <a:lvl1pPr>
              <a:defRPr sz="3000" b="0" spc="0" baseline="0">
                <a:solidFill>
                  <a:schemeClr val="bg1"/>
                </a:solidFill>
                <a:latin typeface="Arial Black"/>
                <a:cs typeface="Arial Black"/>
              </a:defRPr>
            </a:lvl1pPr>
          </a:lstStyle>
          <a:p>
            <a:r>
              <a:rPr lang="en-GB" dirty="0" err="1" smtClean="0"/>
              <a:t>Titelstijl</a:t>
            </a:r>
            <a:r>
              <a:rPr lang="en-GB" dirty="0" smtClean="0"/>
              <a:t> van model </a:t>
            </a:r>
            <a:r>
              <a:rPr lang="en-GB" dirty="0" err="1" smtClean="0"/>
              <a:t>bewerken</a:t>
            </a:r>
            <a:endParaRPr lang="en-GB" dirty="0"/>
          </a:p>
        </p:txBody>
      </p:sp>
      <p:sp>
        <p:nvSpPr>
          <p:cNvPr id="6" name="Rechthoek 5"/>
          <p:cNvSpPr/>
          <p:nvPr userDrawn="1"/>
        </p:nvSpPr>
        <p:spPr>
          <a:xfrm>
            <a:off x="0" y="0"/>
            <a:ext cx="9144000" cy="540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8" name="Afbeelding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3479395"/>
            <a:ext cx="9144000" cy="115869"/>
          </a:xfrm>
          <a:prstGeom prst="rect">
            <a:avLst/>
          </a:prstGeom>
        </p:spPr>
      </p:pic>
      <p:sp>
        <p:nvSpPr>
          <p:cNvPr id="9" name="Tijdelijke aanduiding voor afbeelding 8"/>
          <p:cNvSpPr>
            <a:spLocks noGrp="1"/>
          </p:cNvSpPr>
          <p:nvPr>
            <p:ph type="pic" sz="quarter" idx="10"/>
          </p:nvPr>
        </p:nvSpPr>
        <p:spPr>
          <a:xfrm>
            <a:off x="8676000" y="4932001"/>
            <a:ext cx="69230" cy="143998"/>
          </a:xfrm>
        </p:spPr>
        <p:txBody>
          <a:bodyPr/>
          <a:lstStyle>
            <a:lvl1pPr marL="0" indent="0">
              <a:buNone/>
              <a:defRPr/>
            </a:lvl1pPr>
          </a:lstStyle>
          <a:p>
            <a:endParaRPr lang="nl-NL" dirty="0"/>
          </a:p>
        </p:txBody>
      </p:sp>
    </p:spTree>
    <p:extLst>
      <p:ext uri="{BB962C8B-B14F-4D97-AF65-F5344CB8AC3E}">
        <p14:creationId xmlns:p14="http://schemas.microsoft.com/office/powerpoint/2010/main" val="400757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wcase_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666" y="1344920"/>
            <a:ext cx="57847" cy="213591"/>
          </a:xfrm>
          <a:prstGeom prst="rect">
            <a:avLst/>
          </a:prstGeom>
        </p:spPr>
      </p:pic>
      <p:cxnSp>
        <p:nvCxnSpPr>
          <p:cNvPr id="5" name="Rechte verbindingslijn 4"/>
          <p:cNvCxnSpPr/>
          <p:nvPr userDrawn="1"/>
        </p:nvCxnSpPr>
        <p:spPr>
          <a:xfrm flipV="1">
            <a:off x="728639" y="1651000"/>
            <a:ext cx="0" cy="172720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tel 1"/>
          <p:cNvSpPr>
            <a:spLocks noGrp="1"/>
          </p:cNvSpPr>
          <p:nvPr>
            <p:ph type="ctrTitle"/>
          </p:nvPr>
        </p:nvSpPr>
        <p:spPr>
          <a:xfrm>
            <a:off x="905741" y="1212851"/>
            <a:ext cx="7065818" cy="1316038"/>
          </a:xfrm>
          <a:prstGeom prst="rect">
            <a:avLst/>
          </a:prstGeom>
        </p:spPr>
        <p:txBody>
          <a:bodyPr/>
          <a:lstStyle>
            <a:lvl1pPr>
              <a:defRPr sz="3000" b="0" spc="0" baseline="0">
                <a:solidFill>
                  <a:schemeClr val="tx1"/>
                </a:solidFill>
                <a:latin typeface="Arial Black"/>
                <a:cs typeface="Arial Black"/>
              </a:defRPr>
            </a:lvl1pPr>
          </a:lstStyle>
          <a:p>
            <a:r>
              <a:rPr lang="en-GB" dirty="0" err="1" smtClean="0"/>
              <a:t>Titelstijl</a:t>
            </a:r>
            <a:r>
              <a:rPr lang="en-GB" dirty="0" smtClean="0"/>
              <a:t> van model </a:t>
            </a:r>
            <a:r>
              <a:rPr lang="en-GB" dirty="0" err="1" smtClean="0"/>
              <a:t>bewerken</a:t>
            </a:r>
            <a:endParaRPr lang="en-GB" dirty="0"/>
          </a:p>
        </p:txBody>
      </p:sp>
      <p:sp>
        <p:nvSpPr>
          <p:cNvPr id="6" name="Rechthoek 5"/>
          <p:cNvSpPr/>
          <p:nvPr userDrawn="1"/>
        </p:nvSpPr>
        <p:spPr>
          <a:xfrm>
            <a:off x="0" y="0"/>
            <a:ext cx="9144000" cy="540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7" name="Rechthoek 6"/>
          <p:cNvSpPr/>
          <p:nvPr userDrawn="1"/>
        </p:nvSpPr>
        <p:spPr>
          <a:xfrm>
            <a:off x="0" y="4604400"/>
            <a:ext cx="9144000" cy="540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8" name="Afbeelding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 y="3479395"/>
            <a:ext cx="9143993" cy="115869"/>
          </a:xfrm>
          <a:prstGeom prst="rect">
            <a:avLst/>
          </a:prstGeom>
        </p:spPr>
      </p:pic>
      <p:sp>
        <p:nvSpPr>
          <p:cNvPr id="9" name="Tijdelijke aanduiding voor afbeelding 8"/>
          <p:cNvSpPr>
            <a:spLocks noGrp="1"/>
          </p:cNvSpPr>
          <p:nvPr>
            <p:ph type="pic" sz="quarter" idx="10"/>
          </p:nvPr>
        </p:nvSpPr>
        <p:spPr>
          <a:xfrm>
            <a:off x="8676000" y="4932001"/>
            <a:ext cx="69230" cy="143998"/>
          </a:xfrm>
        </p:spPr>
        <p:txBody>
          <a:bodyPr/>
          <a:lstStyle>
            <a:lvl1pPr marL="0" indent="0">
              <a:buNone/>
              <a:defRPr/>
            </a:lvl1pPr>
          </a:lstStyle>
          <a:p>
            <a:endParaRPr lang="nl-NL" dirty="0"/>
          </a:p>
        </p:txBody>
      </p:sp>
    </p:spTree>
    <p:extLst>
      <p:ext uri="{BB962C8B-B14F-4D97-AF65-F5344CB8AC3E}">
        <p14:creationId xmlns:p14="http://schemas.microsoft.com/office/powerpoint/2010/main" val="370749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jdelijke aanduiding voor voettekst 2"/>
          <p:cNvSpPr>
            <a:spLocks noGrp="1"/>
          </p:cNvSpPr>
          <p:nvPr>
            <p:ph type="ftr" sz="quarter" idx="3"/>
          </p:nvPr>
        </p:nvSpPr>
        <p:spPr>
          <a:xfrm>
            <a:off x="423136" y="4867994"/>
            <a:ext cx="4148864" cy="168406"/>
          </a:xfrm>
          <a:prstGeom prst="rect">
            <a:avLst/>
          </a:prstGeom>
        </p:spPr>
        <p:txBody>
          <a:bodyPr vert="horz" wrap="none" lIns="0" tIns="0" rIns="0" bIns="0" rtlCol="0" anchor="b" anchorCtr="0"/>
          <a:lstStyle>
            <a:lvl1pPr>
              <a:defRPr lang="nl-NL" sz="550" b="1">
                <a:latin typeface="Arial" pitchFamily="34" charset="0"/>
                <a:cs typeface="Arial" pitchFamily="34" charset="0"/>
              </a:defRPr>
            </a:lvl1pPr>
          </a:lstStyle>
          <a:p>
            <a:fld id="{FAD8E772-0B71-453B-91D3-ED152717697B}" type="slidenum">
              <a:rPr lang="en-GB" smtClean="0"/>
              <a:t>‹#›</a:t>
            </a:fld>
            <a:r>
              <a:rPr lang="en-GB" dirty="0" smtClean="0"/>
              <a:t> | Excel2map</a:t>
            </a:r>
            <a:endParaRPr lang="en-GB" dirty="0"/>
          </a:p>
        </p:txBody>
      </p:sp>
      <p:sp>
        <p:nvSpPr>
          <p:cNvPr id="9" name="Tijdelijke aanduiding voor dianummer 5"/>
          <p:cNvSpPr>
            <a:spLocks noGrp="1"/>
          </p:cNvSpPr>
          <p:nvPr>
            <p:ph type="sldNum" sz="quarter" idx="4"/>
          </p:nvPr>
        </p:nvSpPr>
        <p:spPr>
          <a:xfrm>
            <a:off x="423136" y="4867994"/>
            <a:ext cx="4148864" cy="168406"/>
          </a:xfrm>
          <a:prstGeom prst="rect">
            <a:avLst/>
          </a:prstGeom>
        </p:spPr>
        <p:txBody>
          <a:bodyPr vert="horz" wrap="none" lIns="0" tIns="0" rIns="0" bIns="0" rtlCol="0" anchor="b" anchorCtr="0"/>
          <a:lstStyle>
            <a:lvl1pPr algn="l">
              <a:defRPr sz="550" b="1">
                <a:solidFill>
                  <a:schemeClr val="tx1"/>
                </a:solidFill>
                <a:latin typeface="Arial" pitchFamily="34" charset="0"/>
                <a:cs typeface="Arial" pitchFamily="34" charset="0"/>
              </a:defRPr>
            </a:lvl1pPr>
          </a:lstStyle>
          <a:p>
            <a:fld id="{60A1B602-CD3E-AC41-8242-DD367490E7D3}" type="slidenum">
              <a:rPr lang="en-GB" smtClean="0"/>
              <a:pPr/>
              <a:t>‹#›</a:t>
            </a:fld>
            <a:endParaRPr lang="en-GB" dirty="0"/>
          </a:p>
        </p:txBody>
      </p:sp>
      <p:sp>
        <p:nvSpPr>
          <p:cNvPr id="11" name="Tijdelijke aanduiding voor titel 1"/>
          <p:cNvSpPr>
            <a:spLocks noGrp="1"/>
          </p:cNvSpPr>
          <p:nvPr>
            <p:ph type="title"/>
          </p:nvPr>
        </p:nvSpPr>
        <p:spPr>
          <a:xfrm>
            <a:off x="423136" y="898300"/>
            <a:ext cx="8301600" cy="720000"/>
          </a:xfrm>
          <a:prstGeom prst="rect">
            <a:avLst/>
          </a:prstGeom>
        </p:spPr>
        <p:txBody>
          <a:bodyPr vert="horz" lIns="0" tIns="0" rIns="0" bIns="0" rtlCol="0" anchor="t" anchorCtr="0">
            <a:noAutofit/>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12" name="Tijdelijke aanduiding voor tekst 2"/>
          <p:cNvSpPr>
            <a:spLocks noGrp="1"/>
          </p:cNvSpPr>
          <p:nvPr>
            <p:ph type="body" idx="1"/>
          </p:nvPr>
        </p:nvSpPr>
        <p:spPr>
          <a:xfrm>
            <a:off x="423136" y="1746250"/>
            <a:ext cx="8301600" cy="3085200"/>
          </a:xfrm>
          <a:prstGeom prst="rect">
            <a:avLst/>
          </a:prstGeom>
        </p:spPr>
        <p:txBody>
          <a:bodyPr vert="horz" lIns="0" tIns="0" rIns="0" bIns="0" rtlCol="0">
            <a:noAutofit/>
          </a:body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a:p>
            <a:pPr lvl="3"/>
            <a:r>
              <a:rPr lang="en-GB" dirty="0" err="1" smtClean="0"/>
              <a:t>Vierde</a:t>
            </a:r>
            <a:r>
              <a:rPr lang="en-GB" dirty="0" smtClean="0"/>
              <a:t> </a:t>
            </a:r>
            <a:r>
              <a:rPr lang="en-GB" dirty="0" err="1" smtClean="0"/>
              <a:t>niveau</a:t>
            </a:r>
            <a:endParaRPr lang="en-GB" dirty="0" smtClean="0"/>
          </a:p>
          <a:p>
            <a:pPr lvl="4"/>
            <a:r>
              <a:rPr lang="en-GB" dirty="0" err="1" smtClean="0"/>
              <a:t>Vijfde</a:t>
            </a:r>
            <a:r>
              <a:rPr lang="en-GB" dirty="0" smtClean="0"/>
              <a:t> </a:t>
            </a:r>
            <a:r>
              <a:rPr lang="en-GB" dirty="0" err="1" smtClean="0"/>
              <a:t>niveau</a:t>
            </a:r>
            <a:endParaRPr lang="en-GB" dirty="0"/>
          </a:p>
        </p:txBody>
      </p:sp>
      <p:sp>
        <p:nvSpPr>
          <p:cNvPr id="2" name="Tijdelijke aanduiding voor datum 1"/>
          <p:cNvSpPr>
            <a:spLocks noGrp="1"/>
          </p:cNvSpPr>
          <p:nvPr>
            <p:ph type="dt" sz="half" idx="2"/>
          </p:nvPr>
        </p:nvSpPr>
        <p:spPr>
          <a:xfrm>
            <a:off x="7168896" y="4867200"/>
            <a:ext cx="1556004" cy="169200"/>
          </a:xfrm>
          <a:prstGeom prst="rect">
            <a:avLst/>
          </a:prstGeom>
        </p:spPr>
        <p:txBody>
          <a:bodyPr vert="horz" wrap="none" lIns="0" tIns="0" rIns="0" bIns="0" rtlCol="0" anchor="b" anchorCtr="0"/>
          <a:lstStyle>
            <a:lvl1pPr algn="r">
              <a:defRPr lang="nl-NL" sz="550" b="1" smtClean="0">
                <a:latin typeface="Arial" pitchFamily="34" charset="0"/>
                <a:cs typeface="Arial" pitchFamily="34" charset="0"/>
              </a:defRPr>
            </a:lvl1pPr>
          </a:lstStyle>
          <a:p>
            <a:fld id="{15C9501B-970B-4D5B-8A94-9A87DC4C88AA}" type="datetimeFigureOut">
              <a:rPr lang="en-GB" smtClean="0"/>
              <a:pPr/>
              <a:t>20/10/2015</a:t>
            </a:fld>
            <a:endParaRPr lang="en-GB" dirty="0"/>
          </a:p>
        </p:txBody>
      </p:sp>
    </p:spTree>
    <p:extLst>
      <p:ext uri="{BB962C8B-B14F-4D97-AF65-F5344CB8AC3E}">
        <p14:creationId xmlns:p14="http://schemas.microsoft.com/office/powerpoint/2010/main" val="1136566582"/>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50" r:id="rId3"/>
    <p:sldLayoutId id="2147483652" r:id="rId4"/>
    <p:sldLayoutId id="2147483661" r:id="rId5"/>
    <p:sldLayoutId id="2147483658" r:id="rId6"/>
    <p:sldLayoutId id="2147483651" r:id="rId7"/>
    <p:sldLayoutId id="2147483653" r:id="rId8"/>
    <p:sldLayoutId id="2147483659" r:id="rId9"/>
    <p:sldLayoutId id="2147483662" r:id="rId10"/>
    <p:sldLayoutId id="2147483654" r:id="rId11"/>
    <p:sldLayoutId id="2147483655" r:id="rId12"/>
    <p:sldLayoutId id="2147483656" r:id="rId13"/>
    <p:sldLayoutId id="2147483660" r:id="rId14"/>
  </p:sldLayoutIdLst>
  <p:timing>
    <p:tnLst>
      <p:par>
        <p:cTn id="1" dur="indefinite" restart="never" nodeType="tmRoot"/>
      </p:par>
    </p:tnLst>
  </p:timing>
  <p:hf sldNum="0" hdr="0" dt="0"/>
  <p:txStyles>
    <p:titleStyle>
      <a:lvl1pPr algn="l" defTabSz="457200" rtl="0" eaLnBrk="1" latinLnBrk="0" hangingPunct="1">
        <a:spcBef>
          <a:spcPct val="0"/>
        </a:spcBef>
        <a:buNone/>
        <a:defRPr sz="2300" b="0" kern="1200" cap="all" spc="0" baseline="0">
          <a:solidFill>
            <a:schemeClr val="tx2"/>
          </a:solidFill>
          <a:latin typeface="Arial Black"/>
          <a:ea typeface="+mj-ea"/>
          <a:cs typeface="Arial Black"/>
        </a:defRPr>
      </a:lvl1pPr>
    </p:titleStyle>
    <p:bodyStyle>
      <a:lvl1pPr marL="177800" indent="-177800" algn="l" defTabSz="457200" rtl="0" eaLnBrk="1" latinLnBrk="0" hangingPunct="1">
        <a:spcBef>
          <a:spcPct val="20000"/>
        </a:spcBef>
        <a:buSzPct val="100000"/>
        <a:buFontTx/>
        <a:buBlip>
          <a:blip r:embed="rId16"/>
        </a:buBlip>
        <a:defRPr sz="1400" kern="1200">
          <a:solidFill>
            <a:schemeClr val="tx1"/>
          </a:solidFill>
          <a:latin typeface="Arial"/>
          <a:ea typeface="+mn-ea"/>
          <a:cs typeface="Arial"/>
        </a:defRPr>
      </a:lvl1pPr>
      <a:lvl2pPr marL="539750" indent="-177800" algn="l" defTabSz="457200" rtl="0" eaLnBrk="1" latinLnBrk="0" hangingPunct="1">
        <a:spcBef>
          <a:spcPct val="20000"/>
        </a:spcBef>
        <a:buSzPct val="100000"/>
        <a:buFontTx/>
        <a:buBlip>
          <a:blip r:embed="rId16"/>
        </a:buBlip>
        <a:defRPr sz="1400" kern="1200">
          <a:solidFill>
            <a:schemeClr val="tx1"/>
          </a:solidFill>
          <a:latin typeface="Arial"/>
          <a:ea typeface="+mn-ea"/>
          <a:cs typeface="Arial"/>
        </a:defRPr>
      </a:lvl2pPr>
      <a:lvl3pPr marL="984250" indent="-177800" algn="l" defTabSz="457200" rtl="0" eaLnBrk="1" latinLnBrk="0" hangingPunct="1">
        <a:spcBef>
          <a:spcPct val="20000"/>
        </a:spcBef>
        <a:buSzPct val="100000"/>
        <a:buFontTx/>
        <a:buBlip>
          <a:blip r:embed="rId16"/>
        </a:buBlip>
        <a:defRPr sz="1400" kern="1200">
          <a:solidFill>
            <a:schemeClr val="tx1"/>
          </a:solidFill>
          <a:latin typeface="Arial"/>
          <a:ea typeface="+mn-ea"/>
          <a:cs typeface="Arial"/>
        </a:defRPr>
      </a:lvl3pPr>
      <a:lvl4pPr marL="1435100" indent="-177800" algn="l" defTabSz="457200" rtl="0" eaLnBrk="1" latinLnBrk="0" hangingPunct="1">
        <a:spcBef>
          <a:spcPct val="20000"/>
        </a:spcBef>
        <a:buSzPct val="100000"/>
        <a:buFontTx/>
        <a:buBlip>
          <a:blip r:embed="rId16"/>
        </a:buBlip>
        <a:defRPr sz="1400" kern="1200">
          <a:solidFill>
            <a:schemeClr val="tx1"/>
          </a:solidFill>
          <a:latin typeface="Arial"/>
          <a:ea typeface="+mn-ea"/>
          <a:cs typeface="Arial"/>
        </a:defRPr>
      </a:lvl4pPr>
      <a:lvl5pPr marL="1885950" indent="-184150" algn="l" defTabSz="457200" rtl="0" eaLnBrk="1" latinLnBrk="0" hangingPunct="1">
        <a:spcBef>
          <a:spcPct val="20000"/>
        </a:spcBef>
        <a:buSzPct val="100000"/>
        <a:buFontTx/>
        <a:buBlip>
          <a:blip r:embed="rId16"/>
        </a:buBlip>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30.jpg"/><Relationship Id="rId1" Type="http://schemas.openxmlformats.org/officeDocument/2006/relationships/slideLayout" Target="../slideLayouts/slideLayout3.xml"/><Relationship Id="rId4" Type="http://schemas.openxmlformats.org/officeDocument/2006/relationships/image" Target="../media/image29.jpg"/></Relationships>
</file>

<file path=ppt/slides/_rels/slide2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Excel2map</a:t>
            </a:r>
            <a:br>
              <a:rPr lang="en-US" dirty="0" smtClean="0"/>
            </a:br>
            <a:r>
              <a:rPr lang="en-US" sz="1200" cap="none" dirty="0" smtClean="0">
                <a:latin typeface="Arial"/>
              </a:rPr>
              <a:t>Overview of the configuration </a:t>
            </a:r>
            <a:r>
              <a:rPr lang="en-US" sz="1200" cap="none" dirty="0" smtClean="0">
                <a:latin typeface="Arial"/>
              </a:rPr>
              <a:t>parameters</a:t>
            </a:r>
            <a:endParaRPr lang="en-GB" sz="1200" cap="none" dirty="0">
              <a:latin typeface="Arial"/>
            </a:endParaRPr>
          </a:p>
        </p:txBody>
      </p:sp>
    </p:spTree>
    <p:extLst>
      <p:ext uri="{BB962C8B-B14F-4D97-AF65-F5344CB8AC3E}">
        <p14:creationId xmlns:p14="http://schemas.microsoft.com/office/powerpoint/2010/main" val="42269320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0391" r="4494" b="48698"/>
          <a:stretch/>
        </p:blipFill>
        <p:spPr>
          <a:xfrm>
            <a:off x="0" y="667657"/>
            <a:ext cx="7975600" cy="1386114"/>
          </a:xfrm>
        </p:spPr>
      </p:pic>
      <p:sp>
        <p:nvSpPr>
          <p:cNvPr id="4" name="Footer Placeholder 3"/>
          <p:cNvSpPr>
            <a:spLocks noGrp="1"/>
          </p:cNvSpPr>
          <p:nvPr>
            <p:ph type="ftr" sz="quarter" idx="11"/>
          </p:nvPr>
        </p:nvSpPr>
        <p:spPr/>
        <p:txBody>
          <a:bodyPr/>
          <a:lstStyle/>
          <a:p>
            <a:fld id="{E9CC8D4D-E871-4A78-AE55-83AB7EB3A6C8}" type="slidenum">
              <a:rPr lang="en-GB" smtClean="0"/>
              <a:t>10</a:t>
            </a:fld>
            <a:r>
              <a:rPr lang="en-GB" dirty="0" smtClean="0"/>
              <a:t> | Excel2map</a:t>
            </a:r>
            <a:endParaRPr lang="en-GB"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8941"/>
          <a:stretch/>
        </p:blipFill>
        <p:spPr>
          <a:xfrm>
            <a:off x="3774886" y="2031701"/>
            <a:ext cx="5369969" cy="3104179"/>
          </a:xfrm>
          <a:prstGeom prst="rect">
            <a:avLst/>
          </a:prstGeom>
        </p:spPr>
      </p:pic>
      <p:sp>
        <p:nvSpPr>
          <p:cNvPr id="7" name="Oval 6"/>
          <p:cNvSpPr/>
          <p:nvPr/>
        </p:nvSpPr>
        <p:spPr>
          <a:xfrm>
            <a:off x="3368040" y="1378856"/>
            <a:ext cx="1043940" cy="361903"/>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7" y="2053771"/>
            <a:ext cx="2808284" cy="1661993"/>
          </a:xfrm>
          <a:prstGeom prst="rect">
            <a:avLst/>
          </a:prstGeom>
          <a:noFill/>
        </p:spPr>
        <p:txBody>
          <a:bodyPr wrap="square" rtlCol="0">
            <a:spAutoFit/>
          </a:bodyPr>
          <a:lstStyle/>
          <a:p>
            <a:r>
              <a:rPr lang="nl-NL" dirty="0" smtClean="0"/>
              <a:t>NameLabel:</a:t>
            </a:r>
          </a:p>
          <a:p>
            <a:r>
              <a:rPr lang="nl-NL" sz="1200" dirty="0" smtClean="0"/>
              <a:t>This is the label of the feature that will be shown when you hover your mouse cursor above the feature. In this example the header ‘Naam’ is chosen, such that the label will be ‘Naam1’ for the first house, ‘Naam2’ for the second house, etc.</a:t>
            </a:r>
            <a:endParaRPr lang="nl-NL" sz="1200" dirty="0"/>
          </a:p>
        </p:txBody>
      </p:sp>
      <p:sp>
        <p:nvSpPr>
          <p:cNvPr id="3" name="Arc 2"/>
          <p:cNvSpPr/>
          <p:nvPr/>
        </p:nvSpPr>
        <p:spPr>
          <a:xfrm>
            <a:off x="-152400" y="2177143"/>
            <a:ext cx="6088380" cy="4322781"/>
          </a:xfrm>
          <a:prstGeom prst="arc">
            <a:avLst>
              <a:gd name="adj1" fmla="val 14590901"/>
              <a:gd name="adj2" fmla="val 21561253"/>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201" y="3723384"/>
            <a:ext cx="2006799" cy="1090543"/>
          </a:xfrm>
          <a:prstGeom prst="rect">
            <a:avLst/>
          </a:prstGeom>
        </p:spPr>
      </p:pic>
    </p:spTree>
    <p:extLst>
      <p:ext uri="{BB962C8B-B14F-4D97-AF65-F5344CB8AC3E}">
        <p14:creationId xmlns:p14="http://schemas.microsoft.com/office/powerpoint/2010/main" val="9130912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0391" r="4494" b="48698"/>
          <a:stretch/>
        </p:blipFill>
        <p:spPr>
          <a:xfrm>
            <a:off x="0" y="667657"/>
            <a:ext cx="7975600" cy="1386114"/>
          </a:xfrm>
        </p:spPr>
      </p:pic>
      <p:sp>
        <p:nvSpPr>
          <p:cNvPr id="4" name="Footer Placeholder 3"/>
          <p:cNvSpPr>
            <a:spLocks noGrp="1"/>
          </p:cNvSpPr>
          <p:nvPr>
            <p:ph type="ftr" sz="quarter" idx="11"/>
          </p:nvPr>
        </p:nvSpPr>
        <p:spPr/>
        <p:txBody>
          <a:bodyPr/>
          <a:lstStyle/>
          <a:p>
            <a:fld id="{E9CC8D4D-E871-4A78-AE55-83AB7EB3A6C8}" type="slidenum">
              <a:rPr lang="en-GB" smtClean="0"/>
              <a:t>11</a:t>
            </a:fld>
            <a:r>
              <a:rPr lang="en-GB" dirty="0" smtClean="0"/>
              <a:t> | Excel2map</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847" y="2031701"/>
            <a:ext cx="2221195" cy="3104179"/>
          </a:xfrm>
          <a:prstGeom prst="rect">
            <a:avLst/>
          </a:prstGeom>
        </p:spPr>
      </p:pic>
      <p:sp>
        <p:nvSpPr>
          <p:cNvPr id="7" name="Oval 6"/>
          <p:cNvSpPr/>
          <p:nvPr/>
        </p:nvSpPr>
        <p:spPr>
          <a:xfrm>
            <a:off x="3901440" y="1378856"/>
            <a:ext cx="1059180" cy="361903"/>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1"/>
            <a:ext cx="3235003" cy="1846659"/>
          </a:xfrm>
          <a:prstGeom prst="rect">
            <a:avLst/>
          </a:prstGeom>
          <a:noFill/>
        </p:spPr>
        <p:txBody>
          <a:bodyPr wrap="square" rtlCol="0">
            <a:spAutoFit/>
          </a:bodyPr>
          <a:lstStyle/>
          <a:p>
            <a:r>
              <a:rPr lang="nl-NL" dirty="0" smtClean="0"/>
              <a:t>Opacity:</a:t>
            </a:r>
          </a:p>
          <a:p>
            <a:r>
              <a:rPr lang="nl-NL" sz="1200" dirty="0" smtClean="0"/>
              <a:t>This defines the transparency of the icons or regions. 100 is completely opaque, 0 is completely transparant.</a:t>
            </a:r>
          </a:p>
          <a:p>
            <a:endParaRPr lang="nl-NL" sz="1200" dirty="0"/>
          </a:p>
          <a:p>
            <a:r>
              <a:rPr lang="nl-NL" sz="1200" dirty="0" smtClean="0"/>
              <a:t>In the example image the two regions have the same color. The top region has an opacity of 100, the lower region has an opacity of 60. </a:t>
            </a:r>
            <a:endParaRPr lang="nl-NL" sz="1200" dirty="0"/>
          </a:p>
        </p:txBody>
      </p:sp>
      <p:sp>
        <p:nvSpPr>
          <p:cNvPr id="3" name="Arc 2"/>
          <p:cNvSpPr/>
          <p:nvPr/>
        </p:nvSpPr>
        <p:spPr>
          <a:xfrm>
            <a:off x="-152400" y="2177143"/>
            <a:ext cx="5699760" cy="2634343"/>
          </a:xfrm>
          <a:prstGeom prst="arc">
            <a:avLst>
              <a:gd name="adj1" fmla="val 14590901"/>
              <a:gd name="adj2" fmla="val 21209600"/>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36730993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0391" r="4494" b="48698"/>
          <a:stretch/>
        </p:blipFill>
        <p:spPr>
          <a:xfrm>
            <a:off x="0" y="667657"/>
            <a:ext cx="7975600" cy="1386114"/>
          </a:xfrm>
        </p:spPr>
      </p:pic>
      <p:sp>
        <p:nvSpPr>
          <p:cNvPr id="4" name="Footer Placeholder 3"/>
          <p:cNvSpPr>
            <a:spLocks noGrp="1"/>
          </p:cNvSpPr>
          <p:nvPr>
            <p:ph type="ftr" sz="quarter" idx="11"/>
          </p:nvPr>
        </p:nvSpPr>
        <p:spPr/>
        <p:txBody>
          <a:bodyPr/>
          <a:lstStyle/>
          <a:p>
            <a:fld id="{E9CC8D4D-E871-4A78-AE55-83AB7EB3A6C8}" type="slidenum">
              <a:rPr lang="en-GB" smtClean="0"/>
              <a:t>12</a:t>
            </a:fld>
            <a:r>
              <a:rPr lang="en-GB" dirty="0" smtClean="0"/>
              <a:t> | Excel2map</a:t>
            </a:r>
            <a:endParaRPr lang="en-GB"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8941"/>
          <a:stretch/>
        </p:blipFill>
        <p:spPr>
          <a:xfrm>
            <a:off x="3774886" y="2031701"/>
            <a:ext cx="5369969" cy="3104179"/>
          </a:xfrm>
          <a:prstGeom prst="rect">
            <a:avLst/>
          </a:prstGeom>
        </p:spPr>
      </p:pic>
      <p:sp>
        <p:nvSpPr>
          <p:cNvPr id="7" name="Oval 6"/>
          <p:cNvSpPr/>
          <p:nvPr/>
        </p:nvSpPr>
        <p:spPr>
          <a:xfrm>
            <a:off x="4168140" y="1415320"/>
            <a:ext cx="1584960" cy="361903"/>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7" y="2053771"/>
            <a:ext cx="2808284" cy="1661993"/>
          </a:xfrm>
          <a:prstGeom prst="rect">
            <a:avLst/>
          </a:prstGeom>
          <a:noFill/>
        </p:spPr>
        <p:txBody>
          <a:bodyPr wrap="square" rtlCol="0">
            <a:spAutoFit/>
          </a:bodyPr>
          <a:lstStyle/>
          <a:p>
            <a:r>
              <a:rPr lang="nl-NL" dirty="0" smtClean="0"/>
              <a:t>IconUri:</a:t>
            </a:r>
          </a:p>
          <a:p>
            <a:r>
              <a:rPr lang="nl-NL" sz="1200" dirty="0" smtClean="0"/>
              <a:t>This is the path to the icon that you want to use. You can select one from the list. </a:t>
            </a:r>
          </a:p>
          <a:p>
            <a:endParaRPr lang="nl-NL" sz="1200" dirty="0"/>
          </a:p>
          <a:p>
            <a:r>
              <a:rPr lang="nl-NL" sz="1200" dirty="0" smtClean="0"/>
              <a:t>The icons are located in the folder ‘images’, which should be at the same location as your excel file. </a:t>
            </a:r>
          </a:p>
        </p:txBody>
      </p:sp>
      <p:sp>
        <p:nvSpPr>
          <p:cNvPr id="3" name="Arc 2"/>
          <p:cNvSpPr/>
          <p:nvPr/>
        </p:nvSpPr>
        <p:spPr>
          <a:xfrm rot="1446923">
            <a:off x="-626936" y="2476377"/>
            <a:ext cx="6783350" cy="1960329"/>
          </a:xfrm>
          <a:prstGeom prst="arc">
            <a:avLst>
              <a:gd name="adj1" fmla="val 14280715"/>
              <a:gd name="adj2" fmla="val 21354152"/>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
        <p:nvSpPr>
          <p:cNvPr id="9" name="Arc 8"/>
          <p:cNvSpPr/>
          <p:nvPr/>
        </p:nvSpPr>
        <p:spPr>
          <a:xfrm>
            <a:off x="11170" y="2218062"/>
            <a:ext cx="8363210" cy="1604813"/>
          </a:xfrm>
          <a:prstGeom prst="arc">
            <a:avLst>
              <a:gd name="adj1" fmla="val 12332336"/>
              <a:gd name="adj2" fmla="val 21189440"/>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21694069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0391" r="4494" b="48698"/>
          <a:stretch/>
        </p:blipFill>
        <p:spPr>
          <a:xfrm>
            <a:off x="0" y="667657"/>
            <a:ext cx="7975600" cy="1386114"/>
          </a:xfrm>
        </p:spPr>
      </p:pic>
      <p:sp>
        <p:nvSpPr>
          <p:cNvPr id="4" name="Footer Placeholder 3"/>
          <p:cNvSpPr>
            <a:spLocks noGrp="1"/>
          </p:cNvSpPr>
          <p:nvPr>
            <p:ph type="ftr" sz="quarter" idx="11"/>
          </p:nvPr>
        </p:nvSpPr>
        <p:spPr/>
        <p:txBody>
          <a:bodyPr/>
          <a:lstStyle/>
          <a:p>
            <a:fld id="{E9CC8D4D-E871-4A78-AE55-83AB7EB3A6C8}" type="slidenum">
              <a:rPr lang="en-GB" smtClean="0"/>
              <a:t>13</a:t>
            </a:fld>
            <a:r>
              <a:rPr lang="en-GB" dirty="0" smtClean="0"/>
              <a:t> | Excel2map</a:t>
            </a:r>
            <a:endParaRPr lang="en-GB"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8941"/>
          <a:stretch/>
        </p:blipFill>
        <p:spPr>
          <a:xfrm>
            <a:off x="3774886" y="2031701"/>
            <a:ext cx="5369969" cy="3104179"/>
          </a:xfrm>
          <a:prstGeom prst="rect">
            <a:avLst/>
          </a:prstGeom>
        </p:spPr>
      </p:pic>
      <p:sp>
        <p:nvSpPr>
          <p:cNvPr id="7" name="Oval 6"/>
          <p:cNvSpPr/>
          <p:nvPr/>
        </p:nvSpPr>
        <p:spPr>
          <a:xfrm>
            <a:off x="4655820" y="1427161"/>
            <a:ext cx="1783080" cy="361903"/>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7" y="2053771"/>
            <a:ext cx="2808284" cy="2031325"/>
          </a:xfrm>
          <a:prstGeom prst="rect">
            <a:avLst/>
          </a:prstGeom>
          <a:noFill/>
        </p:spPr>
        <p:txBody>
          <a:bodyPr wrap="square" rtlCol="0">
            <a:spAutoFit/>
          </a:bodyPr>
          <a:lstStyle/>
          <a:p>
            <a:r>
              <a:rPr lang="nl-NL" dirty="0" smtClean="0"/>
              <a:t>Group:</a:t>
            </a:r>
          </a:p>
          <a:p>
            <a:r>
              <a:rPr lang="nl-NL" sz="1200" dirty="0" smtClean="0"/>
              <a:t>This is the title of a group that your layer belongs to. If you have multiple excel files, you can add multiple layers to a group if you give them the same group title.</a:t>
            </a:r>
          </a:p>
          <a:p>
            <a:endParaRPr lang="nl-NL" sz="1200" dirty="0"/>
          </a:p>
          <a:p>
            <a:r>
              <a:rPr lang="nl-NL" sz="1200" b="1" dirty="0">
                <a:solidFill>
                  <a:srgbClr val="FF0000"/>
                </a:solidFill>
              </a:rPr>
              <a:t>Only use </a:t>
            </a:r>
            <a:r>
              <a:rPr lang="nl-NL" sz="1200" b="1" dirty="0" smtClean="0">
                <a:solidFill>
                  <a:srgbClr val="FF0000"/>
                </a:solidFill>
              </a:rPr>
              <a:t>letters, spaces </a:t>
            </a:r>
            <a:r>
              <a:rPr lang="nl-NL" sz="1200" b="1" dirty="0">
                <a:solidFill>
                  <a:srgbClr val="FF0000"/>
                </a:solidFill>
              </a:rPr>
              <a:t>or numbers for the </a:t>
            </a:r>
            <a:r>
              <a:rPr lang="nl-NL" sz="1200" b="1" dirty="0" smtClean="0">
                <a:solidFill>
                  <a:srgbClr val="FF0000"/>
                </a:solidFill>
              </a:rPr>
              <a:t>group title, </a:t>
            </a:r>
            <a:r>
              <a:rPr lang="nl-NL" sz="1200" b="1" dirty="0">
                <a:solidFill>
                  <a:srgbClr val="FF0000"/>
                </a:solidFill>
              </a:rPr>
              <a:t>no </a:t>
            </a:r>
            <a:r>
              <a:rPr lang="nl-NL" sz="1200" b="1" dirty="0" smtClean="0">
                <a:solidFill>
                  <a:srgbClr val="FF0000"/>
                </a:solidFill>
              </a:rPr>
              <a:t>special </a:t>
            </a:r>
            <a:r>
              <a:rPr lang="nl-NL" sz="1200" b="1" dirty="0">
                <a:solidFill>
                  <a:srgbClr val="FF0000"/>
                </a:solidFill>
              </a:rPr>
              <a:t>characters such as %&amp;$# etc</a:t>
            </a:r>
            <a:r>
              <a:rPr lang="nl-NL" sz="1200" b="1" dirty="0" smtClean="0">
                <a:solidFill>
                  <a:srgbClr val="FF0000"/>
                </a:solidFill>
              </a:rPr>
              <a:t>.</a:t>
            </a:r>
            <a:endParaRPr lang="nl-NL" sz="1200" b="1" dirty="0">
              <a:solidFill>
                <a:srgbClr val="FF0000"/>
              </a:solidFill>
            </a:endParaRPr>
          </a:p>
        </p:txBody>
      </p:sp>
      <p:sp>
        <p:nvSpPr>
          <p:cNvPr id="3" name="Arc 2"/>
          <p:cNvSpPr/>
          <p:nvPr/>
        </p:nvSpPr>
        <p:spPr>
          <a:xfrm>
            <a:off x="-152400" y="2177143"/>
            <a:ext cx="4472940" cy="2394857"/>
          </a:xfrm>
          <a:prstGeom prst="arc">
            <a:avLst>
              <a:gd name="adj1" fmla="val 14590901"/>
              <a:gd name="adj2" fmla="val 20703698"/>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38965873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0391" r="4494" b="48698"/>
          <a:stretch/>
        </p:blipFill>
        <p:spPr>
          <a:xfrm>
            <a:off x="0" y="667657"/>
            <a:ext cx="7975600" cy="1386114"/>
          </a:xfrm>
        </p:spPr>
      </p:pic>
      <p:sp>
        <p:nvSpPr>
          <p:cNvPr id="4" name="Footer Placeholder 3"/>
          <p:cNvSpPr>
            <a:spLocks noGrp="1"/>
          </p:cNvSpPr>
          <p:nvPr>
            <p:ph type="ftr" sz="quarter" idx="11"/>
          </p:nvPr>
        </p:nvSpPr>
        <p:spPr/>
        <p:txBody>
          <a:bodyPr/>
          <a:lstStyle/>
          <a:p>
            <a:fld id="{E9CC8D4D-E871-4A78-AE55-83AB7EB3A6C8}" type="slidenum">
              <a:rPr lang="en-GB" smtClean="0"/>
              <a:t>14</a:t>
            </a:fld>
            <a:r>
              <a:rPr lang="en-GB" dirty="0" smtClean="0"/>
              <a:t> | Excel2map</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041" y="2330770"/>
            <a:ext cx="3627806" cy="2665946"/>
          </a:xfrm>
          <a:prstGeom prst="rect">
            <a:avLst/>
          </a:prstGeom>
        </p:spPr>
      </p:pic>
      <p:sp>
        <p:nvSpPr>
          <p:cNvPr id="7" name="Oval 6"/>
          <p:cNvSpPr/>
          <p:nvPr/>
        </p:nvSpPr>
        <p:spPr>
          <a:xfrm>
            <a:off x="5646420" y="1427161"/>
            <a:ext cx="807720" cy="361903"/>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7" y="2053771"/>
            <a:ext cx="2808284" cy="1292662"/>
          </a:xfrm>
          <a:prstGeom prst="rect">
            <a:avLst/>
          </a:prstGeom>
          <a:noFill/>
        </p:spPr>
        <p:txBody>
          <a:bodyPr wrap="square" rtlCol="0">
            <a:spAutoFit/>
          </a:bodyPr>
          <a:lstStyle/>
          <a:p>
            <a:r>
              <a:rPr lang="nl-NL" dirty="0" smtClean="0"/>
              <a:t>IconSize:</a:t>
            </a:r>
          </a:p>
          <a:p>
            <a:r>
              <a:rPr lang="nl-NL" sz="1200" dirty="0" smtClean="0"/>
              <a:t>This is the size of your icons in pixels. In the example image the hospital is 30x30 pixels, whereas the celltower is 24x24pixels. Reasonable sizes range from 16-48 pixels.</a:t>
            </a:r>
            <a:endParaRPr lang="nl-NL" sz="1200" b="1" dirty="0">
              <a:solidFill>
                <a:srgbClr val="FF0000"/>
              </a:solidFill>
            </a:endParaRPr>
          </a:p>
        </p:txBody>
      </p:sp>
    </p:spTree>
    <p:extLst>
      <p:ext uri="{BB962C8B-B14F-4D97-AF65-F5344CB8AC3E}">
        <p14:creationId xmlns:p14="http://schemas.microsoft.com/office/powerpoint/2010/main" val="26198183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0391" r="4494" b="48698"/>
          <a:stretch/>
        </p:blipFill>
        <p:spPr>
          <a:xfrm>
            <a:off x="0" y="667657"/>
            <a:ext cx="7975600" cy="1386114"/>
          </a:xfrm>
        </p:spPr>
      </p:pic>
      <p:sp>
        <p:nvSpPr>
          <p:cNvPr id="4" name="Footer Placeholder 3"/>
          <p:cNvSpPr>
            <a:spLocks noGrp="1"/>
          </p:cNvSpPr>
          <p:nvPr>
            <p:ph type="ftr" sz="quarter" idx="11"/>
          </p:nvPr>
        </p:nvSpPr>
        <p:spPr/>
        <p:txBody>
          <a:bodyPr/>
          <a:lstStyle/>
          <a:p>
            <a:fld id="{E9CC8D4D-E871-4A78-AE55-83AB7EB3A6C8}" type="slidenum">
              <a:rPr lang="en-GB" smtClean="0"/>
              <a:t>15</a:t>
            </a:fld>
            <a:r>
              <a:rPr lang="en-GB" dirty="0" smtClean="0"/>
              <a:t> | Excel2map</a:t>
            </a:r>
            <a:endParaRPr lang="en-GB"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8941"/>
          <a:stretch/>
        </p:blipFill>
        <p:spPr>
          <a:xfrm>
            <a:off x="3774886" y="2031701"/>
            <a:ext cx="5369969" cy="3104179"/>
          </a:xfrm>
          <a:prstGeom prst="rect">
            <a:avLst/>
          </a:prstGeom>
        </p:spPr>
      </p:pic>
      <p:sp>
        <p:nvSpPr>
          <p:cNvPr id="7" name="Oval 6"/>
          <p:cNvSpPr/>
          <p:nvPr/>
        </p:nvSpPr>
        <p:spPr>
          <a:xfrm>
            <a:off x="5463540" y="1013461"/>
            <a:ext cx="3009900" cy="839288"/>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0"/>
            <a:ext cx="3219764" cy="2769989"/>
          </a:xfrm>
          <a:prstGeom prst="rect">
            <a:avLst/>
          </a:prstGeom>
          <a:noFill/>
        </p:spPr>
        <p:txBody>
          <a:bodyPr wrap="square" rtlCol="0">
            <a:spAutoFit/>
          </a:bodyPr>
          <a:lstStyle/>
          <a:p>
            <a:r>
              <a:rPr lang="nl-NL" dirty="0" smtClean="0"/>
              <a:t>Colors:</a:t>
            </a:r>
          </a:p>
          <a:p>
            <a:r>
              <a:rPr lang="nl-NL" sz="1200" dirty="0" smtClean="0"/>
              <a:t>Defines the colors of icons or regions: </a:t>
            </a:r>
          </a:p>
          <a:p>
            <a:r>
              <a:rPr lang="nl-NL" sz="1200" b="1" dirty="0" smtClean="0"/>
              <a:t>fillColor</a:t>
            </a:r>
            <a:r>
              <a:rPr lang="nl-NL" sz="1200" dirty="0" smtClean="0"/>
              <a:t>: the inside of the icon or region.</a:t>
            </a:r>
          </a:p>
          <a:p>
            <a:r>
              <a:rPr lang="nl-NL" sz="1200" b="1" dirty="0" smtClean="0"/>
              <a:t>strokeColor</a:t>
            </a:r>
            <a:r>
              <a:rPr lang="nl-NL" sz="1200" dirty="0" smtClean="0"/>
              <a:t>: the color of the border of the icons or regions.</a:t>
            </a:r>
          </a:p>
          <a:p>
            <a:r>
              <a:rPr lang="nl-NL" sz="1200" b="1" dirty="0" smtClean="0"/>
              <a:t>selectedStrokeColor</a:t>
            </a:r>
            <a:r>
              <a:rPr lang="nl-NL" sz="1200" dirty="0" smtClean="0"/>
              <a:t>: the color of the border of the selected feature (in this example, house Name1). </a:t>
            </a:r>
          </a:p>
          <a:p>
            <a:endParaRPr lang="nl-NL" sz="1200" b="1" dirty="0"/>
          </a:p>
          <a:p>
            <a:r>
              <a:rPr lang="nl-NL" sz="1200" dirty="0" smtClean="0"/>
              <a:t>You can choose a color from a list. To view an example of the colors </a:t>
            </a:r>
            <a:r>
              <a:rPr lang="nl-NL" sz="1200" u="sng" dirty="0" smtClean="0"/>
              <a:t>in Excel </a:t>
            </a:r>
            <a:r>
              <a:rPr lang="nl-NL" sz="1200" dirty="0" smtClean="0"/>
              <a:t>click ‘Update cell colors’. When you want to apply the colors to the map, use the ‘Upload data to map’ button.</a:t>
            </a:r>
            <a:endParaRPr lang="nl-NL" sz="1200" dirty="0"/>
          </a:p>
        </p:txBody>
      </p:sp>
      <p:sp>
        <p:nvSpPr>
          <p:cNvPr id="3" name="Arc 2"/>
          <p:cNvSpPr/>
          <p:nvPr/>
        </p:nvSpPr>
        <p:spPr>
          <a:xfrm>
            <a:off x="-152400" y="2177143"/>
            <a:ext cx="7117080" cy="3423557"/>
          </a:xfrm>
          <a:prstGeom prst="arc">
            <a:avLst>
              <a:gd name="adj1" fmla="val 14590901"/>
              <a:gd name="adj2" fmla="val 21365065"/>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
        <p:nvSpPr>
          <p:cNvPr id="9" name="Arc 8"/>
          <p:cNvSpPr/>
          <p:nvPr/>
        </p:nvSpPr>
        <p:spPr>
          <a:xfrm>
            <a:off x="-502920" y="2293620"/>
            <a:ext cx="6469380" cy="4206304"/>
          </a:xfrm>
          <a:prstGeom prst="arc">
            <a:avLst>
              <a:gd name="adj1" fmla="val 15937127"/>
              <a:gd name="adj2" fmla="val 201889"/>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27719253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0391" r="4494" b="48698"/>
          <a:stretch/>
        </p:blipFill>
        <p:spPr>
          <a:xfrm>
            <a:off x="0" y="667657"/>
            <a:ext cx="7975600" cy="1386114"/>
          </a:xfrm>
        </p:spPr>
      </p:pic>
      <p:sp>
        <p:nvSpPr>
          <p:cNvPr id="4" name="Footer Placeholder 3"/>
          <p:cNvSpPr>
            <a:spLocks noGrp="1"/>
          </p:cNvSpPr>
          <p:nvPr>
            <p:ph type="ftr" sz="quarter" idx="11"/>
          </p:nvPr>
        </p:nvSpPr>
        <p:spPr/>
        <p:txBody>
          <a:bodyPr/>
          <a:lstStyle/>
          <a:p>
            <a:fld id="{E9CC8D4D-E871-4A78-AE55-83AB7EB3A6C8}" type="slidenum">
              <a:rPr lang="en-GB" smtClean="0"/>
              <a:t>16</a:t>
            </a:fld>
            <a:r>
              <a:rPr lang="en-GB" dirty="0" smtClean="0"/>
              <a:t> | Excel2map</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596" y="2031701"/>
            <a:ext cx="3000549" cy="3104179"/>
          </a:xfrm>
          <a:prstGeom prst="rect">
            <a:avLst/>
          </a:prstGeom>
        </p:spPr>
      </p:pic>
      <p:sp>
        <p:nvSpPr>
          <p:cNvPr id="7" name="Oval 6"/>
          <p:cNvSpPr/>
          <p:nvPr/>
        </p:nvSpPr>
        <p:spPr>
          <a:xfrm>
            <a:off x="7254240" y="1363979"/>
            <a:ext cx="1219200" cy="488769"/>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0"/>
            <a:ext cx="3219764" cy="738664"/>
          </a:xfrm>
          <a:prstGeom prst="rect">
            <a:avLst/>
          </a:prstGeom>
          <a:noFill/>
        </p:spPr>
        <p:txBody>
          <a:bodyPr wrap="square" rtlCol="0">
            <a:spAutoFit/>
          </a:bodyPr>
          <a:lstStyle/>
          <a:p>
            <a:r>
              <a:rPr lang="nl-NL" dirty="0" smtClean="0"/>
              <a:t>StrokeWidth:</a:t>
            </a:r>
          </a:p>
          <a:p>
            <a:r>
              <a:rPr lang="nl-NL" sz="1200" dirty="0" smtClean="0"/>
              <a:t>Width of the stroke in pixels. Top region has 1 pixels border, bottom region 5 pixels.</a:t>
            </a:r>
            <a:endParaRPr lang="nl-NL" sz="1200" dirty="0"/>
          </a:p>
        </p:txBody>
      </p:sp>
      <p:sp>
        <p:nvSpPr>
          <p:cNvPr id="3" name="Arc 2"/>
          <p:cNvSpPr/>
          <p:nvPr/>
        </p:nvSpPr>
        <p:spPr>
          <a:xfrm>
            <a:off x="-152400" y="2177143"/>
            <a:ext cx="5814060" cy="4040777"/>
          </a:xfrm>
          <a:prstGeom prst="arc">
            <a:avLst>
              <a:gd name="adj1" fmla="val 15575482"/>
              <a:gd name="adj2" fmla="val 21307032"/>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6317299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0391" r="4494" b="48698"/>
          <a:stretch/>
        </p:blipFill>
        <p:spPr>
          <a:xfrm>
            <a:off x="0" y="667657"/>
            <a:ext cx="7975600" cy="1386114"/>
          </a:xfrm>
        </p:spPr>
      </p:pic>
      <p:sp>
        <p:nvSpPr>
          <p:cNvPr id="4" name="Footer Placeholder 3"/>
          <p:cNvSpPr>
            <a:spLocks noGrp="1"/>
          </p:cNvSpPr>
          <p:nvPr>
            <p:ph type="ftr" sz="quarter" idx="11"/>
          </p:nvPr>
        </p:nvSpPr>
        <p:spPr/>
        <p:txBody>
          <a:bodyPr/>
          <a:lstStyle/>
          <a:p>
            <a:fld id="{E9CC8D4D-E871-4A78-AE55-83AB7EB3A6C8}" type="slidenum">
              <a:rPr lang="en-GB" smtClean="0"/>
              <a:t>17</a:t>
            </a:fld>
            <a:r>
              <a:rPr lang="en-GB" dirty="0" smtClean="0"/>
              <a:t> | Excel2map</a:t>
            </a:r>
            <a:endParaRPr lang="en-GB"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8941"/>
          <a:stretch/>
        </p:blipFill>
        <p:spPr>
          <a:xfrm>
            <a:off x="3774886" y="2031701"/>
            <a:ext cx="5369969" cy="3104179"/>
          </a:xfrm>
          <a:prstGeom prst="rect">
            <a:avLst/>
          </a:prstGeom>
        </p:spPr>
      </p:pic>
      <p:sp>
        <p:nvSpPr>
          <p:cNvPr id="7" name="Oval 6"/>
          <p:cNvSpPr/>
          <p:nvPr/>
        </p:nvSpPr>
        <p:spPr>
          <a:xfrm>
            <a:off x="0" y="1729319"/>
            <a:ext cx="1066800" cy="302381"/>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0"/>
            <a:ext cx="3219764" cy="1107996"/>
          </a:xfrm>
          <a:prstGeom prst="rect">
            <a:avLst/>
          </a:prstGeom>
          <a:noFill/>
        </p:spPr>
        <p:txBody>
          <a:bodyPr wrap="square" rtlCol="0">
            <a:spAutoFit/>
          </a:bodyPr>
          <a:lstStyle/>
          <a:p>
            <a:r>
              <a:rPr lang="nl-NL" dirty="0" smtClean="0"/>
              <a:t>IsEnabled:</a:t>
            </a:r>
          </a:p>
          <a:p>
            <a:r>
              <a:rPr lang="nl-NL" sz="1200" dirty="0" smtClean="0"/>
              <a:t>Defines whether the map is enabled directly after uploading. When it is set to false, the layer will be shown in the layers list, but its features will not be visible on the map. </a:t>
            </a:r>
            <a:endParaRPr lang="nl-NL" sz="1200" dirty="0"/>
          </a:p>
        </p:txBody>
      </p:sp>
      <p:sp>
        <p:nvSpPr>
          <p:cNvPr id="3" name="Arc 2"/>
          <p:cNvSpPr/>
          <p:nvPr/>
        </p:nvSpPr>
        <p:spPr>
          <a:xfrm>
            <a:off x="-1671097" y="2108563"/>
            <a:ext cx="5839237" cy="2036717"/>
          </a:xfrm>
          <a:prstGeom prst="arc">
            <a:avLst>
              <a:gd name="adj1" fmla="val 17186458"/>
              <a:gd name="adj2" fmla="val 21365065"/>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5445676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0391" r="4494" b="48698"/>
          <a:stretch/>
        </p:blipFill>
        <p:spPr>
          <a:xfrm>
            <a:off x="0" y="667657"/>
            <a:ext cx="7975600" cy="1386114"/>
          </a:xfrm>
        </p:spPr>
      </p:pic>
      <p:sp>
        <p:nvSpPr>
          <p:cNvPr id="4" name="Footer Placeholder 3"/>
          <p:cNvSpPr>
            <a:spLocks noGrp="1"/>
          </p:cNvSpPr>
          <p:nvPr>
            <p:ph type="ftr" sz="quarter" idx="11"/>
          </p:nvPr>
        </p:nvSpPr>
        <p:spPr/>
        <p:txBody>
          <a:bodyPr/>
          <a:lstStyle/>
          <a:p>
            <a:fld id="{E9CC8D4D-E871-4A78-AE55-83AB7EB3A6C8}" type="slidenum">
              <a:rPr lang="en-GB" smtClean="0"/>
              <a:t>18</a:t>
            </a:fld>
            <a:r>
              <a:rPr lang="en-GB" dirty="0" smtClean="0"/>
              <a:t> | Excel2map</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4886" y="2132400"/>
            <a:ext cx="5369969" cy="2902780"/>
          </a:xfrm>
          <a:prstGeom prst="rect">
            <a:avLst/>
          </a:prstGeom>
        </p:spPr>
      </p:pic>
      <p:sp>
        <p:nvSpPr>
          <p:cNvPr id="7" name="Oval 6"/>
          <p:cNvSpPr/>
          <p:nvPr/>
        </p:nvSpPr>
        <p:spPr>
          <a:xfrm>
            <a:off x="715121" y="1719102"/>
            <a:ext cx="1075580" cy="302381"/>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0"/>
            <a:ext cx="3219764" cy="1954381"/>
          </a:xfrm>
          <a:prstGeom prst="rect">
            <a:avLst/>
          </a:prstGeom>
          <a:noFill/>
        </p:spPr>
        <p:txBody>
          <a:bodyPr wrap="square" rtlCol="0">
            <a:spAutoFit/>
          </a:bodyPr>
          <a:lstStyle/>
          <a:p>
            <a:r>
              <a:rPr lang="nl-NL" dirty="0" smtClean="0"/>
              <a:t>Clustering:</a:t>
            </a:r>
          </a:p>
          <a:p>
            <a:r>
              <a:rPr lang="nl-NL" sz="1200" dirty="0" smtClean="0"/>
              <a:t>Defines whether features that are very close to each other should be clustered. Left clustering is </a:t>
            </a:r>
            <a:r>
              <a:rPr lang="nl-NL" sz="1200" dirty="0"/>
              <a:t>turned </a:t>
            </a:r>
            <a:r>
              <a:rPr lang="nl-NL" sz="1200" dirty="0" smtClean="0"/>
              <a:t>on, right clustering is off.</a:t>
            </a:r>
          </a:p>
          <a:p>
            <a:endParaRPr lang="nl-NL" sz="1200" dirty="0"/>
          </a:p>
          <a:p>
            <a:r>
              <a:rPr lang="nl-NL" sz="1100" i="1" dirty="0" smtClean="0"/>
              <a:t>(Note: clustering is performed automatically on points that are close to each other. No ‘meaningful’ clusters are created, e.g. one cluster per province. The number shows the amount of features inside a cluster.)</a:t>
            </a:r>
            <a:endParaRPr lang="nl-NL" sz="1100" i="1" dirty="0"/>
          </a:p>
        </p:txBody>
      </p:sp>
    </p:spTree>
    <p:extLst>
      <p:ext uri="{BB962C8B-B14F-4D97-AF65-F5344CB8AC3E}">
        <p14:creationId xmlns:p14="http://schemas.microsoft.com/office/powerpoint/2010/main" val="25655030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0391" r="4494" b="48698"/>
          <a:stretch/>
        </p:blipFill>
        <p:spPr>
          <a:xfrm>
            <a:off x="0" y="667657"/>
            <a:ext cx="7975600" cy="1386114"/>
          </a:xfrm>
        </p:spPr>
      </p:pic>
      <p:sp>
        <p:nvSpPr>
          <p:cNvPr id="4" name="Footer Placeholder 3"/>
          <p:cNvSpPr>
            <a:spLocks noGrp="1"/>
          </p:cNvSpPr>
          <p:nvPr>
            <p:ph type="ftr" sz="quarter" idx="11"/>
          </p:nvPr>
        </p:nvSpPr>
        <p:spPr/>
        <p:txBody>
          <a:bodyPr/>
          <a:lstStyle/>
          <a:p>
            <a:fld id="{E9CC8D4D-E871-4A78-AE55-83AB7EB3A6C8}" type="slidenum">
              <a:rPr lang="en-GB" smtClean="0"/>
              <a:t>19</a:t>
            </a:fld>
            <a:r>
              <a:rPr lang="en-GB" dirty="0" smtClean="0"/>
              <a:t> | Excel2map</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2940" y="2132400"/>
            <a:ext cx="5353860" cy="2902780"/>
          </a:xfrm>
          <a:prstGeom prst="rect">
            <a:avLst/>
          </a:prstGeom>
        </p:spPr>
      </p:pic>
      <p:sp>
        <p:nvSpPr>
          <p:cNvPr id="7" name="Oval 6"/>
          <p:cNvSpPr/>
          <p:nvPr/>
        </p:nvSpPr>
        <p:spPr>
          <a:xfrm>
            <a:off x="1187561" y="1721285"/>
            <a:ext cx="1075580" cy="302381"/>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0"/>
            <a:ext cx="3219764" cy="2769989"/>
          </a:xfrm>
          <a:prstGeom prst="rect">
            <a:avLst/>
          </a:prstGeom>
          <a:noFill/>
        </p:spPr>
        <p:txBody>
          <a:bodyPr wrap="square" rtlCol="0">
            <a:spAutoFit/>
          </a:bodyPr>
          <a:lstStyle/>
          <a:p>
            <a:r>
              <a:rPr lang="nl-NL" dirty="0" smtClean="0"/>
              <a:t>ClusterLevel:</a:t>
            </a:r>
          </a:p>
          <a:p>
            <a:r>
              <a:rPr lang="nl-NL" sz="1200" dirty="0" smtClean="0"/>
              <a:t>Defines the zoomlevel where features should be clustered. The zoomlevel of the map ranges from 1-20, where 20 is zoomed in maximally, 1 is zoomed out to the complete world. If you set the clusterlevel to 1, features will only be clustered when you zoom out completely. When you set it to 20, features will even be clustered when you have completely zoomed in. </a:t>
            </a:r>
          </a:p>
          <a:p>
            <a:r>
              <a:rPr lang="nl-NL" sz="1200" dirty="0" smtClean="0"/>
              <a:t>The example shows zoomlevel 12. When zoomed out to province level, features are clustered. When zoomed in to city level, the clusters are expanded. </a:t>
            </a:r>
            <a:endParaRPr lang="nl-NL" sz="1200" dirty="0"/>
          </a:p>
        </p:txBody>
      </p:sp>
    </p:spTree>
    <p:extLst>
      <p:ext uri="{BB962C8B-B14F-4D97-AF65-F5344CB8AC3E}">
        <p14:creationId xmlns:p14="http://schemas.microsoft.com/office/powerpoint/2010/main" val="3158147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fld id="{E9CC8D4D-E871-4A78-AE55-83AB7EB3A6C8}" type="slidenum">
              <a:rPr lang="en-GB" smtClean="0"/>
              <a:t>2</a:t>
            </a:fld>
            <a:r>
              <a:rPr lang="en-GB" dirty="0" smtClean="0"/>
              <a:t> | Excel2map</a:t>
            </a:r>
            <a:endParaRPr lang="en-GB"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16013"/>
          <a:stretch/>
        </p:blipFill>
        <p:spPr>
          <a:xfrm>
            <a:off x="2915257" y="1768223"/>
            <a:ext cx="6129684" cy="3268177"/>
          </a:xfrm>
          <a:prstGeom prst="rect">
            <a:avLst/>
          </a:prstGeom>
        </p:spPr>
      </p:pic>
      <p:sp>
        <p:nvSpPr>
          <p:cNvPr id="8" name="TextBox 7"/>
          <p:cNvSpPr txBox="1"/>
          <p:nvPr/>
        </p:nvSpPr>
        <p:spPr>
          <a:xfrm>
            <a:off x="93678" y="660505"/>
            <a:ext cx="2745379" cy="3600986"/>
          </a:xfrm>
          <a:prstGeom prst="rect">
            <a:avLst/>
          </a:prstGeom>
          <a:noFill/>
        </p:spPr>
        <p:txBody>
          <a:bodyPr wrap="square" rtlCol="0">
            <a:spAutoFit/>
          </a:bodyPr>
          <a:lstStyle/>
          <a:p>
            <a:r>
              <a:rPr lang="nl-NL" dirty="0" smtClean="0"/>
              <a:t>Terminology:</a:t>
            </a:r>
          </a:p>
          <a:p>
            <a:endParaRPr lang="nl-NL" sz="1400" b="1" dirty="0" smtClean="0"/>
          </a:p>
          <a:p>
            <a:endParaRPr lang="nl-NL" sz="1400" b="1" dirty="0" smtClean="0"/>
          </a:p>
          <a:p>
            <a:r>
              <a:rPr lang="nl-NL" sz="1400" b="1" dirty="0" smtClean="0"/>
              <a:t>Feature:</a:t>
            </a:r>
            <a:r>
              <a:rPr lang="nl-NL" sz="1400" dirty="0" smtClean="0"/>
              <a:t> Point or region on the map, that has certain properties.</a:t>
            </a:r>
          </a:p>
          <a:p>
            <a:endParaRPr lang="nl-NL" sz="1400" dirty="0" smtClean="0"/>
          </a:p>
          <a:p>
            <a:r>
              <a:rPr lang="nl-NL" sz="1400" b="1" dirty="0" smtClean="0"/>
              <a:t>Property: </a:t>
            </a:r>
            <a:r>
              <a:rPr lang="nl-NL" sz="1400" dirty="0" smtClean="0"/>
              <a:t>Information element of a feature, can be a name, number, etc.</a:t>
            </a:r>
          </a:p>
          <a:p>
            <a:endParaRPr lang="nl-NL" sz="1400" b="1" dirty="0" smtClean="0"/>
          </a:p>
          <a:p>
            <a:r>
              <a:rPr lang="nl-NL" sz="1400" b="1" dirty="0" smtClean="0"/>
              <a:t>Layer: </a:t>
            </a:r>
            <a:r>
              <a:rPr lang="nl-NL" sz="1400" dirty="0" smtClean="0"/>
              <a:t>Collection of features.</a:t>
            </a:r>
          </a:p>
          <a:p>
            <a:endParaRPr lang="nl-NL" sz="1400" dirty="0" smtClean="0"/>
          </a:p>
          <a:p>
            <a:r>
              <a:rPr lang="nl-NL" sz="1400" b="1" dirty="0" smtClean="0"/>
              <a:t>Group: </a:t>
            </a:r>
            <a:r>
              <a:rPr lang="nl-NL" sz="1400" dirty="0" smtClean="0"/>
              <a:t>Collection of layers.</a:t>
            </a:r>
          </a:p>
          <a:p>
            <a:endParaRPr lang="nl-NL" sz="1400" dirty="0" smtClean="0"/>
          </a:p>
          <a:p>
            <a:r>
              <a:rPr lang="nl-NL" sz="1400" b="1" dirty="0" smtClean="0"/>
              <a:t>Project: </a:t>
            </a:r>
            <a:r>
              <a:rPr lang="nl-NL" sz="1400" dirty="0" smtClean="0"/>
              <a:t>Collection of groups and layers.</a:t>
            </a:r>
            <a:endParaRPr lang="nl-NL" sz="1400" b="1" dirty="0" smtClean="0"/>
          </a:p>
        </p:txBody>
      </p:sp>
      <p:sp>
        <p:nvSpPr>
          <p:cNvPr id="11" name="Arc 10"/>
          <p:cNvSpPr/>
          <p:nvPr/>
        </p:nvSpPr>
        <p:spPr>
          <a:xfrm>
            <a:off x="-960119" y="1521823"/>
            <a:ext cx="7505700" cy="4147457"/>
          </a:xfrm>
          <a:prstGeom prst="arc">
            <a:avLst>
              <a:gd name="adj1" fmla="val 16075448"/>
              <a:gd name="adj2" fmla="val 71365"/>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
        <p:nvSpPr>
          <p:cNvPr id="13" name="Arc 12"/>
          <p:cNvSpPr/>
          <p:nvPr/>
        </p:nvSpPr>
        <p:spPr>
          <a:xfrm>
            <a:off x="1892541" y="1399904"/>
            <a:ext cx="6169419" cy="4844352"/>
          </a:xfrm>
          <a:prstGeom prst="arc">
            <a:avLst>
              <a:gd name="adj1" fmla="val 12766818"/>
              <a:gd name="adj2" fmla="val 2051786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
        <p:nvSpPr>
          <p:cNvPr id="14" name="Arc 13"/>
          <p:cNvSpPr/>
          <p:nvPr/>
        </p:nvSpPr>
        <p:spPr>
          <a:xfrm flipV="1">
            <a:off x="408821" y="1514202"/>
            <a:ext cx="3529154" cy="1529233"/>
          </a:xfrm>
          <a:prstGeom prst="arc">
            <a:avLst>
              <a:gd name="adj1" fmla="val 17813977"/>
              <a:gd name="adj2" fmla="val 19997279"/>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
        <p:nvSpPr>
          <p:cNvPr id="15" name="Arc 14"/>
          <p:cNvSpPr/>
          <p:nvPr/>
        </p:nvSpPr>
        <p:spPr>
          <a:xfrm flipV="1">
            <a:off x="332621" y="1925175"/>
            <a:ext cx="3529154" cy="1529233"/>
          </a:xfrm>
          <a:prstGeom prst="arc">
            <a:avLst>
              <a:gd name="adj1" fmla="val 18039045"/>
              <a:gd name="adj2" fmla="val 21506993"/>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
        <p:nvSpPr>
          <p:cNvPr id="16" name="Arc 15"/>
          <p:cNvSpPr/>
          <p:nvPr/>
        </p:nvSpPr>
        <p:spPr>
          <a:xfrm flipV="1">
            <a:off x="-571500" y="1706879"/>
            <a:ext cx="4991100" cy="2208249"/>
          </a:xfrm>
          <a:prstGeom prst="arc">
            <a:avLst>
              <a:gd name="adj1" fmla="val 17991284"/>
              <a:gd name="adj2" fmla="val 844414"/>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41949078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3" grpId="0" animBg="1"/>
      <p:bldP spid="14"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0391" r="4494" b="48698"/>
          <a:stretch/>
        </p:blipFill>
        <p:spPr>
          <a:xfrm>
            <a:off x="0" y="667657"/>
            <a:ext cx="7975600" cy="1386114"/>
          </a:xfrm>
        </p:spPr>
      </p:pic>
      <p:sp>
        <p:nvSpPr>
          <p:cNvPr id="4" name="Footer Placeholder 3"/>
          <p:cNvSpPr>
            <a:spLocks noGrp="1"/>
          </p:cNvSpPr>
          <p:nvPr>
            <p:ph type="ftr" sz="quarter" idx="11"/>
          </p:nvPr>
        </p:nvSpPr>
        <p:spPr/>
        <p:txBody>
          <a:bodyPr/>
          <a:lstStyle/>
          <a:p>
            <a:fld id="{E9CC8D4D-E871-4A78-AE55-83AB7EB3A6C8}" type="slidenum">
              <a:rPr lang="en-GB" smtClean="0"/>
              <a:t>20</a:t>
            </a:fld>
            <a:r>
              <a:rPr lang="en-GB" dirty="0" smtClean="0"/>
              <a:t> | Excel2map</a:t>
            </a:r>
            <a:endParaRPr lang="en-GB" dirty="0"/>
          </a:p>
        </p:txBody>
      </p:sp>
      <p:sp>
        <p:nvSpPr>
          <p:cNvPr id="7" name="Oval 6"/>
          <p:cNvSpPr/>
          <p:nvPr/>
        </p:nvSpPr>
        <p:spPr>
          <a:xfrm>
            <a:off x="1844040" y="1691640"/>
            <a:ext cx="1348739" cy="391126"/>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0"/>
            <a:ext cx="4576124" cy="2215991"/>
          </a:xfrm>
          <a:prstGeom prst="rect">
            <a:avLst/>
          </a:prstGeom>
          <a:noFill/>
        </p:spPr>
        <p:txBody>
          <a:bodyPr wrap="square" rtlCol="0">
            <a:spAutoFit/>
          </a:bodyPr>
          <a:lstStyle/>
          <a:p>
            <a:r>
              <a:rPr lang="nl-NL" dirty="0" smtClean="0"/>
              <a:t>GeometryType:</a:t>
            </a:r>
          </a:p>
          <a:p>
            <a:r>
              <a:rPr lang="nl-NL" sz="1200" dirty="0" smtClean="0"/>
              <a:t>Defines the type of geometry of your data. In this case each row of the data is a location with a specific postal code and house number. Another option is to specify Rijksdriehoek (RD) coordinates, which is commonly used in Dutch governmental organisations. Furthermore, </a:t>
            </a:r>
            <a:r>
              <a:rPr lang="nl-NL" sz="1200" dirty="0"/>
              <a:t>lat/lon </a:t>
            </a:r>
            <a:r>
              <a:rPr lang="nl-NL" sz="1200" dirty="0" smtClean="0"/>
              <a:t>coordinates can be used. </a:t>
            </a:r>
          </a:p>
          <a:p>
            <a:endParaRPr lang="nl-NL" sz="1200" dirty="0" smtClean="0"/>
          </a:p>
          <a:p>
            <a:r>
              <a:rPr lang="nl-NL" sz="1200" dirty="0" smtClean="0"/>
              <a:t>Next to point features, excel2map supports features that are regions, such </a:t>
            </a:r>
            <a:r>
              <a:rPr lang="nl-NL" sz="1200" dirty="0"/>
              <a:t>as provinces, municipalities or </a:t>
            </a:r>
            <a:r>
              <a:rPr lang="nl-NL" sz="1200" dirty="0" smtClean="0"/>
              <a:t>P4-areas. For all options, scroll through the dropdown list.</a:t>
            </a:r>
          </a:p>
          <a:p>
            <a:endParaRPr lang="nl-NL" sz="1200" dirty="0"/>
          </a:p>
        </p:txBody>
      </p:sp>
    </p:spTree>
    <p:extLst>
      <p:ext uri="{BB962C8B-B14F-4D97-AF65-F5344CB8AC3E}">
        <p14:creationId xmlns:p14="http://schemas.microsoft.com/office/powerpoint/2010/main" val="2011039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0391" r="4494" b="48698"/>
          <a:stretch/>
        </p:blipFill>
        <p:spPr>
          <a:xfrm>
            <a:off x="0" y="667657"/>
            <a:ext cx="7975600" cy="1386114"/>
          </a:xfrm>
        </p:spPr>
      </p:pic>
      <p:sp>
        <p:nvSpPr>
          <p:cNvPr id="4" name="Footer Placeholder 3"/>
          <p:cNvSpPr>
            <a:spLocks noGrp="1"/>
          </p:cNvSpPr>
          <p:nvPr>
            <p:ph type="ftr" sz="quarter" idx="11"/>
          </p:nvPr>
        </p:nvSpPr>
        <p:spPr/>
        <p:txBody>
          <a:bodyPr/>
          <a:lstStyle/>
          <a:p>
            <a:fld id="{E9CC8D4D-E871-4A78-AE55-83AB7EB3A6C8}" type="slidenum">
              <a:rPr lang="en-GB" smtClean="0"/>
              <a:t>21</a:t>
            </a:fld>
            <a:r>
              <a:rPr lang="en-GB" dirty="0" smtClean="0"/>
              <a:t> | Excel2map</a:t>
            </a:r>
            <a:endParaRPr lang="en-GB" dirty="0"/>
          </a:p>
        </p:txBody>
      </p:sp>
      <p:sp>
        <p:nvSpPr>
          <p:cNvPr id="7" name="Oval 6"/>
          <p:cNvSpPr/>
          <p:nvPr/>
        </p:nvSpPr>
        <p:spPr>
          <a:xfrm>
            <a:off x="2712720" y="1691640"/>
            <a:ext cx="2857500" cy="391126"/>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0"/>
            <a:ext cx="4225604" cy="2585323"/>
          </a:xfrm>
          <a:prstGeom prst="rect">
            <a:avLst/>
          </a:prstGeom>
          <a:noFill/>
        </p:spPr>
        <p:txBody>
          <a:bodyPr wrap="square" rtlCol="0">
            <a:spAutoFit/>
          </a:bodyPr>
          <a:lstStyle/>
          <a:p>
            <a:r>
              <a:rPr lang="nl-NL" dirty="0" smtClean="0"/>
              <a:t>Parameters:</a:t>
            </a:r>
          </a:p>
          <a:p>
            <a:r>
              <a:rPr lang="nl-NL" sz="1200" dirty="0" smtClean="0"/>
              <a:t>These 4 cells define the columns of your data that should be used to place each item on the map. The headers above these cells change when you select a different geometrytype. In this case a combination of postalcode, housenumber, letter and addition are used to find the locations in a BAG-database. </a:t>
            </a:r>
          </a:p>
          <a:p>
            <a:endParaRPr lang="nl-NL" sz="1200" dirty="0"/>
          </a:p>
          <a:p>
            <a:r>
              <a:rPr lang="nl-NL" sz="1200" dirty="0" smtClean="0"/>
              <a:t>For some GeometryTypes only one parameter is needed. For example, if your data is based on provinces, you only need one parameter defining the province name/code, the other 3 parameters can remain empty in that case. </a:t>
            </a:r>
          </a:p>
          <a:p>
            <a:endParaRPr lang="nl-NL" sz="1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1079" y="2509775"/>
            <a:ext cx="2399633" cy="1354817"/>
          </a:xfrm>
          <a:prstGeom prst="rect">
            <a:avLst/>
          </a:prstGeom>
          <a:ln>
            <a:solidFill>
              <a:srgbClr val="000000"/>
            </a:solidFill>
          </a:ln>
        </p:spPr>
      </p:pic>
    </p:spTree>
    <p:extLst>
      <p:ext uri="{BB962C8B-B14F-4D97-AF65-F5344CB8AC3E}">
        <p14:creationId xmlns:p14="http://schemas.microsoft.com/office/powerpoint/2010/main" val="7076977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85554"/>
            <a:ext cx="7975600" cy="1350320"/>
          </a:xfrm>
        </p:spPr>
      </p:pic>
      <p:sp>
        <p:nvSpPr>
          <p:cNvPr id="4" name="Footer Placeholder 3"/>
          <p:cNvSpPr>
            <a:spLocks noGrp="1"/>
          </p:cNvSpPr>
          <p:nvPr>
            <p:ph type="ftr" sz="quarter" idx="11"/>
          </p:nvPr>
        </p:nvSpPr>
        <p:spPr/>
        <p:txBody>
          <a:bodyPr/>
          <a:lstStyle/>
          <a:p>
            <a:fld id="{E9CC8D4D-E871-4A78-AE55-83AB7EB3A6C8}" type="slidenum">
              <a:rPr lang="en-GB" smtClean="0"/>
              <a:t>22</a:t>
            </a:fld>
            <a:r>
              <a:rPr lang="en-GB" dirty="0" smtClean="0"/>
              <a:t> | Excel2map</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4886" y="2152707"/>
            <a:ext cx="5369969" cy="2862166"/>
          </a:xfrm>
          <a:prstGeom prst="rect">
            <a:avLst/>
          </a:prstGeom>
        </p:spPr>
      </p:pic>
      <p:sp>
        <p:nvSpPr>
          <p:cNvPr id="7" name="Oval 6"/>
          <p:cNvSpPr/>
          <p:nvPr/>
        </p:nvSpPr>
        <p:spPr>
          <a:xfrm>
            <a:off x="4823460" y="1718860"/>
            <a:ext cx="1592580" cy="302381"/>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0"/>
            <a:ext cx="3219764" cy="1107996"/>
          </a:xfrm>
          <a:prstGeom prst="rect">
            <a:avLst/>
          </a:prstGeom>
          <a:noFill/>
        </p:spPr>
        <p:txBody>
          <a:bodyPr wrap="square" rtlCol="0">
            <a:spAutoFit/>
          </a:bodyPr>
          <a:lstStyle/>
          <a:p>
            <a:r>
              <a:rPr lang="nl-NL" dirty="0" smtClean="0"/>
              <a:t>IncludeOriginalProperties:</a:t>
            </a:r>
          </a:p>
          <a:p>
            <a:r>
              <a:rPr lang="nl-NL" sz="1200" dirty="0" smtClean="0"/>
              <a:t>When more information is available, it is added to each feature. In this example, census statistics (CBS) data is available for the regions. </a:t>
            </a:r>
            <a:endParaRPr lang="nl-NL" sz="1200" dirty="0"/>
          </a:p>
        </p:txBody>
      </p:sp>
      <p:sp>
        <p:nvSpPr>
          <p:cNvPr id="3" name="Arc 2"/>
          <p:cNvSpPr/>
          <p:nvPr/>
        </p:nvSpPr>
        <p:spPr>
          <a:xfrm>
            <a:off x="-219487" y="2215243"/>
            <a:ext cx="8502427" cy="1617617"/>
          </a:xfrm>
          <a:prstGeom prst="arc">
            <a:avLst>
              <a:gd name="adj1" fmla="val 13270478"/>
              <a:gd name="adj2" fmla="val 21365065"/>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39022693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902316"/>
            <a:ext cx="8778240" cy="1010304"/>
          </a:xfrm>
        </p:spPr>
      </p:pic>
      <p:sp>
        <p:nvSpPr>
          <p:cNvPr id="4" name="Footer Placeholder 3"/>
          <p:cNvSpPr>
            <a:spLocks noGrp="1"/>
          </p:cNvSpPr>
          <p:nvPr>
            <p:ph type="ftr" sz="quarter" idx="11"/>
          </p:nvPr>
        </p:nvSpPr>
        <p:spPr/>
        <p:txBody>
          <a:bodyPr/>
          <a:lstStyle/>
          <a:p>
            <a:fld id="{E9CC8D4D-E871-4A78-AE55-83AB7EB3A6C8}" type="slidenum">
              <a:rPr lang="en-GB" smtClean="0"/>
              <a:t>23</a:t>
            </a:fld>
            <a:r>
              <a:rPr lang="en-GB" dirty="0" smtClean="0"/>
              <a:t> | Excel2map</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312" y="2152707"/>
            <a:ext cx="5347117" cy="2862166"/>
          </a:xfrm>
          <a:prstGeom prst="rect">
            <a:avLst/>
          </a:prstGeom>
        </p:spPr>
      </p:pic>
      <p:sp>
        <p:nvSpPr>
          <p:cNvPr id="7" name="Oval 6"/>
          <p:cNvSpPr/>
          <p:nvPr/>
        </p:nvSpPr>
        <p:spPr>
          <a:xfrm>
            <a:off x="76200" y="858458"/>
            <a:ext cx="1135380" cy="302381"/>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0"/>
            <a:ext cx="3219764" cy="923330"/>
          </a:xfrm>
          <a:prstGeom prst="rect">
            <a:avLst/>
          </a:prstGeom>
          <a:noFill/>
        </p:spPr>
        <p:txBody>
          <a:bodyPr wrap="square" rtlCol="0">
            <a:spAutoFit/>
          </a:bodyPr>
          <a:lstStyle/>
          <a:p>
            <a:r>
              <a:rPr lang="nl-NL" dirty="0" smtClean="0"/>
              <a:t>Label:</a:t>
            </a:r>
          </a:p>
          <a:p>
            <a:r>
              <a:rPr lang="nl-NL" sz="1200" dirty="0" smtClean="0"/>
              <a:t>Unique name for the property. It is not directly visible, but it is used in csWeb to distinguish between different properties. </a:t>
            </a:r>
            <a:endParaRPr lang="nl-NL" sz="1200" dirty="0"/>
          </a:p>
        </p:txBody>
      </p:sp>
      <p:sp>
        <p:nvSpPr>
          <p:cNvPr id="3" name="Arc 2"/>
          <p:cNvSpPr/>
          <p:nvPr/>
        </p:nvSpPr>
        <p:spPr>
          <a:xfrm>
            <a:off x="-2247900" y="2152707"/>
            <a:ext cx="10285425" cy="1961329"/>
          </a:xfrm>
          <a:prstGeom prst="arc">
            <a:avLst>
              <a:gd name="adj1" fmla="val 12647301"/>
              <a:gd name="adj2" fmla="val 21425899"/>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883978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902316"/>
            <a:ext cx="8778240" cy="1010304"/>
          </a:xfrm>
        </p:spPr>
      </p:pic>
      <p:sp>
        <p:nvSpPr>
          <p:cNvPr id="4" name="Footer Placeholder 3"/>
          <p:cNvSpPr>
            <a:spLocks noGrp="1"/>
          </p:cNvSpPr>
          <p:nvPr>
            <p:ph type="ftr" sz="quarter" idx="11"/>
          </p:nvPr>
        </p:nvSpPr>
        <p:spPr/>
        <p:txBody>
          <a:bodyPr/>
          <a:lstStyle/>
          <a:p>
            <a:fld id="{E9CC8D4D-E871-4A78-AE55-83AB7EB3A6C8}" type="slidenum">
              <a:rPr lang="en-GB" smtClean="0"/>
              <a:t>24</a:t>
            </a:fld>
            <a:r>
              <a:rPr lang="en-GB" dirty="0" smtClean="0"/>
              <a:t> | Excel2map</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312" y="2155955"/>
            <a:ext cx="5347117" cy="2855670"/>
          </a:xfrm>
          <a:prstGeom prst="rect">
            <a:avLst/>
          </a:prstGeom>
        </p:spPr>
      </p:pic>
      <p:sp>
        <p:nvSpPr>
          <p:cNvPr id="7" name="Oval 6"/>
          <p:cNvSpPr/>
          <p:nvPr/>
        </p:nvSpPr>
        <p:spPr>
          <a:xfrm>
            <a:off x="1120140" y="822671"/>
            <a:ext cx="1135380" cy="302381"/>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0"/>
            <a:ext cx="3219764" cy="2062103"/>
          </a:xfrm>
          <a:prstGeom prst="rect">
            <a:avLst/>
          </a:prstGeom>
          <a:noFill/>
        </p:spPr>
        <p:txBody>
          <a:bodyPr wrap="square" rtlCol="0">
            <a:spAutoFit/>
          </a:bodyPr>
          <a:lstStyle/>
          <a:p>
            <a:r>
              <a:rPr lang="nl-NL" dirty="0" smtClean="0"/>
              <a:t>Section:</a:t>
            </a:r>
          </a:p>
          <a:p>
            <a:r>
              <a:rPr lang="nl-NL" sz="1200" dirty="0" smtClean="0"/>
              <a:t>Can be used to group properties. In this example, there are 3 properties belonging to section ‘Sociaal’. By entering the same section name for all 3, they will be grouped together in the right panel in csWeb. </a:t>
            </a:r>
          </a:p>
          <a:p>
            <a:endParaRPr lang="nl-NL" sz="1200" dirty="0"/>
          </a:p>
          <a:p>
            <a:r>
              <a:rPr lang="nl-NL" sz="1200" dirty="0" smtClean="0"/>
              <a:t>When the section column is empty, the property will be grouped in the default information </a:t>
            </a:r>
            <a:r>
              <a:rPr lang="nl-NL" sz="1200" spc="300" dirty="0" smtClean="0"/>
              <a:t>(</a:t>
            </a:r>
            <a:r>
              <a:rPr lang="nl-NL" sz="1400" spc="300" dirty="0" smtClean="0"/>
              <a:t>i</a:t>
            </a:r>
            <a:r>
              <a:rPr lang="nl-NL" sz="1200" spc="300" dirty="0" smtClean="0"/>
              <a:t>)</a:t>
            </a:r>
            <a:r>
              <a:rPr lang="nl-NL" sz="1200" dirty="0" smtClean="0"/>
              <a:t>section. </a:t>
            </a:r>
            <a:endParaRPr lang="nl-NL" sz="1200" spc="300" dirty="0"/>
          </a:p>
        </p:txBody>
      </p:sp>
      <p:sp>
        <p:nvSpPr>
          <p:cNvPr id="3" name="Arc 2"/>
          <p:cNvSpPr/>
          <p:nvPr/>
        </p:nvSpPr>
        <p:spPr>
          <a:xfrm>
            <a:off x="-2247900" y="2131181"/>
            <a:ext cx="10553700" cy="1982856"/>
          </a:xfrm>
          <a:prstGeom prst="arc">
            <a:avLst>
              <a:gd name="adj1" fmla="val 12647301"/>
              <a:gd name="adj2" fmla="val 21368947"/>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14316477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902316"/>
            <a:ext cx="8778240" cy="1010304"/>
          </a:xfrm>
        </p:spPr>
      </p:pic>
      <p:sp>
        <p:nvSpPr>
          <p:cNvPr id="4" name="Footer Placeholder 3"/>
          <p:cNvSpPr>
            <a:spLocks noGrp="1"/>
          </p:cNvSpPr>
          <p:nvPr>
            <p:ph type="ftr" sz="quarter" idx="11"/>
          </p:nvPr>
        </p:nvSpPr>
        <p:spPr/>
        <p:txBody>
          <a:bodyPr/>
          <a:lstStyle/>
          <a:p>
            <a:fld id="{E9CC8D4D-E871-4A78-AE55-83AB7EB3A6C8}" type="slidenum">
              <a:rPr lang="en-GB" smtClean="0"/>
              <a:t>25</a:t>
            </a:fld>
            <a:r>
              <a:rPr lang="en-GB" dirty="0" smtClean="0"/>
              <a:t> | Excel2map</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312" y="2155955"/>
            <a:ext cx="5347117" cy="2855670"/>
          </a:xfrm>
          <a:prstGeom prst="rect">
            <a:avLst/>
          </a:prstGeom>
        </p:spPr>
      </p:pic>
      <p:sp>
        <p:nvSpPr>
          <p:cNvPr id="7" name="Oval 6"/>
          <p:cNvSpPr/>
          <p:nvPr/>
        </p:nvSpPr>
        <p:spPr>
          <a:xfrm>
            <a:off x="1687830" y="884368"/>
            <a:ext cx="1135380" cy="302381"/>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0"/>
            <a:ext cx="3219764" cy="923330"/>
          </a:xfrm>
          <a:prstGeom prst="rect">
            <a:avLst/>
          </a:prstGeom>
          <a:noFill/>
        </p:spPr>
        <p:txBody>
          <a:bodyPr wrap="square" rtlCol="0">
            <a:spAutoFit/>
          </a:bodyPr>
          <a:lstStyle/>
          <a:p>
            <a:r>
              <a:rPr lang="nl-NL" dirty="0" smtClean="0"/>
              <a:t>Title:</a:t>
            </a:r>
          </a:p>
          <a:p>
            <a:r>
              <a:rPr lang="nl-NL" sz="1200" dirty="0" smtClean="0"/>
              <a:t>Defines the title of each property. It does not need to be unique, and also does not need to be the same as the ‘label’. </a:t>
            </a:r>
            <a:endParaRPr lang="nl-NL" sz="1200" spc="300" dirty="0"/>
          </a:p>
        </p:txBody>
      </p:sp>
      <p:sp>
        <p:nvSpPr>
          <p:cNvPr id="3" name="Arc 2"/>
          <p:cNvSpPr/>
          <p:nvPr/>
        </p:nvSpPr>
        <p:spPr>
          <a:xfrm>
            <a:off x="-3710940" y="1741807"/>
            <a:ext cx="11498580" cy="3124272"/>
          </a:xfrm>
          <a:prstGeom prst="arc">
            <a:avLst>
              <a:gd name="adj1" fmla="val 17696993"/>
              <a:gd name="adj2" fmla="val 21545493"/>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7742552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902316"/>
            <a:ext cx="8778240" cy="1010304"/>
          </a:xfrm>
        </p:spPr>
      </p:pic>
      <p:sp>
        <p:nvSpPr>
          <p:cNvPr id="4" name="Footer Placeholder 3"/>
          <p:cNvSpPr>
            <a:spLocks noGrp="1"/>
          </p:cNvSpPr>
          <p:nvPr>
            <p:ph type="ftr" sz="quarter" idx="11"/>
          </p:nvPr>
        </p:nvSpPr>
        <p:spPr/>
        <p:txBody>
          <a:bodyPr/>
          <a:lstStyle/>
          <a:p>
            <a:fld id="{E9CC8D4D-E871-4A78-AE55-83AB7EB3A6C8}" type="slidenum">
              <a:rPr lang="en-GB" smtClean="0"/>
              <a:t>26</a:t>
            </a:fld>
            <a:r>
              <a:rPr lang="en-GB" dirty="0" smtClean="0"/>
              <a:t> | Excel2map</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0440" y="2155955"/>
            <a:ext cx="5338861" cy="2855670"/>
          </a:xfrm>
          <a:prstGeom prst="rect">
            <a:avLst/>
          </a:prstGeom>
        </p:spPr>
      </p:pic>
      <p:sp>
        <p:nvSpPr>
          <p:cNvPr id="7" name="Oval 6"/>
          <p:cNvSpPr/>
          <p:nvPr/>
        </p:nvSpPr>
        <p:spPr>
          <a:xfrm>
            <a:off x="2497568" y="867157"/>
            <a:ext cx="1426732" cy="397763"/>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0"/>
            <a:ext cx="3219764" cy="923330"/>
          </a:xfrm>
          <a:prstGeom prst="rect">
            <a:avLst/>
          </a:prstGeom>
          <a:noFill/>
        </p:spPr>
        <p:txBody>
          <a:bodyPr wrap="square" rtlCol="0">
            <a:spAutoFit/>
          </a:bodyPr>
          <a:lstStyle/>
          <a:p>
            <a:r>
              <a:rPr lang="nl-NL" dirty="0" smtClean="0"/>
              <a:t>Description:</a:t>
            </a:r>
          </a:p>
          <a:p>
            <a:r>
              <a:rPr lang="nl-NL" sz="1200" dirty="0" smtClean="0"/>
              <a:t>Defines the description of each property. It is shown when you hover your mouse over the property.</a:t>
            </a:r>
            <a:endParaRPr lang="nl-NL" sz="1200" spc="300" dirty="0"/>
          </a:p>
        </p:txBody>
      </p:sp>
      <p:sp>
        <p:nvSpPr>
          <p:cNvPr id="3" name="Arc 2"/>
          <p:cNvSpPr/>
          <p:nvPr/>
        </p:nvSpPr>
        <p:spPr>
          <a:xfrm>
            <a:off x="-2506980" y="2286000"/>
            <a:ext cx="9875520" cy="2171772"/>
          </a:xfrm>
          <a:prstGeom prst="arc">
            <a:avLst>
              <a:gd name="adj1" fmla="val 14464690"/>
              <a:gd name="adj2" fmla="val 21140996"/>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40799202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902316"/>
            <a:ext cx="8778240" cy="1010304"/>
          </a:xfrm>
        </p:spPr>
      </p:pic>
      <p:sp>
        <p:nvSpPr>
          <p:cNvPr id="4" name="Footer Placeholder 3"/>
          <p:cNvSpPr>
            <a:spLocks noGrp="1"/>
          </p:cNvSpPr>
          <p:nvPr>
            <p:ph type="ftr" sz="quarter" idx="11"/>
          </p:nvPr>
        </p:nvSpPr>
        <p:spPr/>
        <p:txBody>
          <a:bodyPr/>
          <a:lstStyle/>
          <a:p>
            <a:fld id="{E9CC8D4D-E871-4A78-AE55-83AB7EB3A6C8}" type="slidenum">
              <a:rPr lang="en-GB" smtClean="0"/>
              <a:t>27</a:t>
            </a:fld>
            <a:r>
              <a:rPr lang="en-GB" dirty="0" smtClean="0"/>
              <a:t> | Excel2map</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0440" y="2155955"/>
            <a:ext cx="5338861" cy="2855670"/>
          </a:xfrm>
          <a:prstGeom prst="rect">
            <a:avLst/>
          </a:prstGeom>
        </p:spPr>
      </p:pic>
      <p:sp>
        <p:nvSpPr>
          <p:cNvPr id="7" name="Oval 6"/>
          <p:cNvSpPr/>
          <p:nvPr/>
        </p:nvSpPr>
        <p:spPr>
          <a:xfrm>
            <a:off x="3564368" y="867157"/>
            <a:ext cx="1220992" cy="302381"/>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0"/>
            <a:ext cx="3219764" cy="1661993"/>
          </a:xfrm>
          <a:prstGeom prst="rect">
            <a:avLst/>
          </a:prstGeom>
          <a:noFill/>
        </p:spPr>
        <p:txBody>
          <a:bodyPr wrap="square" rtlCol="0">
            <a:spAutoFit/>
          </a:bodyPr>
          <a:lstStyle/>
          <a:p>
            <a:r>
              <a:rPr lang="nl-NL" dirty="0" smtClean="0"/>
              <a:t>Type:</a:t>
            </a:r>
          </a:p>
          <a:p>
            <a:r>
              <a:rPr lang="nl-NL" sz="1200" dirty="0" smtClean="0"/>
              <a:t>Defines the type of data for each property. For example, for a column with street names, choose the ‘text’ property. When you have a column with grades, choose the ‘number’ type. Other options are ‘url’ for creating hyperlinks, and ‘date’ for dates. </a:t>
            </a:r>
          </a:p>
          <a:p>
            <a:endParaRPr lang="nl-NL" sz="1200" dirty="0"/>
          </a:p>
        </p:txBody>
      </p:sp>
    </p:spTree>
    <p:extLst>
      <p:ext uri="{BB962C8B-B14F-4D97-AF65-F5344CB8AC3E}">
        <p14:creationId xmlns:p14="http://schemas.microsoft.com/office/powerpoint/2010/main" val="42617474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136" y="3445075"/>
            <a:ext cx="3828823" cy="1386077"/>
          </a:xfrm>
          <a:prstGeom prst="rect">
            <a:avLst/>
          </a:prstGeom>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902316"/>
            <a:ext cx="8778240" cy="1010304"/>
          </a:xfrm>
        </p:spPr>
      </p:pic>
      <p:sp>
        <p:nvSpPr>
          <p:cNvPr id="4" name="Footer Placeholder 3"/>
          <p:cNvSpPr>
            <a:spLocks noGrp="1"/>
          </p:cNvSpPr>
          <p:nvPr>
            <p:ph type="ftr" sz="quarter" idx="11"/>
          </p:nvPr>
        </p:nvSpPr>
        <p:spPr/>
        <p:txBody>
          <a:bodyPr/>
          <a:lstStyle/>
          <a:p>
            <a:fld id="{E9CC8D4D-E871-4A78-AE55-83AB7EB3A6C8}" type="slidenum">
              <a:rPr lang="en-GB" smtClean="0"/>
              <a:t>28</a:t>
            </a:fld>
            <a:r>
              <a:rPr lang="en-GB" dirty="0" smtClean="0"/>
              <a:t> | Excel2map</a:t>
            </a:r>
            <a:endParaRPr lang="en-GB"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0440" y="2155955"/>
            <a:ext cx="5338861" cy="2855670"/>
          </a:xfrm>
          <a:prstGeom prst="rect">
            <a:avLst/>
          </a:prstGeom>
        </p:spPr>
      </p:pic>
      <p:sp>
        <p:nvSpPr>
          <p:cNvPr id="7" name="Oval 6"/>
          <p:cNvSpPr/>
          <p:nvPr/>
        </p:nvSpPr>
        <p:spPr>
          <a:xfrm>
            <a:off x="4318748" y="855595"/>
            <a:ext cx="1426732" cy="302381"/>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5" y="2053770"/>
            <a:ext cx="3596985" cy="1292662"/>
          </a:xfrm>
          <a:prstGeom prst="rect">
            <a:avLst/>
          </a:prstGeom>
          <a:noFill/>
        </p:spPr>
        <p:txBody>
          <a:bodyPr wrap="square" rtlCol="0">
            <a:spAutoFit/>
          </a:bodyPr>
          <a:lstStyle/>
          <a:p>
            <a:r>
              <a:rPr lang="nl-NL" dirty="0" smtClean="0"/>
              <a:t>StringFormat:</a:t>
            </a:r>
          </a:p>
          <a:p>
            <a:r>
              <a:rPr lang="nl-NL" sz="1200" dirty="0" smtClean="0"/>
              <a:t>Defines the formatting of a number. In the example, the number ‘3,75’ is rounded to one decimal, so ‘3.8’ is shown. Other options include adding a € euro sign or percentage %. </a:t>
            </a:r>
          </a:p>
          <a:p>
            <a:r>
              <a:rPr lang="nl-NL" sz="1100" i="1" dirty="0" smtClean="0"/>
              <a:t>(Can only be used on numbers)</a:t>
            </a:r>
            <a:endParaRPr lang="nl-NL" sz="1100" i="1" spc="300" dirty="0"/>
          </a:p>
        </p:txBody>
      </p:sp>
      <p:sp>
        <p:nvSpPr>
          <p:cNvPr id="3" name="Arc 2"/>
          <p:cNvSpPr/>
          <p:nvPr/>
        </p:nvSpPr>
        <p:spPr>
          <a:xfrm>
            <a:off x="-619012" y="2155955"/>
            <a:ext cx="9763012" cy="2338164"/>
          </a:xfrm>
          <a:prstGeom prst="arc">
            <a:avLst>
              <a:gd name="adj1" fmla="val 13097953"/>
              <a:gd name="adj2" fmla="val 21373682"/>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10051898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902316"/>
            <a:ext cx="8778240" cy="1010304"/>
          </a:xfrm>
        </p:spPr>
      </p:pic>
      <p:sp>
        <p:nvSpPr>
          <p:cNvPr id="4" name="Footer Placeholder 3"/>
          <p:cNvSpPr>
            <a:spLocks noGrp="1"/>
          </p:cNvSpPr>
          <p:nvPr>
            <p:ph type="ftr" sz="quarter" idx="11"/>
          </p:nvPr>
        </p:nvSpPr>
        <p:spPr/>
        <p:txBody>
          <a:bodyPr/>
          <a:lstStyle/>
          <a:p>
            <a:fld id="{E9CC8D4D-E871-4A78-AE55-83AB7EB3A6C8}" type="slidenum">
              <a:rPr lang="en-GB" smtClean="0"/>
              <a:t>29</a:t>
            </a:fld>
            <a:r>
              <a:rPr lang="en-GB" dirty="0" smtClean="0"/>
              <a:t> | Excel2map</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0440" y="2155955"/>
            <a:ext cx="5338861" cy="2855670"/>
          </a:xfrm>
          <a:prstGeom prst="rect">
            <a:avLst/>
          </a:prstGeom>
        </p:spPr>
      </p:pic>
      <p:sp>
        <p:nvSpPr>
          <p:cNvPr id="7" name="Oval 6"/>
          <p:cNvSpPr/>
          <p:nvPr/>
        </p:nvSpPr>
        <p:spPr>
          <a:xfrm>
            <a:off x="5073128" y="863215"/>
            <a:ext cx="1807732" cy="302381"/>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0"/>
            <a:ext cx="3219764" cy="553998"/>
          </a:xfrm>
          <a:prstGeom prst="rect">
            <a:avLst/>
          </a:prstGeom>
          <a:noFill/>
        </p:spPr>
        <p:txBody>
          <a:bodyPr wrap="square" rtlCol="0">
            <a:spAutoFit/>
          </a:bodyPr>
          <a:lstStyle/>
          <a:p>
            <a:r>
              <a:rPr lang="nl-NL" dirty="0" smtClean="0"/>
              <a:t>Not used yet:</a:t>
            </a:r>
          </a:p>
          <a:p>
            <a:endParaRPr lang="nl-NL" sz="1200" dirty="0"/>
          </a:p>
        </p:txBody>
      </p:sp>
    </p:spTree>
    <p:extLst>
      <p:ext uri="{BB962C8B-B14F-4D97-AF65-F5344CB8AC3E}">
        <p14:creationId xmlns:p14="http://schemas.microsoft.com/office/powerpoint/2010/main" val="34363609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0391" r="4494" b="48698"/>
          <a:stretch/>
        </p:blipFill>
        <p:spPr>
          <a:xfrm>
            <a:off x="0" y="667657"/>
            <a:ext cx="7975600" cy="1386114"/>
          </a:xfrm>
        </p:spPr>
      </p:pic>
      <p:sp>
        <p:nvSpPr>
          <p:cNvPr id="4" name="Footer Placeholder 3"/>
          <p:cNvSpPr>
            <a:spLocks noGrp="1"/>
          </p:cNvSpPr>
          <p:nvPr>
            <p:ph type="ftr" sz="quarter" idx="11"/>
          </p:nvPr>
        </p:nvSpPr>
        <p:spPr/>
        <p:txBody>
          <a:bodyPr/>
          <a:lstStyle/>
          <a:p>
            <a:fld id="{E9CC8D4D-E871-4A78-AE55-83AB7EB3A6C8}" type="slidenum">
              <a:rPr lang="en-GB" smtClean="0"/>
              <a:t>3</a:t>
            </a:fld>
            <a:r>
              <a:rPr lang="en-GB" dirty="0" smtClean="0"/>
              <a:t> | Excel2map</a:t>
            </a:r>
            <a:endParaRPr lang="en-GB"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6013"/>
          <a:stretch/>
        </p:blipFill>
        <p:spPr>
          <a:xfrm>
            <a:off x="3307613" y="2031701"/>
            <a:ext cx="5836387" cy="3111799"/>
          </a:xfrm>
          <a:prstGeom prst="rect">
            <a:avLst/>
          </a:prstGeom>
        </p:spPr>
      </p:pic>
      <p:sp>
        <p:nvSpPr>
          <p:cNvPr id="7" name="Oval 6"/>
          <p:cNvSpPr/>
          <p:nvPr/>
        </p:nvSpPr>
        <p:spPr>
          <a:xfrm>
            <a:off x="20625" y="831898"/>
            <a:ext cx="1265035" cy="474388"/>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1"/>
            <a:ext cx="3128857" cy="1446550"/>
          </a:xfrm>
          <a:prstGeom prst="rect">
            <a:avLst/>
          </a:prstGeom>
          <a:noFill/>
        </p:spPr>
        <p:txBody>
          <a:bodyPr wrap="square" rtlCol="0">
            <a:spAutoFit/>
          </a:bodyPr>
          <a:lstStyle/>
          <a:p>
            <a:r>
              <a:rPr lang="nl-NL" dirty="0" smtClean="0"/>
              <a:t>Url:</a:t>
            </a:r>
          </a:p>
          <a:p>
            <a:r>
              <a:rPr lang="nl-NL" sz="1400" dirty="0" smtClean="0"/>
              <a:t>Shows the web address where csWeb is running. When you use the local server </a:t>
            </a:r>
          </a:p>
          <a:p>
            <a:r>
              <a:rPr lang="nl-NL" sz="1400" dirty="0" smtClean="0"/>
              <a:t>(excel2map-v*.exe), this will be http://localhost:3002</a:t>
            </a:r>
            <a:endParaRPr lang="nl-NL" sz="1400" dirty="0"/>
          </a:p>
        </p:txBody>
      </p:sp>
      <p:cxnSp>
        <p:nvCxnSpPr>
          <p:cNvPr id="12" name="Straight Arrow Connector 11"/>
          <p:cNvCxnSpPr/>
          <p:nvPr/>
        </p:nvCxnSpPr>
        <p:spPr>
          <a:xfrm>
            <a:off x="928914" y="2232526"/>
            <a:ext cx="2895600" cy="72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95851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902316"/>
            <a:ext cx="8778240" cy="1010304"/>
          </a:xfrm>
        </p:spPr>
      </p:pic>
      <p:sp>
        <p:nvSpPr>
          <p:cNvPr id="4" name="Footer Placeholder 3"/>
          <p:cNvSpPr>
            <a:spLocks noGrp="1"/>
          </p:cNvSpPr>
          <p:nvPr>
            <p:ph type="ftr" sz="quarter" idx="11"/>
          </p:nvPr>
        </p:nvSpPr>
        <p:spPr/>
        <p:txBody>
          <a:bodyPr/>
          <a:lstStyle/>
          <a:p>
            <a:fld id="{E9CC8D4D-E871-4A78-AE55-83AB7EB3A6C8}" type="slidenum">
              <a:rPr lang="en-GB" smtClean="0"/>
              <a:t>30</a:t>
            </a:fld>
            <a:r>
              <a:rPr lang="en-GB" dirty="0" smtClean="0"/>
              <a:t> | Excel2map</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0440" y="2155955"/>
            <a:ext cx="5338861" cy="2855670"/>
          </a:xfrm>
          <a:prstGeom prst="rect">
            <a:avLst/>
          </a:prstGeom>
        </p:spPr>
      </p:pic>
      <p:sp>
        <p:nvSpPr>
          <p:cNvPr id="7" name="Oval 6"/>
          <p:cNvSpPr/>
          <p:nvPr/>
        </p:nvSpPr>
        <p:spPr>
          <a:xfrm>
            <a:off x="6515100" y="863215"/>
            <a:ext cx="1028700" cy="302381"/>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0"/>
            <a:ext cx="3219764" cy="1292662"/>
          </a:xfrm>
          <a:prstGeom prst="rect">
            <a:avLst/>
          </a:prstGeom>
          <a:noFill/>
        </p:spPr>
        <p:txBody>
          <a:bodyPr wrap="square" rtlCol="0">
            <a:spAutoFit/>
          </a:bodyPr>
          <a:lstStyle/>
          <a:p>
            <a:r>
              <a:rPr lang="nl-NL" dirty="0" smtClean="0"/>
              <a:t>VisibleInCallout:</a:t>
            </a:r>
          </a:p>
          <a:p>
            <a:r>
              <a:rPr lang="nl-NL" sz="1200" dirty="0" smtClean="0"/>
              <a:t>Whether the property should be shown in the right panel. When for example ‘rapportcijfer’ is set to false, it will not be shown here anymore. </a:t>
            </a:r>
          </a:p>
          <a:p>
            <a:endParaRPr lang="nl-NL" sz="1200" dirty="0"/>
          </a:p>
        </p:txBody>
      </p:sp>
      <p:sp>
        <p:nvSpPr>
          <p:cNvPr id="9" name="Arc 8"/>
          <p:cNvSpPr/>
          <p:nvPr/>
        </p:nvSpPr>
        <p:spPr>
          <a:xfrm>
            <a:off x="-1693800" y="2155955"/>
            <a:ext cx="9875520" cy="2573554"/>
          </a:xfrm>
          <a:prstGeom prst="arc">
            <a:avLst>
              <a:gd name="adj1" fmla="val 14464690"/>
              <a:gd name="adj2" fmla="val 21310400"/>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19826344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902316"/>
            <a:ext cx="8778240" cy="1010304"/>
          </a:xfrm>
        </p:spPr>
      </p:pic>
      <p:sp>
        <p:nvSpPr>
          <p:cNvPr id="4" name="Footer Placeholder 3"/>
          <p:cNvSpPr>
            <a:spLocks noGrp="1"/>
          </p:cNvSpPr>
          <p:nvPr>
            <p:ph type="ftr" sz="quarter" idx="11"/>
          </p:nvPr>
        </p:nvSpPr>
        <p:spPr/>
        <p:txBody>
          <a:bodyPr/>
          <a:lstStyle/>
          <a:p>
            <a:fld id="{E9CC8D4D-E871-4A78-AE55-83AB7EB3A6C8}" type="slidenum">
              <a:rPr lang="en-GB" smtClean="0"/>
              <a:t>31</a:t>
            </a:fld>
            <a:r>
              <a:rPr lang="en-GB" dirty="0" smtClean="0"/>
              <a:t> | Excel2map</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0440" y="2155955"/>
            <a:ext cx="5338861" cy="2855670"/>
          </a:xfrm>
          <a:prstGeom prst="rect">
            <a:avLst/>
          </a:prstGeom>
        </p:spPr>
      </p:pic>
      <p:sp>
        <p:nvSpPr>
          <p:cNvPr id="7" name="Oval 6"/>
          <p:cNvSpPr/>
          <p:nvPr/>
        </p:nvSpPr>
        <p:spPr>
          <a:xfrm>
            <a:off x="7029450" y="854417"/>
            <a:ext cx="1028700" cy="302381"/>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0"/>
            <a:ext cx="3349304" cy="923330"/>
          </a:xfrm>
          <a:prstGeom prst="rect">
            <a:avLst/>
          </a:prstGeom>
          <a:noFill/>
        </p:spPr>
        <p:txBody>
          <a:bodyPr wrap="square" rtlCol="0">
            <a:spAutoFit/>
          </a:bodyPr>
          <a:lstStyle/>
          <a:p>
            <a:r>
              <a:rPr lang="nl-NL" dirty="0" smtClean="0"/>
              <a:t>CanEdit:</a:t>
            </a:r>
          </a:p>
          <a:p>
            <a:r>
              <a:rPr lang="nl-NL" sz="1200" dirty="0" smtClean="0"/>
              <a:t>Not used yet, can be set either to true or false, or empty.</a:t>
            </a:r>
          </a:p>
          <a:p>
            <a:endParaRPr lang="nl-NL" sz="1200" dirty="0"/>
          </a:p>
        </p:txBody>
      </p:sp>
    </p:spTree>
    <p:extLst>
      <p:ext uri="{BB962C8B-B14F-4D97-AF65-F5344CB8AC3E}">
        <p14:creationId xmlns:p14="http://schemas.microsoft.com/office/powerpoint/2010/main" val="5219340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902316"/>
            <a:ext cx="8778240" cy="1010304"/>
          </a:xfrm>
        </p:spPr>
      </p:pic>
      <p:sp>
        <p:nvSpPr>
          <p:cNvPr id="4" name="Footer Placeholder 3"/>
          <p:cNvSpPr>
            <a:spLocks noGrp="1"/>
          </p:cNvSpPr>
          <p:nvPr>
            <p:ph type="ftr" sz="quarter" idx="11"/>
          </p:nvPr>
        </p:nvSpPr>
        <p:spPr/>
        <p:txBody>
          <a:bodyPr/>
          <a:lstStyle/>
          <a:p>
            <a:fld id="{E9CC8D4D-E871-4A78-AE55-83AB7EB3A6C8}" type="slidenum">
              <a:rPr lang="en-GB" smtClean="0"/>
              <a:t>32</a:t>
            </a:fld>
            <a:r>
              <a:rPr lang="en-GB" dirty="0" smtClean="0"/>
              <a:t> | Excel2map</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0440" y="2155955"/>
            <a:ext cx="5338861" cy="2855670"/>
          </a:xfrm>
          <a:prstGeom prst="rect">
            <a:avLst/>
          </a:prstGeom>
        </p:spPr>
      </p:pic>
      <p:sp>
        <p:nvSpPr>
          <p:cNvPr id="7" name="Oval 6"/>
          <p:cNvSpPr/>
          <p:nvPr/>
        </p:nvSpPr>
        <p:spPr>
          <a:xfrm>
            <a:off x="7391400" y="863215"/>
            <a:ext cx="1554480" cy="302381"/>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0"/>
            <a:ext cx="3219764" cy="1846659"/>
          </a:xfrm>
          <a:prstGeom prst="rect">
            <a:avLst/>
          </a:prstGeom>
          <a:noFill/>
        </p:spPr>
        <p:txBody>
          <a:bodyPr wrap="square" rtlCol="0">
            <a:spAutoFit/>
          </a:bodyPr>
          <a:lstStyle/>
          <a:p>
            <a:r>
              <a:rPr lang="nl-NL" dirty="0" smtClean="0"/>
              <a:t>Min/MaxValue:</a:t>
            </a:r>
          </a:p>
          <a:p>
            <a:r>
              <a:rPr lang="nl-NL" sz="1200" dirty="0" smtClean="0"/>
              <a:t>Sets the minimum/maximum value of the property. For example, Dutch school grades range from 1 – 10. </a:t>
            </a:r>
          </a:p>
          <a:p>
            <a:endParaRPr lang="nl-NL" sz="1200" dirty="0"/>
          </a:p>
          <a:p>
            <a:r>
              <a:rPr lang="nl-NL" sz="1200" dirty="0" smtClean="0"/>
              <a:t>When it is not filled in, csWeb automatically finds the minimum and maximum value from the data. </a:t>
            </a:r>
          </a:p>
          <a:p>
            <a:endParaRPr lang="nl-NL" sz="1200" dirty="0"/>
          </a:p>
        </p:txBody>
      </p:sp>
      <p:sp>
        <p:nvSpPr>
          <p:cNvPr id="9" name="Arc 8"/>
          <p:cNvSpPr/>
          <p:nvPr/>
        </p:nvSpPr>
        <p:spPr>
          <a:xfrm>
            <a:off x="-1693800" y="2155955"/>
            <a:ext cx="9875520" cy="2573554"/>
          </a:xfrm>
          <a:prstGeom prst="arc">
            <a:avLst>
              <a:gd name="adj1" fmla="val 14464690"/>
              <a:gd name="adj2" fmla="val 21310400"/>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22742263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fld id="{E9CC8D4D-E871-4A78-AE55-83AB7EB3A6C8}" type="slidenum">
              <a:rPr lang="en-GB" smtClean="0"/>
              <a:t>33</a:t>
            </a:fld>
            <a:r>
              <a:rPr lang="en-GB" dirty="0" smtClean="0"/>
              <a:t> | Excel2map</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940" y="1645269"/>
            <a:ext cx="5338861" cy="2830801"/>
          </a:xfrm>
          <a:prstGeom prst="rect">
            <a:avLst/>
          </a:prstGeom>
        </p:spPr>
      </p:pic>
      <p:sp>
        <p:nvSpPr>
          <p:cNvPr id="8" name="TextBox 7"/>
          <p:cNvSpPr txBox="1"/>
          <p:nvPr/>
        </p:nvSpPr>
        <p:spPr>
          <a:xfrm>
            <a:off x="423136" y="1512750"/>
            <a:ext cx="3219764" cy="2215991"/>
          </a:xfrm>
          <a:prstGeom prst="rect">
            <a:avLst/>
          </a:prstGeom>
          <a:noFill/>
        </p:spPr>
        <p:txBody>
          <a:bodyPr wrap="square" rtlCol="0">
            <a:spAutoFit/>
          </a:bodyPr>
          <a:lstStyle/>
          <a:p>
            <a:r>
              <a:rPr lang="nl-NL" dirty="0" smtClean="0"/>
              <a:t>Tip: Styling:</a:t>
            </a:r>
          </a:p>
          <a:p>
            <a:r>
              <a:rPr lang="nl-NL" sz="1200" dirty="0" smtClean="0"/>
              <a:t>Style the color of the regions/icons by clicking the paintbrush on a property. Each color is based on the value of the property for each region. In this case, low numbers get a green color, high numbers get a red color. </a:t>
            </a:r>
          </a:p>
          <a:p>
            <a:endParaRPr lang="nl-NL" sz="1200" dirty="0"/>
          </a:p>
          <a:p>
            <a:r>
              <a:rPr lang="nl-NL" sz="1200" dirty="0" smtClean="0"/>
              <a:t>You can change color gradient here:</a:t>
            </a:r>
          </a:p>
          <a:p>
            <a:endParaRPr lang="nl-NL" sz="1200" dirty="0" smtClean="0"/>
          </a:p>
          <a:p>
            <a:endParaRPr lang="nl-NL" sz="1200" dirty="0"/>
          </a:p>
        </p:txBody>
      </p:sp>
      <p:sp>
        <p:nvSpPr>
          <p:cNvPr id="9" name="Arc 8"/>
          <p:cNvSpPr/>
          <p:nvPr/>
        </p:nvSpPr>
        <p:spPr>
          <a:xfrm>
            <a:off x="-1686180" y="1644764"/>
            <a:ext cx="9420480" cy="2573554"/>
          </a:xfrm>
          <a:prstGeom prst="arc">
            <a:avLst>
              <a:gd name="adj1" fmla="val 14464690"/>
              <a:gd name="adj2" fmla="val 21310400"/>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
        <p:nvSpPr>
          <p:cNvPr id="10" name="Arc 9"/>
          <p:cNvSpPr/>
          <p:nvPr/>
        </p:nvSpPr>
        <p:spPr>
          <a:xfrm flipV="1">
            <a:off x="1079339" y="1844631"/>
            <a:ext cx="3645061" cy="1216038"/>
          </a:xfrm>
          <a:prstGeom prst="arc">
            <a:avLst>
              <a:gd name="adj1" fmla="val 16634577"/>
              <a:gd name="adj2" fmla="val 2151212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
        <p:nvSpPr>
          <p:cNvPr id="11" name="Arc 10"/>
          <p:cNvSpPr/>
          <p:nvPr/>
        </p:nvSpPr>
        <p:spPr>
          <a:xfrm flipV="1">
            <a:off x="1418428" y="1997031"/>
            <a:ext cx="2311561" cy="1063638"/>
          </a:xfrm>
          <a:prstGeom prst="arc">
            <a:avLst>
              <a:gd name="adj1" fmla="val 18541553"/>
              <a:gd name="adj2" fmla="val 2104209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11650204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dirty="0" smtClean="0"/>
              <a:t>More information:</a:t>
            </a:r>
            <a:r>
              <a:rPr lang="en-US" dirty="0"/>
              <a:t/>
            </a:r>
            <a:br>
              <a:rPr lang="en-US" dirty="0"/>
            </a:br>
            <a:r>
              <a:rPr lang="en-US" sz="1600" cap="none" dirty="0" smtClean="0"/>
              <a:t>https://github.com/</a:t>
            </a:r>
            <a:r>
              <a:rPr lang="en-US" sz="1600" cap="none" dirty="0"/>
              <a:t>TNOCS/csWeb/</a:t>
            </a:r>
            <a:br>
              <a:rPr lang="en-US" sz="1600" cap="none" dirty="0"/>
            </a:br>
            <a:r>
              <a:rPr lang="en-US" sz="1600" cap="none" dirty="0"/>
              <a:t>https://</a:t>
            </a:r>
            <a:r>
              <a:rPr lang="en-US" sz="1600" cap="none" dirty="0" smtClean="0"/>
              <a:t>github.com/TNOCS/csWeb/wiki/Excel2Map</a:t>
            </a:r>
            <a:br>
              <a:rPr lang="en-US" sz="1600" cap="none" dirty="0" smtClean="0"/>
            </a:br>
            <a:r>
              <a:rPr lang="en-US" dirty="0" smtClean="0"/>
              <a:t/>
            </a:r>
            <a:br>
              <a:rPr lang="en-US" dirty="0" smtClean="0"/>
            </a:br>
            <a:endParaRPr lang="en-GB" dirty="0"/>
          </a:p>
        </p:txBody>
      </p:sp>
    </p:spTree>
    <p:extLst>
      <p:ext uri="{BB962C8B-B14F-4D97-AF65-F5344CB8AC3E}">
        <p14:creationId xmlns:p14="http://schemas.microsoft.com/office/powerpoint/2010/main" val="23808613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0391" r="4494" b="48698"/>
          <a:stretch/>
        </p:blipFill>
        <p:spPr>
          <a:xfrm>
            <a:off x="0" y="667657"/>
            <a:ext cx="7975600" cy="1386114"/>
          </a:xfrm>
        </p:spPr>
      </p:pic>
      <p:sp>
        <p:nvSpPr>
          <p:cNvPr id="4" name="Footer Placeholder 3"/>
          <p:cNvSpPr>
            <a:spLocks noGrp="1"/>
          </p:cNvSpPr>
          <p:nvPr>
            <p:ph type="ftr" sz="quarter" idx="11"/>
          </p:nvPr>
        </p:nvSpPr>
        <p:spPr/>
        <p:txBody>
          <a:bodyPr/>
          <a:lstStyle/>
          <a:p>
            <a:fld id="{E9CC8D4D-E871-4A78-AE55-83AB7EB3A6C8}" type="slidenum">
              <a:rPr lang="en-GB" smtClean="0"/>
              <a:t>4</a:t>
            </a:fld>
            <a:r>
              <a:rPr lang="en-GB" dirty="0" smtClean="0"/>
              <a:t> | Excel2map</a:t>
            </a:r>
            <a:endParaRPr lang="en-GB"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6013"/>
          <a:stretch/>
        </p:blipFill>
        <p:spPr>
          <a:xfrm>
            <a:off x="3307613" y="2031701"/>
            <a:ext cx="5836387" cy="3111799"/>
          </a:xfrm>
          <a:prstGeom prst="rect">
            <a:avLst/>
          </a:prstGeom>
        </p:spPr>
      </p:pic>
      <p:sp>
        <p:nvSpPr>
          <p:cNvPr id="7" name="Oval 6"/>
          <p:cNvSpPr/>
          <p:nvPr/>
        </p:nvSpPr>
        <p:spPr>
          <a:xfrm>
            <a:off x="20625" y="948014"/>
            <a:ext cx="1561432" cy="474388"/>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1"/>
            <a:ext cx="3128857" cy="2769989"/>
          </a:xfrm>
          <a:prstGeom prst="rect">
            <a:avLst/>
          </a:prstGeom>
          <a:noFill/>
        </p:spPr>
        <p:txBody>
          <a:bodyPr wrap="square" rtlCol="0">
            <a:spAutoFit/>
          </a:bodyPr>
          <a:lstStyle/>
          <a:p>
            <a:r>
              <a:rPr lang="nl-NL" dirty="0" smtClean="0"/>
              <a:t>ProjectID:</a:t>
            </a:r>
          </a:p>
          <a:p>
            <a:r>
              <a:rPr lang="nl-NL" sz="1200" dirty="0" smtClean="0"/>
              <a:t>This is the unique id-code of your project. When there is no number in this cell, a new project will be automatically generated when you click “Upload data to the map”. When there ís an id in this cell, the project with that id-code will be updated when you click “Upload”. </a:t>
            </a:r>
          </a:p>
          <a:p>
            <a:r>
              <a:rPr lang="nl-NL" sz="1200" dirty="0" smtClean="0"/>
              <a:t>    If you have multiple excel files, you can add them all to one project by copying the project-id in every excel file. </a:t>
            </a:r>
            <a:endParaRPr lang="nl-NL" sz="1200" dirty="0"/>
          </a:p>
          <a:p>
            <a:r>
              <a:rPr lang="nl-NL" sz="1200" dirty="0" smtClean="0"/>
              <a:t>    When you click ‘Show the map’, the project-id will be used to open the webpage with that project-id.</a:t>
            </a:r>
            <a:endParaRPr lang="nl-NL" sz="1200" dirty="0"/>
          </a:p>
        </p:txBody>
      </p:sp>
      <p:cxnSp>
        <p:nvCxnSpPr>
          <p:cNvPr id="9" name="Straight Arrow Connector 8"/>
          <p:cNvCxnSpPr/>
          <p:nvPr/>
        </p:nvCxnSpPr>
        <p:spPr>
          <a:xfrm>
            <a:off x="1364343" y="2275414"/>
            <a:ext cx="30407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1364343" y="1117600"/>
            <a:ext cx="1836057" cy="11578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364343" y="1117600"/>
            <a:ext cx="783771" cy="1165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82515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0391" r="4494" b="48698"/>
          <a:stretch/>
        </p:blipFill>
        <p:spPr>
          <a:xfrm>
            <a:off x="0" y="667657"/>
            <a:ext cx="7975600" cy="1386114"/>
          </a:xfrm>
        </p:spPr>
      </p:pic>
      <p:sp>
        <p:nvSpPr>
          <p:cNvPr id="4" name="Footer Placeholder 3"/>
          <p:cNvSpPr>
            <a:spLocks noGrp="1"/>
          </p:cNvSpPr>
          <p:nvPr>
            <p:ph type="ftr" sz="quarter" idx="11"/>
          </p:nvPr>
        </p:nvSpPr>
        <p:spPr/>
        <p:txBody>
          <a:bodyPr/>
          <a:lstStyle/>
          <a:p>
            <a:fld id="{E9CC8D4D-E871-4A78-AE55-83AB7EB3A6C8}" type="slidenum">
              <a:rPr lang="en-GB" smtClean="0"/>
              <a:t>5</a:t>
            </a:fld>
            <a:r>
              <a:rPr lang="en-GB" dirty="0" smtClean="0"/>
              <a:t> | Excel2map</a:t>
            </a:r>
            <a:endParaRPr lang="en-GB"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6013"/>
          <a:stretch/>
        </p:blipFill>
        <p:spPr>
          <a:xfrm>
            <a:off x="3307613" y="2031701"/>
            <a:ext cx="5836387" cy="3111799"/>
          </a:xfrm>
          <a:prstGeom prst="rect">
            <a:avLst/>
          </a:prstGeom>
        </p:spPr>
      </p:pic>
      <p:sp>
        <p:nvSpPr>
          <p:cNvPr id="7" name="Oval 6"/>
          <p:cNvSpPr/>
          <p:nvPr/>
        </p:nvSpPr>
        <p:spPr>
          <a:xfrm>
            <a:off x="0" y="1346200"/>
            <a:ext cx="1265035" cy="474388"/>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1"/>
            <a:ext cx="3128857" cy="584775"/>
          </a:xfrm>
          <a:prstGeom prst="rect">
            <a:avLst/>
          </a:prstGeom>
          <a:noFill/>
        </p:spPr>
        <p:txBody>
          <a:bodyPr wrap="square" rtlCol="0">
            <a:spAutoFit/>
          </a:bodyPr>
          <a:lstStyle/>
          <a:p>
            <a:r>
              <a:rPr lang="nl-NL" dirty="0" smtClean="0"/>
              <a:t>ProjectTitle:</a:t>
            </a:r>
          </a:p>
          <a:p>
            <a:r>
              <a:rPr lang="nl-NL" sz="1400" dirty="0" smtClean="0"/>
              <a:t>Title of the project</a:t>
            </a:r>
            <a:endParaRPr lang="nl-NL" sz="1400" dirty="0"/>
          </a:p>
        </p:txBody>
      </p:sp>
      <p:cxnSp>
        <p:nvCxnSpPr>
          <p:cNvPr id="12" name="Straight Arrow Connector 11"/>
          <p:cNvCxnSpPr/>
          <p:nvPr/>
        </p:nvCxnSpPr>
        <p:spPr>
          <a:xfrm>
            <a:off x="1625600" y="2239783"/>
            <a:ext cx="2278743" cy="2421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80080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0391" r="4494" b="48698"/>
          <a:stretch/>
        </p:blipFill>
        <p:spPr>
          <a:xfrm>
            <a:off x="0" y="667657"/>
            <a:ext cx="7975600" cy="1386114"/>
          </a:xfrm>
        </p:spPr>
      </p:pic>
      <p:sp>
        <p:nvSpPr>
          <p:cNvPr id="4" name="Footer Placeholder 3"/>
          <p:cNvSpPr>
            <a:spLocks noGrp="1"/>
          </p:cNvSpPr>
          <p:nvPr>
            <p:ph type="ftr" sz="quarter" idx="11"/>
          </p:nvPr>
        </p:nvSpPr>
        <p:spPr/>
        <p:txBody>
          <a:bodyPr/>
          <a:lstStyle/>
          <a:p>
            <a:fld id="{E9CC8D4D-E871-4A78-AE55-83AB7EB3A6C8}" type="slidenum">
              <a:rPr lang="en-GB" smtClean="0"/>
              <a:t>6</a:t>
            </a:fld>
            <a:r>
              <a:rPr lang="en-GB" dirty="0" smtClean="0"/>
              <a:t> | Excel2map</a:t>
            </a:r>
            <a:endParaRPr lang="en-GB"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6013"/>
          <a:stretch/>
        </p:blipFill>
        <p:spPr>
          <a:xfrm>
            <a:off x="3307613" y="2031701"/>
            <a:ext cx="5836387" cy="3111799"/>
          </a:xfrm>
          <a:prstGeom prst="rect">
            <a:avLst/>
          </a:prstGeom>
        </p:spPr>
      </p:pic>
      <p:sp>
        <p:nvSpPr>
          <p:cNvPr id="7" name="Oval 6"/>
          <p:cNvSpPr/>
          <p:nvPr/>
        </p:nvSpPr>
        <p:spPr>
          <a:xfrm>
            <a:off x="703943" y="1378856"/>
            <a:ext cx="1074058" cy="361903"/>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1"/>
            <a:ext cx="3128857" cy="2215991"/>
          </a:xfrm>
          <a:prstGeom prst="rect">
            <a:avLst/>
          </a:prstGeom>
          <a:noFill/>
        </p:spPr>
        <p:txBody>
          <a:bodyPr wrap="square" rtlCol="0">
            <a:spAutoFit/>
          </a:bodyPr>
          <a:lstStyle/>
          <a:p>
            <a:r>
              <a:rPr lang="nl-NL" dirty="0" smtClean="0"/>
              <a:t>Reference:</a:t>
            </a:r>
          </a:p>
          <a:p>
            <a:r>
              <a:rPr lang="nl-NL" sz="1200" dirty="0" smtClean="0"/>
              <a:t>This should be a unique name for your layer. It is not visible, but csWeb uses it to distinguish layers. So you can give two layers the same title (‘Adreslaag’), but their Reference should always be unique!</a:t>
            </a:r>
          </a:p>
          <a:p>
            <a:endParaRPr lang="nl-NL" sz="1200" dirty="0"/>
          </a:p>
          <a:p>
            <a:r>
              <a:rPr lang="nl-NL" sz="1200" b="1" dirty="0" smtClean="0">
                <a:solidFill>
                  <a:srgbClr val="FF0000"/>
                </a:solidFill>
              </a:rPr>
              <a:t>Only use letters or numbers for the reference, no spaces or special characters such as %&amp;$# etc.</a:t>
            </a:r>
          </a:p>
          <a:p>
            <a:endParaRPr lang="nl-NL" sz="1200" dirty="0"/>
          </a:p>
        </p:txBody>
      </p:sp>
      <p:sp>
        <p:nvSpPr>
          <p:cNvPr id="3" name="Arc 2"/>
          <p:cNvSpPr/>
          <p:nvPr/>
        </p:nvSpPr>
        <p:spPr>
          <a:xfrm>
            <a:off x="-210457" y="2177143"/>
            <a:ext cx="3976913" cy="2634343"/>
          </a:xfrm>
          <a:prstGeom prst="arc">
            <a:avLst>
              <a:gd name="adj1" fmla="val 16373010"/>
              <a:gd name="adj2" fmla="val 20703698"/>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24459380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0391" r="4494" b="48698"/>
          <a:stretch/>
        </p:blipFill>
        <p:spPr>
          <a:xfrm>
            <a:off x="0" y="667657"/>
            <a:ext cx="7975600" cy="1386114"/>
          </a:xfrm>
        </p:spPr>
      </p:pic>
      <p:sp>
        <p:nvSpPr>
          <p:cNvPr id="4" name="Footer Placeholder 3"/>
          <p:cNvSpPr>
            <a:spLocks noGrp="1"/>
          </p:cNvSpPr>
          <p:nvPr>
            <p:ph type="ftr" sz="quarter" idx="11"/>
          </p:nvPr>
        </p:nvSpPr>
        <p:spPr/>
        <p:txBody>
          <a:bodyPr/>
          <a:lstStyle/>
          <a:p>
            <a:fld id="{E9CC8D4D-E871-4A78-AE55-83AB7EB3A6C8}" type="slidenum">
              <a:rPr lang="en-GB" smtClean="0"/>
              <a:t>7</a:t>
            </a:fld>
            <a:r>
              <a:rPr lang="en-GB" dirty="0" smtClean="0"/>
              <a:t> | Excel2map</a:t>
            </a:r>
            <a:endParaRPr lang="en-GB"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6013"/>
          <a:stretch/>
        </p:blipFill>
        <p:spPr>
          <a:xfrm>
            <a:off x="3307613" y="2031701"/>
            <a:ext cx="5836387" cy="3111799"/>
          </a:xfrm>
          <a:prstGeom prst="rect">
            <a:avLst/>
          </a:prstGeom>
        </p:spPr>
      </p:pic>
      <p:sp>
        <p:nvSpPr>
          <p:cNvPr id="7" name="Oval 6"/>
          <p:cNvSpPr/>
          <p:nvPr/>
        </p:nvSpPr>
        <p:spPr>
          <a:xfrm>
            <a:off x="1132115" y="1378856"/>
            <a:ext cx="1074058" cy="361903"/>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7" y="2053771"/>
            <a:ext cx="2808284" cy="738664"/>
          </a:xfrm>
          <a:prstGeom prst="rect">
            <a:avLst/>
          </a:prstGeom>
          <a:noFill/>
        </p:spPr>
        <p:txBody>
          <a:bodyPr wrap="square" rtlCol="0">
            <a:spAutoFit/>
          </a:bodyPr>
          <a:lstStyle/>
          <a:p>
            <a:r>
              <a:rPr lang="nl-NL" dirty="0" smtClean="0"/>
              <a:t>LayerTitle:</a:t>
            </a:r>
          </a:p>
          <a:p>
            <a:r>
              <a:rPr lang="nl-NL" sz="1200" dirty="0" smtClean="0"/>
              <a:t>This is the title of your layer that will be shown in the layers list.</a:t>
            </a:r>
            <a:endParaRPr lang="nl-NL" sz="1200" dirty="0"/>
          </a:p>
        </p:txBody>
      </p:sp>
      <p:sp>
        <p:nvSpPr>
          <p:cNvPr id="3" name="Arc 2"/>
          <p:cNvSpPr/>
          <p:nvPr/>
        </p:nvSpPr>
        <p:spPr>
          <a:xfrm>
            <a:off x="266700" y="2177143"/>
            <a:ext cx="3499756" cy="2634343"/>
          </a:xfrm>
          <a:prstGeom prst="arc">
            <a:avLst>
              <a:gd name="adj1" fmla="val 16373010"/>
              <a:gd name="adj2" fmla="val 20703698"/>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21771466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0391" r="4494" b="48698"/>
          <a:stretch/>
        </p:blipFill>
        <p:spPr>
          <a:xfrm>
            <a:off x="0" y="667657"/>
            <a:ext cx="7975600" cy="1386114"/>
          </a:xfrm>
        </p:spPr>
      </p:pic>
      <p:sp>
        <p:nvSpPr>
          <p:cNvPr id="4" name="Footer Placeholder 3"/>
          <p:cNvSpPr>
            <a:spLocks noGrp="1"/>
          </p:cNvSpPr>
          <p:nvPr>
            <p:ph type="ftr" sz="quarter" idx="11"/>
          </p:nvPr>
        </p:nvSpPr>
        <p:spPr/>
        <p:txBody>
          <a:bodyPr/>
          <a:lstStyle/>
          <a:p>
            <a:fld id="{E9CC8D4D-E871-4A78-AE55-83AB7EB3A6C8}" type="slidenum">
              <a:rPr lang="en-GB" smtClean="0"/>
              <a:t>8</a:t>
            </a:fld>
            <a:r>
              <a:rPr lang="en-GB" dirty="0" smtClean="0"/>
              <a:t> | Excel2map</a:t>
            </a:r>
            <a:endParaRPr lang="en-GB"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4921"/>
          <a:stretch/>
        </p:blipFill>
        <p:spPr>
          <a:xfrm>
            <a:off x="3383280" y="2031701"/>
            <a:ext cx="5761575" cy="3111799"/>
          </a:xfrm>
          <a:prstGeom prst="rect">
            <a:avLst/>
          </a:prstGeom>
        </p:spPr>
      </p:pic>
      <p:sp>
        <p:nvSpPr>
          <p:cNvPr id="7" name="Oval 6"/>
          <p:cNvSpPr/>
          <p:nvPr/>
        </p:nvSpPr>
        <p:spPr>
          <a:xfrm>
            <a:off x="1600200" y="1378856"/>
            <a:ext cx="1783080" cy="361903"/>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7" y="2053771"/>
            <a:ext cx="2808284" cy="923330"/>
          </a:xfrm>
          <a:prstGeom prst="rect">
            <a:avLst/>
          </a:prstGeom>
          <a:noFill/>
        </p:spPr>
        <p:txBody>
          <a:bodyPr wrap="square" rtlCol="0">
            <a:spAutoFit/>
          </a:bodyPr>
          <a:lstStyle/>
          <a:p>
            <a:r>
              <a:rPr lang="nl-NL" dirty="0" smtClean="0"/>
              <a:t>Description:</a:t>
            </a:r>
          </a:p>
          <a:p>
            <a:r>
              <a:rPr lang="nl-NL" sz="1200" dirty="0" smtClean="0"/>
              <a:t>This is the description of your layer that will be shown when you hover your mouse cursor above the layertitle.</a:t>
            </a:r>
            <a:endParaRPr lang="nl-NL" sz="1200" dirty="0"/>
          </a:p>
        </p:txBody>
      </p:sp>
      <p:sp>
        <p:nvSpPr>
          <p:cNvPr id="3" name="Arc 2"/>
          <p:cNvSpPr/>
          <p:nvPr/>
        </p:nvSpPr>
        <p:spPr>
          <a:xfrm>
            <a:off x="-152400" y="2177143"/>
            <a:ext cx="5699760" cy="2634343"/>
          </a:xfrm>
          <a:prstGeom prst="arc">
            <a:avLst>
              <a:gd name="adj1" fmla="val 14590901"/>
              <a:gd name="adj2" fmla="val 20703698"/>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18340312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0391" r="4494" b="48698"/>
          <a:stretch/>
        </p:blipFill>
        <p:spPr>
          <a:xfrm>
            <a:off x="0" y="667657"/>
            <a:ext cx="7975600" cy="1386114"/>
          </a:xfrm>
        </p:spPr>
      </p:pic>
      <p:sp>
        <p:nvSpPr>
          <p:cNvPr id="4" name="Footer Placeholder 3"/>
          <p:cNvSpPr>
            <a:spLocks noGrp="1"/>
          </p:cNvSpPr>
          <p:nvPr>
            <p:ph type="ftr" sz="quarter" idx="11"/>
          </p:nvPr>
        </p:nvSpPr>
        <p:spPr/>
        <p:txBody>
          <a:bodyPr/>
          <a:lstStyle/>
          <a:p>
            <a:fld id="{E9CC8D4D-E871-4A78-AE55-83AB7EB3A6C8}" type="slidenum">
              <a:rPr lang="en-GB" smtClean="0"/>
              <a:t>9</a:t>
            </a:fld>
            <a:r>
              <a:rPr lang="en-GB" dirty="0" smtClean="0"/>
              <a:t> | Excel2map</a:t>
            </a:r>
            <a:endParaRPr lang="en-GB"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6013"/>
          <a:stretch/>
        </p:blipFill>
        <p:spPr>
          <a:xfrm>
            <a:off x="3307613" y="2031701"/>
            <a:ext cx="5836387" cy="3111799"/>
          </a:xfrm>
          <a:prstGeom prst="rect">
            <a:avLst/>
          </a:prstGeom>
        </p:spPr>
      </p:pic>
      <p:sp>
        <p:nvSpPr>
          <p:cNvPr id="7" name="Oval 6"/>
          <p:cNvSpPr/>
          <p:nvPr/>
        </p:nvSpPr>
        <p:spPr>
          <a:xfrm>
            <a:off x="2770584" y="1378856"/>
            <a:ext cx="1074058" cy="361903"/>
          </a:xfrm>
          <a:prstGeom prst="ellipse">
            <a:avLst/>
          </a:prstGeom>
          <a:noFill/>
          <a:ln w="571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xtBox 7"/>
          <p:cNvSpPr txBox="1"/>
          <p:nvPr/>
        </p:nvSpPr>
        <p:spPr>
          <a:xfrm>
            <a:off x="178756" y="2053771"/>
            <a:ext cx="3128857" cy="2585323"/>
          </a:xfrm>
          <a:prstGeom prst="rect">
            <a:avLst/>
          </a:prstGeom>
          <a:noFill/>
        </p:spPr>
        <p:txBody>
          <a:bodyPr wrap="square" rtlCol="0">
            <a:spAutoFit/>
          </a:bodyPr>
          <a:lstStyle/>
          <a:p>
            <a:r>
              <a:rPr lang="nl-NL" dirty="0" smtClean="0"/>
              <a:t>FeatureType:</a:t>
            </a:r>
          </a:p>
          <a:p>
            <a:r>
              <a:rPr lang="nl-NL" sz="1200" dirty="0" smtClean="0"/>
              <a:t>This should be a unique name for the features in your layer. A feature is an item on the map, such as a house in this example, but it could also be a region (e.g. a province). The FeatureType is not visible, but csWeb uses it to distinguish features (such that it can add the correct icons and colors to each feature). </a:t>
            </a:r>
            <a:endParaRPr lang="nl-NL" sz="1200" dirty="0"/>
          </a:p>
          <a:p>
            <a:r>
              <a:rPr lang="nl-NL" sz="1200" b="1" dirty="0" smtClean="0">
                <a:solidFill>
                  <a:srgbClr val="FF0000"/>
                </a:solidFill>
              </a:rPr>
              <a:t>Only use letters or numbers for the reference, no spaces or special characters such as %&amp;$# etc.</a:t>
            </a:r>
          </a:p>
          <a:p>
            <a:endParaRPr lang="nl-NL" sz="1200" dirty="0"/>
          </a:p>
        </p:txBody>
      </p:sp>
      <p:sp>
        <p:nvSpPr>
          <p:cNvPr id="3" name="Arc 2"/>
          <p:cNvSpPr/>
          <p:nvPr/>
        </p:nvSpPr>
        <p:spPr>
          <a:xfrm>
            <a:off x="-210457" y="2177143"/>
            <a:ext cx="3976913" cy="2634343"/>
          </a:xfrm>
          <a:prstGeom prst="arc">
            <a:avLst>
              <a:gd name="adj1" fmla="val 16373010"/>
              <a:gd name="adj2" fmla="val 20703698"/>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26008115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animBg="1"/>
    </p:bldLst>
  </p:timing>
</p:sld>
</file>

<file path=ppt/theme/theme1.xml><?xml version="1.0" encoding="utf-8"?>
<a:theme xmlns:a="http://schemas.openxmlformats.org/drawingml/2006/main" name="TNO">
  <a:themeElements>
    <a:clrScheme name="Aangepast 2">
      <a:dk1>
        <a:sysClr val="windowText" lastClr="000000"/>
      </a:dk1>
      <a:lt1>
        <a:sysClr val="window" lastClr="FFFFFF"/>
      </a:lt1>
      <a:dk2>
        <a:srgbClr val="71A4C3"/>
      </a:dk2>
      <a:lt2>
        <a:srgbClr val="9C9C9C"/>
      </a:lt2>
      <a:accent1>
        <a:srgbClr val="ED8000"/>
      </a:accent1>
      <a:accent2>
        <a:srgbClr val="CB1325"/>
      </a:accent2>
      <a:accent3>
        <a:srgbClr val="FFCB00"/>
      </a:accent3>
      <a:accent4>
        <a:srgbClr val="649EC9"/>
      </a:accent4>
      <a:accent5>
        <a:srgbClr val="D6277A"/>
      </a:accent5>
      <a:accent6>
        <a:srgbClr val="93A800"/>
      </a:accent6>
      <a:hlink>
        <a:srgbClr val="71A4C3"/>
      </a:hlink>
      <a:folHlink>
        <a:srgbClr val="71A4C3"/>
      </a:folHlink>
    </a:clrScheme>
    <a:fontScheme name="TN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2249</TotalTime>
  <Words>1694</Words>
  <Application>Microsoft Office PowerPoint</Application>
  <PresentationFormat>On-screen Show (16:9)</PresentationFormat>
  <Paragraphs>138</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Arial Black</vt:lpstr>
      <vt:lpstr>Calibri</vt:lpstr>
      <vt:lpstr>TNO</vt:lpstr>
      <vt:lpstr>Excel2map Overview of the configuration parameters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information: https://github.com/TNOCS/csWeb/ https://github.com/TNOCS/csWeb/wiki/Excel2Map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Rinze Bruining</dc:creator>
  <cp:lastModifiedBy>Rinze Bruining</cp:lastModifiedBy>
  <cp:revision>178</cp:revision>
  <dcterms:created xsi:type="dcterms:W3CDTF">2014-06-06T07:25:06Z</dcterms:created>
  <dcterms:modified xsi:type="dcterms:W3CDTF">2015-10-21T11:27:51Z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_Template">
    <vt:lpwstr>TNO_169</vt:lpwstr>
  </property>
  <property fmtid="{D5CDD505-2E9C-101B-9397-08002B2CF9AE}" pid="3" name="do_LanguageID">
    <vt:lpwstr>2057</vt:lpwstr>
  </property>
  <property fmtid="{D5CDD505-2E9C-101B-9397-08002B2CF9AE}" pid="4" name="do_Title">
    <vt:lpwstr>Excel2map</vt:lpwstr>
  </property>
  <property fmtid="{D5CDD505-2E9C-101B-9397-08002B2CF9AE}" pid="5" name="do_Subtitle">
    <vt:lpwstr>Overview of the configuration parameters</vt:lpwstr>
  </property>
  <property fmtid="{D5CDD505-2E9C-101B-9397-08002B2CF9AE}" pid="6" name="do_Speaker">
    <vt:lpwstr>Rinze Bruining</vt:lpwstr>
  </property>
  <property fmtid="{D5CDD505-2E9C-101B-9397-08002B2CF9AE}" pid="7" name="do_Date">
    <vt:lpwstr>False</vt:lpwstr>
  </property>
  <property fmtid="{D5CDD505-2E9C-101B-9397-08002B2CF9AE}" pid="8" name="do_DateValue">
    <vt:lpwstr>20-10-2015</vt:lpwstr>
  </property>
  <property fmtid="{D5CDD505-2E9C-101B-9397-08002B2CF9AE}" pid="9" name="do_SlideNumber">
    <vt:lpwstr>True</vt:lpwstr>
  </property>
  <property fmtid="{D5CDD505-2E9C-101B-9397-08002B2CF9AE}" pid="10" name="do_Language">
    <vt:lpwstr>2057</vt:lpwstr>
  </property>
</Properties>
</file>