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uvelle ère, nouveaux outils | Mutuelle des Motards">
            <a:extLst>
              <a:ext uri="{FF2B5EF4-FFF2-40B4-BE49-F238E27FC236}">
                <a16:creationId xmlns:a16="http://schemas.microsoft.com/office/drawing/2014/main" id="{53FD5185-76A1-47CD-A8FB-6D5DD244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488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4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F9404-229A-4DED-8EE5-FCBC06DA7F9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47800"/>
            <a:ext cx="8824913" cy="3328988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026" name="Picture 2" descr="Bitcoin : la mise à jour Taproot promet de nouvelles fonctionnalités">
            <a:extLst>
              <a:ext uri="{FF2B5EF4-FFF2-40B4-BE49-F238E27FC236}">
                <a16:creationId xmlns:a16="http://schemas.microsoft.com/office/drawing/2014/main" id="{2D7A67A3-FDD7-417B-BBE4-A2EC92BD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925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Facebook lance Libra, une nouvelle cryptomonnaie">
            <a:extLst>
              <a:ext uri="{FF2B5EF4-FFF2-40B4-BE49-F238E27FC236}">
                <a16:creationId xmlns:a16="http://schemas.microsoft.com/office/drawing/2014/main" id="{EC8E2BFD-F232-4A79-A28E-A2DD03189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60" name="Picture 12" descr="Libra : comment acheter la nouvelle crypto de Facebook - Blockchain info">
            <a:extLst>
              <a:ext uri="{FF2B5EF4-FFF2-40B4-BE49-F238E27FC236}">
                <a16:creationId xmlns:a16="http://schemas.microsoft.com/office/drawing/2014/main" id="{51C63045-3FE6-419A-AEDA-76A1A7A6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13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ourquoi utiliser la technologie Blockchain ?">
            <a:extLst>
              <a:ext uri="{FF2B5EF4-FFF2-40B4-BE49-F238E27FC236}">
                <a16:creationId xmlns:a16="http://schemas.microsoft.com/office/drawing/2014/main" id="{5F48B4AA-5F55-4DC9-8C70-3621F30C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17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A519-5ED6-48E6-827B-0D461A78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: 1-Tracer</a:t>
            </a:r>
          </a:p>
        </p:txBody>
      </p:sp>
      <p:pic>
        <p:nvPicPr>
          <p:cNvPr id="5122" name="Picture 2" descr="Les applications de la Blockchain dans le monde de la traçabilité -  CoinTribune">
            <a:extLst>
              <a:ext uri="{FF2B5EF4-FFF2-40B4-BE49-F238E27FC236}">
                <a16:creationId xmlns:a16="http://schemas.microsoft.com/office/drawing/2014/main" id="{57BB241A-5FEE-4A19-AAF7-EE64D0821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64" y="2052638"/>
            <a:ext cx="794904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268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0E0ED-E030-4566-A0FF-9354F919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: Smart </a:t>
            </a:r>
            <a:r>
              <a:rPr lang="fr-FR" dirty="0" err="1"/>
              <a:t>Contract</a:t>
            </a:r>
            <a:r>
              <a:rPr lang="fr-FR" dirty="0"/>
              <a:t> </a:t>
            </a:r>
          </a:p>
        </p:txBody>
      </p:sp>
      <p:pic>
        <p:nvPicPr>
          <p:cNvPr id="6146" name="Picture 2" descr="What are smart contracts on the blockchain? - Tallyfy">
            <a:extLst>
              <a:ext uri="{FF2B5EF4-FFF2-40B4-BE49-F238E27FC236}">
                <a16:creationId xmlns:a16="http://schemas.microsoft.com/office/drawing/2014/main" id="{4E04294F-73CF-45B3-B15F-61C309C08F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67" y="2052638"/>
            <a:ext cx="745864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2731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3A4C-0BAE-4464-AF57-7D5BB1CF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: Digitale Cache </a:t>
            </a:r>
          </a:p>
        </p:txBody>
      </p:sp>
      <p:pic>
        <p:nvPicPr>
          <p:cNvPr id="7170" name="Picture 2" descr="Qu&amp;#39;est-ce que la crypto-monnaie ? Histoire et Philosophie - Cryptoast">
            <a:extLst>
              <a:ext uri="{FF2B5EF4-FFF2-40B4-BE49-F238E27FC236}">
                <a16:creationId xmlns:a16="http://schemas.microsoft.com/office/drawing/2014/main" id="{5E5CC63E-694F-4425-B5FB-9CDEAD2C62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2052638"/>
            <a:ext cx="8391524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766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1BF51-D3D4-4E57-93BD-66B79968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B27EB-C4C5-4DA4-80FF-08EA8E51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5239"/>
          </a:xfrm>
        </p:spPr>
        <p:txBody>
          <a:bodyPr/>
          <a:lstStyle/>
          <a:p>
            <a:r>
              <a:rPr lang="fr-FR" dirty="0"/>
              <a:t> On va plus vite , c’est plus rapide , il y a moins de frais  </a:t>
            </a:r>
          </a:p>
        </p:txBody>
      </p:sp>
      <p:pic>
        <p:nvPicPr>
          <p:cNvPr id="8200" name="Picture 8" descr="Les avantages de la cryptomonnaie | Defidoc">
            <a:extLst>
              <a:ext uri="{FF2B5EF4-FFF2-40B4-BE49-F238E27FC236}">
                <a16:creationId xmlns:a16="http://schemas.microsoft.com/office/drawing/2014/main" id="{4EE14B34-8670-4942-B5C2-92511D8D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08" y="2755831"/>
            <a:ext cx="4876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699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99021-1D9D-41F6-B01B-3A38175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Inconvéniants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672FD-40B9-42F4-B4B1-DEE63309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1- </a:t>
            </a:r>
            <a:r>
              <a:rPr lang="fr-FR" dirty="0" err="1"/>
              <a:t>Inconvéniant</a:t>
            </a:r>
            <a:r>
              <a:rPr lang="fr-FR" dirty="0"/>
              <a:t> majeur : Problème de fiscalité (Gouvernement) :</a:t>
            </a:r>
          </a:p>
          <a:p>
            <a:pPr lvl="5"/>
            <a:r>
              <a:rPr lang="fr-FR" dirty="0" err="1"/>
              <a:t>Quit</a:t>
            </a:r>
            <a:r>
              <a:rPr lang="fr-FR" dirty="0"/>
              <a:t> de la fiscalité </a:t>
            </a:r>
          </a:p>
          <a:p>
            <a:pPr lvl="5"/>
            <a:r>
              <a:rPr lang="fr-FR" dirty="0" err="1"/>
              <a:t>Quit</a:t>
            </a:r>
            <a:r>
              <a:rPr lang="fr-FR" dirty="0"/>
              <a:t> de la TVA</a:t>
            </a:r>
          </a:p>
          <a:p>
            <a:pPr lvl="5"/>
            <a:r>
              <a:rPr lang="fr-FR" dirty="0" err="1"/>
              <a:t>Quit</a:t>
            </a:r>
            <a:r>
              <a:rPr lang="fr-FR" dirty="0"/>
              <a:t> des </a:t>
            </a:r>
            <a:r>
              <a:rPr lang="fr-FR" dirty="0" err="1"/>
              <a:t>impots</a:t>
            </a:r>
            <a:r>
              <a:rPr lang="fr-FR" dirty="0"/>
              <a:t> </a:t>
            </a:r>
          </a:p>
          <a:p>
            <a:pPr lvl="5"/>
            <a:r>
              <a:rPr lang="fr-FR" dirty="0"/>
              <a:t>Comment sa se passe ?</a:t>
            </a:r>
          </a:p>
          <a:p>
            <a:pPr lvl="5"/>
            <a:r>
              <a:rPr lang="fr-FR" dirty="0"/>
              <a:t>Qui va récupérer les taxes ?</a:t>
            </a:r>
          </a:p>
          <a:p>
            <a:pPr lvl="5"/>
            <a:r>
              <a:rPr lang="fr-FR" dirty="0"/>
              <a:t>Comment je vais pouvoir m’assurer que les personnes vont </a:t>
            </a:r>
            <a:r>
              <a:rPr lang="fr-FR" dirty="0" err="1"/>
              <a:t>veritablement</a:t>
            </a:r>
            <a:r>
              <a:rPr lang="fr-FR" dirty="0"/>
              <a:t> les payer</a:t>
            </a:r>
          </a:p>
          <a:p>
            <a:r>
              <a:rPr lang="fr-FR" dirty="0"/>
              <a:t>2-Blanchissement d’argent / financement du terrorisme au personnes qui sont derrière ces crypto monnaie </a:t>
            </a:r>
          </a:p>
          <a:p>
            <a:r>
              <a:rPr lang="fr-FR" dirty="0"/>
              <a:t>3- On a souvent évoqué  les crypto monnaie et le Darknet </a:t>
            </a:r>
          </a:p>
        </p:txBody>
      </p:sp>
    </p:spTree>
    <p:extLst>
      <p:ext uri="{BB962C8B-B14F-4D97-AF65-F5344CB8AC3E}">
        <p14:creationId xmlns:p14="http://schemas.microsoft.com/office/powerpoint/2010/main" val="15736479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100</Words>
  <Application>Microsoft Office PowerPoint</Application>
  <PresentationFormat>Grand écran</PresentationFormat>
  <Paragraphs>16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Présentation PowerPoint</vt:lpstr>
      <vt:lpstr> </vt:lpstr>
      <vt:lpstr>Présentation PowerPoint</vt:lpstr>
      <vt:lpstr>Présentation PowerPoint</vt:lpstr>
      <vt:lpstr>Utilisation : 1-Tracer</vt:lpstr>
      <vt:lpstr>Utilisation : Smart Contract </vt:lpstr>
      <vt:lpstr>Utilisation : Digitale Cache </vt:lpstr>
      <vt:lpstr>Avantages</vt:lpstr>
      <vt:lpstr>Inconvéniants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ayoub</dc:creator>
  <cp:lastModifiedBy>ayoub</cp:lastModifiedBy>
  <cp:revision>6</cp:revision>
  <dcterms:created xsi:type="dcterms:W3CDTF">2021-06-29T14:54:43Z</dcterms:created>
  <dcterms:modified xsi:type="dcterms:W3CDTF">2021-06-29T16:15:46Z</dcterms:modified>
</cp:coreProperties>
</file>