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48C5A-BEDF-6E7D-4AFD-E84584E1B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71F42-EF2F-590B-016D-1D1A2C766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05F8D-C298-56C9-C7C9-F9070865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F917-0C73-47C0-8D60-DAF860A40C8E}" type="datetimeFigureOut">
              <a:rPr lang="en-US" smtClean="0"/>
              <a:t>05/07/2025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C830B-130A-BE30-EBB7-F8A59A19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45DDA-2DE0-2CB9-A631-5F7521922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12B4-640B-4658-811B-922E542E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0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72AA4-E4FD-9612-61B3-2CC656B70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64476-B4B2-55BA-5854-E659D2FAC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D1D68-C5CC-DEF2-03E1-328675339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F917-0C73-47C0-8D60-DAF860A40C8E}" type="datetimeFigureOut">
              <a:rPr lang="en-US" smtClean="0"/>
              <a:t>05/07/2025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D1AA1-B240-88B2-7043-D93FE3A47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195CB-8D29-D88E-40D7-591C0C4F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12B4-640B-4658-811B-922E542E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F51F27-B04D-FF2D-0FEC-63F0B63FEC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9B538-9C89-4691-08FC-22FD0F02A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CE60D-758C-99F5-516B-0036B4789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F917-0C73-47C0-8D60-DAF860A40C8E}" type="datetimeFigureOut">
              <a:rPr lang="en-US" smtClean="0"/>
              <a:t>05/07/2025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AF7BD-FBE9-AD01-5182-A48E39F01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1DA7D-8E06-CFCD-A360-F20DFD206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12B4-640B-4658-811B-922E542E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4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8E420-3A55-4078-CD86-DD03A560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A7C3A-1886-28E9-1FB6-6803435FE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84617-325F-6AE6-3B84-6843FC7E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F917-0C73-47C0-8D60-DAF860A40C8E}" type="datetimeFigureOut">
              <a:rPr lang="en-US" smtClean="0"/>
              <a:t>05/07/2025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FB452-48EB-C4BC-2924-09627EAC9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0689A-72E1-3CE6-D563-238B9CA9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12B4-640B-4658-811B-922E542E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1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604C-4464-D516-FE78-B0D9CC7D9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3B7FB-A1D7-BE27-288D-40CABEBA5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18CAE-7DA0-6E15-AE7B-56F223CE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F917-0C73-47C0-8D60-DAF860A40C8E}" type="datetimeFigureOut">
              <a:rPr lang="en-US" smtClean="0"/>
              <a:t>05/07/2025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02C39-3485-C8B6-5177-AC255869C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B3505-5686-9F9C-4768-31C23CC1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12B4-640B-4658-811B-922E542E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01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80106-D4DF-7BCD-BC91-2617C75F3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FA026-F54B-4431-31F4-BC9EECD7F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79E97-6BA1-E4D4-F705-2C8FEDD28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F035D-815D-D902-75EC-ECC8FF28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F917-0C73-47C0-8D60-DAF860A40C8E}" type="datetimeFigureOut">
              <a:rPr lang="en-US" smtClean="0"/>
              <a:t>05/07/2025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C6581-EB0C-5001-53E7-658137274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FEF0B-6B72-CD3C-93AA-A64BA034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12B4-640B-4658-811B-922E542E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5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D3F8E-9092-E4A2-8FD8-D9645B5F8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33545-C030-3A26-94F7-76432BA83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89CD4-7365-EBF8-48C5-4A06CF474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4E4ECE-590E-0829-DB24-9B85A789FA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80A254-8659-F799-90D8-CB1D4BE46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24B256-6B09-8C67-543B-E845E4D77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F917-0C73-47C0-8D60-DAF860A40C8E}" type="datetimeFigureOut">
              <a:rPr lang="en-US" smtClean="0"/>
              <a:t>05/07/2025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9A4271-79FA-F3C3-4606-D5577AD3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6FBB9D-7590-0BD3-1C08-45CA6088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12B4-640B-4658-811B-922E542E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2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3B6D-BBF7-9A41-00C8-AB0BDD3A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9C96BD-B0FA-2F16-A482-865B272C4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F917-0C73-47C0-8D60-DAF860A40C8E}" type="datetimeFigureOut">
              <a:rPr lang="en-US" smtClean="0"/>
              <a:t>05/07/2025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8B655A-4936-988A-81E0-74752DB61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8BD08A-C58A-CFBE-6E66-5A370FB0B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12B4-640B-4658-811B-922E542E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0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2A1B36-7480-5FCB-727A-4E4AA85C4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F917-0C73-47C0-8D60-DAF860A40C8E}" type="datetimeFigureOut">
              <a:rPr lang="en-US" smtClean="0"/>
              <a:t>05/07/2025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1F833A-AC03-EEA8-F5D0-5F47D40D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48483-550E-E555-499D-BE08A646A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12B4-640B-4658-811B-922E542E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2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8185-6D1C-01C5-F51A-14358D7A3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937DE-77C3-F118-F391-D5AC4C20B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BB7A9-CB02-2252-2BFB-E90D9BBC1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2CE46-35FC-832C-3E2F-ABA879A4C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F917-0C73-47C0-8D60-DAF860A40C8E}" type="datetimeFigureOut">
              <a:rPr lang="en-US" smtClean="0"/>
              <a:t>05/07/2025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B649C-35EA-52DC-C927-818104AB2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1DB8F-1FC7-F396-A6B5-C7DD32828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12B4-640B-4658-811B-922E542E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0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E17C0-D7B6-FBC8-CF75-350329CA2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0C1E27-1283-1A75-CAA2-EB02009B8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23021-542A-A4BC-766B-2E722EB14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38847-5BA0-DF1F-2CEC-4F7761C83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F917-0C73-47C0-8D60-DAF860A40C8E}" type="datetimeFigureOut">
              <a:rPr lang="en-US" smtClean="0"/>
              <a:t>05/07/2025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76011-B291-FF3D-8FA4-0BCC79F34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68FAF-8607-D878-FB99-D65F77EA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12B4-640B-4658-811B-922E542E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9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565A8-9540-A629-676F-466DFBAB6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2AC5D-4A0D-660F-5534-D2A62F3C3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0F1E1-9813-9054-3D62-D8DE0330C3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94F917-0C73-47C0-8D60-DAF860A40C8E}" type="datetimeFigureOut">
              <a:rPr lang="en-US" smtClean="0"/>
              <a:t>05/07/2025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0C4C2-405B-A913-376A-32E3FE01D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0C9D8-5768-378B-38A7-5AB6ECCF2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4112B4-640B-4658-811B-922E542E4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F35947-DB26-3A7B-8099-928E0C36F8BA}"/>
              </a:ext>
            </a:extLst>
          </p:cNvPr>
          <p:cNvSpPr/>
          <p:nvPr/>
        </p:nvSpPr>
        <p:spPr>
          <a:xfrm>
            <a:off x="6096000" y="155864"/>
            <a:ext cx="5926282" cy="63280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B2E564-A663-A097-EC2D-D90AE9A8DB1B}"/>
              </a:ext>
            </a:extLst>
          </p:cNvPr>
          <p:cNvSpPr/>
          <p:nvPr/>
        </p:nvSpPr>
        <p:spPr>
          <a:xfrm>
            <a:off x="6358606" y="4086453"/>
            <a:ext cx="5301342" cy="20511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0C89A6-9F4F-B46D-94DE-010F2C89CA57}"/>
              </a:ext>
            </a:extLst>
          </p:cNvPr>
          <p:cNvSpPr/>
          <p:nvPr/>
        </p:nvSpPr>
        <p:spPr>
          <a:xfrm>
            <a:off x="9503204" y="3354159"/>
            <a:ext cx="2020648" cy="5818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Bình thường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DEBF69-F11F-AC46-041B-22D3F86E4F46}"/>
              </a:ext>
            </a:extLst>
          </p:cNvPr>
          <p:cNvSpPr/>
          <p:nvPr/>
        </p:nvSpPr>
        <p:spPr>
          <a:xfrm>
            <a:off x="155864" y="155864"/>
            <a:ext cx="5733759" cy="63280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A67DA12-9BEB-BE09-5A3B-59C21C472FE9}"/>
              </a:ext>
            </a:extLst>
          </p:cNvPr>
          <p:cNvSpPr/>
          <p:nvPr/>
        </p:nvSpPr>
        <p:spPr>
          <a:xfrm>
            <a:off x="1523035" y="301337"/>
            <a:ext cx="3023755" cy="997527"/>
          </a:xfrm>
          <a:prstGeom prst="roundRect">
            <a:avLst/>
          </a:prstGeom>
          <a:ln w="666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/>
              <a:t>Điều khiển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1BB658-D500-573A-5A74-9C5F1F8FCCE8}"/>
              </a:ext>
            </a:extLst>
          </p:cNvPr>
          <p:cNvSpPr/>
          <p:nvPr/>
        </p:nvSpPr>
        <p:spPr>
          <a:xfrm>
            <a:off x="6473919" y="363682"/>
            <a:ext cx="5210274" cy="2840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13" name="Picture 2" descr="Thang đo PH là gì? Công dụng và phương pháp cân bằng pH">
            <a:extLst>
              <a:ext uri="{FF2B5EF4-FFF2-40B4-BE49-F238E27FC236}">
                <a16:creationId xmlns:a16="http://schemas.microsoft.com/office/drawing/2014/main" id="{B491132F-79D4-45B8-5DFB-FAD331FB1F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7" t="11426" r="8661" b="10593"/>
          <a:stretch>
            <a:fillRect/>
          </a:stretch>
        </p:blipFill>
        <p:spPr bwMode="auto">
          <a:xfrm>
            <a:off x="7301822" y="514086"/>
            <a:ext cx="3471582" cy="198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A3E537-DB4B-46DA-8A66-A480CE58C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1" y="1444337"/>
            <a:ext cx="2489484" cy="10937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06BCDAE-17BE-E9D6-E5E0-98A6D7ED760D}"/>
              </a:ext>
            </a:extLst>
          </p:cNvPr>
          <p:cNvSpPr txBox="1"/>
          <p:nvPr/>
        </p:nvSpPr>
        <p:spPr>
          <a:xfrm>
            <a:off x="1568063" y="2496545"/>
            <a:ext cx="3144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AUTO/MANUAL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E3987E6-B31B-4284-A1E4-14541DCBE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76" y="3187976"/>
            <a:ext cx="1192959" cy="7283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7D8DF1D-FC4B-1F9A-534E-B3350D33B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76" y="4170436"/>
            <a:ext cx="1447925" cy="88399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5EBF9C8-4765-B673-091B-242B82C35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76" y="5288662"/>
            <a:ext cx="1447925" cy="88399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1E08220-7CF2-28B2-794C-F180EE47C113}"/>
              </a:ext>
            </a:extLst>
          </p:cNvPr>
          <p:cNvSpPr txBox="1"/>
          <p:nvPr/>
        </p:nvSpPr>
        <p:spPr>
          <a:xfrm>
            <a:off x="6358606" y="3383494"/>
            <a:ext cx="3144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Tình trạng nước: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72D527-80A2-C07E-E8BF-AD8CC45C2159}"/>
              </a:ext>
            </a:extLst>
          </p:cNvPr>
          <p:cNvSpPr txBox="1"/>
          <p:nvPr/>
        </p:nvSpPr>
        <p:spPr>
          <a:xfrm>
            <a:off x="6621124" y="2628653"/>
            <a:ext cx="3561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GIÁ TRỊ pH hiện tại: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3936C37-03A5-55DF-D447-9BF75FCD4EA8}"/>
              </a:ext>
            </a:extLst>
          </p:cNvPr>
          <p:cNvSpPr/>
          <p:nvPr/>
        </p:nvSpPr>
        <p:spPr>
          <a:xfrm>
            <a:off x="9928612" y="2599318"/>
            <a:ext cx="1366306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76032D-FB9B-F885-6292-7182113856B0}"/>
              </a:ext>
            </a:extLst>
          </p:cNvPr>
          <p:cNvSpPr txBox="1"/>
          <p:nvPr/>
        </p:nvSpPr>
        <p:spPr>
          <a:xfrm>
            <a:off x="6473919" y="4777659"/>
            <a:ext cx="2444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Ngưỡng pH trên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42C172-1A9B-318F-6CD4-6114B620FF48}"/>
              </a:ext>
            </a:extLst>
          </p:cNvPr>
          <p:cNvSpPr/>
          <p:nvPr/>
        </p:nvSpPr>
        <p:spPr>
          <a:xfrm>
            <a:off x="6358606" y="4040976"/>
            <a:ext cx="5301342" cy="6912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4D7885-8D7E-6754-7454-66DAFF5AC0E3}"/>
              </a:ext>
            </a:extLst>
          </p:cNvPr>
          <p:cNvSpPr txBox="1"/>
          <p:nvPr/>
        </p:nvSpPr>
        <p:spPr>
          <a:xfrm>
            <a:off x="7376074" y="4089214"/>
            <a:ext cx="3266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CÀI ĐẶTGIÁ TRỊ pH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DD28F5A-4971-77C3-70B4-4A424D2EBFB4}"/>
              </a:ext>
            </a:extLst>
          </p:cNvPr>
          <p:cNvCxnSpPr>
            <a:cxnSpLocks/>
          </p:cNvCxnSpPr>
          <p:nvPr/>
        </p:nvCxnSpPr>
        <p:spPr>
          <a:xfrm>
            <a:off x="9009277" y="4732182"/>
            <a:ext cx="0" cy="14404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A93531B-1352-B407-133D-8963C3C19CF8}"/>
              </a:ext>
            </a:extLst>
          </p:cNvPr>
          <p:cNvSpPr/>
          <p:nvPr/>
        </p:nvSpPr>
        <p:spPr>
          <a:xfrm>
            <a:off x="6997413" y="5370289"/>
            <a:ext cx="1366306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12C2C3-9B3D-D798-855D-23EB704F9F21}"/>
              </a:ext>
            </a:extLst>
          </p:cNvPr>
          <p:cNvSpPr txBox="1"/>
          <p:nvPr/>
        </p:nvSpPr>
        <p:spPr>
          <a:xfrm>
            <a:off x="9031071" y="4761516"/>
            <a:ext cx="2535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Ngưỡng pH dưới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8D89D7-7CBC-F900-3349-ACDBA58177D1}"/>
              </a:ext>
            </a:extLst>
          </p:cNvPr>
          <p:cNvSpPr/>
          <p:nvPr/>
        </p:nvSpPr>
        <p:spPr>
          <a:xfrm>
            <a:off x="9615597" y="5370289"/>
            <a:ext cx="1366306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3B955A-0AFF-0E2C-F573-9E9A12222BC9}"/>
              </a:ext>
            </a:extLst>
          </p:cNvPr>
          <p:cNvSpPr txBox="1"/>
          <p:nvPr/>
        </p:nvSpPr>
        <p:spPr>
          <a:xfrm>
            <a:off x="1778001" y="3452921"/>
            <a:ext cx="3144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AUTO/MANUAL</a:t>
            </a:r>
          </a:p>
        </p:txBody>
      </p:sp>
    </p:spTree>
    <p:extLst>
      <p:ext uri="{BB962C8B-B14F-4D97-AF65-F5344CB8AC3E}">
        <p14:creationId xmlns:p14="http://schemas.microsoft.com/office/powerpoint/2010/main" val="209897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8206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30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Sinh Vũ Đình</dc:creator>
  <cp:lastModifiedBy>Sinh Vũ Đình</cp:lastModifiedBy>
  <cp:revision>2</cp:revision>
  <dcterms:created xsi:type="dcterms:W3CDTF">2025-07-01T23:02:56Z</dcterms:created>
  <dcterms:modified xsi:type="dcterms:W3CDTF">2025-07-05T21:12:09Z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2025-07-01T23:06:56Z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8e3bd51e-4649-4717-bdc5-fde536ecc75f</vt:lpwstr>
  </property>
  <property fmtid="{D5CDD505-2E9C-101B-9397-08002B2CF9AE}" pid="7" name="MSIP_Label_defa4170-0d19-0005-0004-bc88714345d2_ActionId">
    <vt:lpwstr>38d3ad4c-e7b6-49c2-887f-d224dfba357b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