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20" r:id="rId64"/>
    <p:sldId id="318" r:id="rId65"/>
    <p:sldId id="319" r:id="rId66"/>
    <p:sldId id="32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26:52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591 76 24575,'-49'3'0,"0"3"0,0 2 0,0 1 0,-63 22 0,51-13 0,-161 37 0,479-144 0,-55 12 0,-197 75 0,15-6 0,-5 1 0,0 1 0,26-7 0,-34 12 0,0 0 0,-1 0 0,1 0 0,0 1 0,-1 0 0,1 1 0,0 0 0,-1 0 0,12 3 0,66 17-1365,-68-14-5461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28:43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3:28:43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5:40:5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1 833 24575,'34'0'0,"19"1"0,0-2 0,0-2 0,92-19 0,30-15 0,-107 25 0,0-3 0,0-3 0,93-39 0,61-64 0,-100 49 0,48-30 0,169-111 0,-168 93 0,-167 118-170,-1-1-1,0 1 0,1-1 1,-1 0-1,0 0 0,0 0 1,3-4-1,2-7-6655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5:41:01.3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0 106 24575,'336'-15'0,"-232"1"0,115-10 0,-38-1 0,27-1 0,-16 25 228,-92 2-1821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5:41:08.4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0 654 24575,'646'0'0,"-626"-2"0,1 0 0,-1-1 0,0-1 0,37-12 0,23-5 0,-65 18 0,-7 2 0,0 0 0,-1-1 0,1 0 0,0 0 0,-1-1 0,0 0 0,1 0 0,12-9 0,4-2 0,0 1 0,45-18 0,15-6 0,130-55 0,-126 58 0,242-92 0,-293 109 0,-1-1 0,0-2 0,-2-2 0,0-1 0,-2-2 0,37-35 0,-33 18-1365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5:41:29.9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0 24575,'-1'7'0,"0"0"0,0-1 0,-1 0 0,0 1 0,-1-1 0,1 0 0,-1 0 0,-4 6 0,-10 26 0,7-4 0,1 1 0,1 0 0,2 0 0,-2 69 0,8-90 0,1 0 0,0 0 0,1 0 0,0 0 0,1 0 0,1 0 0,0-1 0,1 1 0,1-1 0,0 0 0,0-1 0,1 1 0,1-1 0,0-1 0,12 14 0,-1-3 0,-12-14 0,0 0 0,1-1 0,15 13 0,-19-17 0,1 0 0,-1-1 0,1 0 0,0 0 0,0 0 0,-1-1 0,1 1 0,0-1 0,0 0 0,1-1 0,4 1 0,1 0 0,-1-1 0,1 0 0,-1 0 0,1-1 0,-1-1 0,0 1 0,1-2 0,-1 0 0,0 0 0,0 0 0,-1-1 0,1-1 0,9-5 0,-5 1 0,1 2 0,-1 0 0,2 1 0,22-7 0,-31 11 0,0 1 0,-1-1 0,1 1 0,0 1 0,0-1 0,0 1 0,0 0 0,0 1 0,0 0 0,0 0 0,-1 0 0,1 1 0,7 2 0,-11-2 0,0 0 0,0 1 0,0-1 0,-1 0 0,1 1 0,0 0 0,-1-1 0,0 1 0,0 0 0,0 0 0,0 1 0,0-1 0,0 0 0,-1 0 0,0 1 0,1-1 0,-1 1 0,-1 0 0,1-1 0,0 1 0,-1-1 0,0 5 0,1 12 0,0 1 0,-5 33 0,3-47 0,-2 10 0,0 0 0,-1-1 0,-1 1 0,-1-1 0,0-1 0,-1 1 0,-1-1 0,0 0 0,-1-1 0,-14 18 0,-4 2 0,-2-1 0,-57 50 0,12-22 0,-91 55 0,77-57 0,88-58-12,-3 1-63,0 0 0,1 1 0,-1-1 0,0 0-1,-1-1 1,1 1 0,0 0 0,0-1 0,-1 0-1,1 0 1,-1 0 0,1 0 0,-1-1 0,1 1 0,-1-1-1,1 0 1,-7 0 0,-6-6-6751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5:41:30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9T05:42:09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A7DD-4BB8-DE68-99C4-D676910A9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BF76C-71C5-B676-865B-0147234B4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FF3D-B8CE-81E1-9F2E-B2EF50DF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F53B-EFFB-4192-A65E-4E9B2C3D0BB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FE39B-B682-6D8D-9550-D4562A84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2945B-56EE-BE90-D312-16551BF5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1906-20C7-45A0-8831-BAD61DB16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11BC-39AD-19CA-E466-240887E7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5385E-810A-9C61-9B53-2A521A33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09AFE-7FA7-C6DD-B9FC-54DDE7C1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F53B-EFFB-4192-A65E-4E9B2C3D0BB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0D4C-A8BC-CBD3-EF80-45B4740D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5689-AB6F-9C59-A595-3D5948CA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1906-20C7-45A0-8831-BAD61DB16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84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55B1B-2852-79C0-4ABA-974E58BE7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19192-C0F0-4DA7-03D8-E4160D0D0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FE8B-20A9-CF79-FD4B-25B154EA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F53B-EFFB-4192-A65E-4E9B2C3D0BB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58E0F-8460-2B18-8E58-9985AF9C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07139-65EC-9B64-7DF4-388B9104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1906-20C7-45A0-8831-BAD61DB16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9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70DE-3037-9F9B-256D-933637D3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5043-155C-2D21-C4E1-CCC728C70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5184-D4D8-B8D0-6B90-614E27A4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F53B-EFFB-4192-A65E-4E9B2C3D0BB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230A-CB19-D412-5F6F-226415DF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5438-05D3-0230-F8F9-14976C2D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1906-20C7-45A0-8831-BAD61DB16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17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F2A2-C224-146F-2CE1-334C9E3C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672C4-8CC0-06A1-6A65-28D28036A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245E-2CF6-5079-0EEF-A5E86E5C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F53B-EFFB-4192-A65E-4E9B2C3D0BB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4E3C-6D06-384E-6B27-CC3FE682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E5E6F-2F95-6A9A-BEB5-E74F04F3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1906-20C7-45A0-8831-BAD61DB16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91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2BFF-B66F-DE55-930E-681A59B3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02C1-1C7B-6ABE-DEEA-1B9C4D4A4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F6335-DB33-C4B7-31AA-89C801BCD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72A2A-A103-0F77-85E3-2826634F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F53B-EFFB-4192-A65E-4E9B2C3D0BB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94114-8902-FD03-CC52-60E45378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DAC0-212C-B888-0C6D-9BDEB5F5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1906-20C7-45A0-8831-BAD61DB16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47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3C2C-7BDD-5529-BE86-5EE23C10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274D-54D5-9F71-4E14-EFDB0AA69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A6D18-343B-71E9-66E6-709E11083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FB510-282F-8464-803D-F58515D98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8B3DD-B0AB-F16A-67DF-818333C2D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DD69D-EBEE-6D31-4F10-F1AABD84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F53B-EFFB-4192-A65E-4E9B2C3D0BB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98647-4089-DA5D-58DA-0D8879F6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B272C-00F6-BD7D-FA42-E1D16C9B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1906-20C7-45A0-8831-BAD61DB16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19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F535-CBF7-C945-F97E-308B0251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F091C-E969-147E-A32C-6B6BF265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F53B-EFFB-4192-A65E-4E9B2C3D0BB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1E58C-9247-9F6E-C485-E791DB60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2CA5F-5C6F-E156-1C7A-2CCDA248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1906-20C7-45A0-8831-BAD61DB16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7F226-DF14-7EAE-1865-893EE556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F53B-EFFB-4192-A65E-4E9B2C3D0BB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83906-8DD8-DA53-D766-94C2A3B9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22A5D-37F6-9C9E-8A9D-876E3E66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1906-20C7-45A0-8831-BAD61DB16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0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70DA-2EC7-C85E-90B5-935C67AA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19EC8-DFA1-2E05-41EE-AAE5F7BA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52DC6-C92F-D288-CE8F-F8696833B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9016-8FC1-63A1-8CCD-E3BED7F9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F53B-EFFB-4192-A65E-4E9B2C3D0BB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8E898-A040-5F20-A7CD-611E0245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14F94-E0E0-C782-AB1A-4D4999BF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1906-20C7-45A0-8831-BAD61DB16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53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A0CC-6A94-CE66-3BCE-EAB2D636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3ACDD-009B-E52A-B00C-66A62C40B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3985D-45E9-7EE5-1CA9-92382FAF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60DEC-9CF9-B4D3-FBB7-12BE7D34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F53B-EFFB-4192-A65E-4E9B2C3D0BB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AA17-7829-3292-417E-16625302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9DC38-A040-AE71-1D45-AB244C49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1906-20C7-45A0-8831-BAD61DB16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13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C8F40-689D-FEA1-BC2A-F62FC408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E667D-32C3-3D74-2887-B23229683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77E8-9AA0-2499-27CA-11E06996A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FF53B-EFFB-4192-A65E-4E9B2C3D0BB6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85B8-E816-7F5B-DF60-7DCCACD4F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80FF8-892D-60DE-D1ED-71AD881DB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1906-20C7-45A0-8831-BAD61DB16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75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customXml" Target="../ink/ink7.xml"/><Relationship Id="rId1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F9AB-51DE-392F-DB9C-691CD82DB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13AD7-4783-B28C-83A5-0076C5A4C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F98C-372F-E627-1B00-81F78632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with condition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62DE9-98E6-F8E0-CA5C-404DD31C9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821" y="2922970"/>
            <a:ext cx="5738357" cy="2156647"/>
          </a:xfrm>
        </p:spPr>
      </p:pic>
    </p:spTree>
    <p:extLst>
      <p:ext uri="{BB962C8B-B14F-4D97-AF65-F5344CB8AC3E}">
        <p14:creationId xmlns:p14="http://schemas.microsoft.com/office/powerpoint/2010/main" val="425065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C91C-E91A-CB70-D750-FEEB2C39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query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183BA-4A1D-000A-65D3-39809820D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540" y="1427584"/>
            <a:ext cx="5696766" cy="474937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2D12C0-689C-85D7-30D6-0EEE549BB32A}"/>
                  </a:ext>
                </a:extLst>
              </p14:cNvPr>
              <p14:cNvContentPartPr/>
              <p14:nvPr/>
            </p14:nvContentPartPr>
            <p14:xfrm>
              <a:off x="3939208" y="2641070"/>
              <a:ext cx="264240" cy="74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2D12C0-689C-85D7-30D6-0EEE549BB3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0208" y="2632070"/>
                <a:ext cx="281880" cy="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82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97F3-E668-C81F-6587-56B4978E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null and not null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718C49-6B63-D242-1E32-D68DF01A7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526" y="2614334"/>
            <a:ext cx="4922947" cy="2773920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BC3BDDC-DB6B-A497-8BF4-733D522E18F8}"/>
              </a:ext>
            </a:extLst>
          </p:cNvPr>
          <p:cNvGrpSpPr/>
          <p:nvPr/>
        </p:nvGrpSpPr>
        <p:grpSpPr>
          <a:xfrm>
            <a:off x="2052808" y="2080521"/>
            <a:ext cx="360" cy="360"/>
            <a:chOff x="2052808" y="208052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DC3022F-D0D8-A557-5414-66A0C4E8323B}"/>
                    </a:ext>
                  </a:extLst>
                </p14:cNvPr>
                <p14:cNvContentPartPr/>
                <p14:nvPr/>
              </p14:nvContentPartPr>
              <p14:xfrm>
                <a:off x="2052808" y="2080521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DC3022F-D0D8-A557-5414-66A0C4E832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43808" y="20718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DF17FCD-034C-C4A2-47B9-D89A62DD10D0}"/>
                    </a:ext>
                  </a:extLst>
                </p14:cNvPr>
                <p14:cNvContentPartPr/>
                <p14:nvPr/>
              </p14:nvContentPartPr>
              <p14:xfrm>
                <a:off x="2052808" y="2080521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DF17FCD-034C-C4A2-47B9-D89A62DD10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43808" y="20718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8311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B1AB-9240-F4A7-F30A-8B885FC7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4EF346-A184-46ED-4405-D7DC3E909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031" y="1690688"/>
            <a:ext cx="7353937" cy="18137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61F45-0527-B050-5232-0F0AB4CE7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1" y="4328954"/>
            <a:ext cx="6889077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6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53EE-3F4A-3810-A800-C68B447B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3EAA20-F40D-1E23-EC0C-24C9B5966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323" y="2888677"/>
            <a:ext cx="6843353" cy="2225233"/>
          </a:xfrm>
        </p:spPr>
      </p:pic>
    </p:spTree>
    <p:extLst>
      <p:ext uri="{BB962C8B-B14F-4D97-AF65-F5344CB8AC3E}">
        <p14:creationId xmlns:p14="http://schemas.microsoft.com/office/powerpoint/2010/main" val="115051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781E-4F06-232A-0835-FB11F783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476B07-03B4-1E97-8E32-140966361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168" y="2301886"/>
            <a:ext cx="6957663" cy="3398815"/>
          </a:xfrm>
        </p:spPr>
      </p:pic>
    </p:spTree>
    <p:extLst>
      <p:ext uri="{BB962C8B-B14F-4D97-AF65-F5344CB8AC3E}">
        <p14:creationId xmlns:p14="http://schemas.microsoft.com/office/powerpoint/2010/main" val="262669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F3ED-22D7-200D-46F9-5133B7CA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(ascending)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6F204-A74B-5387-8BB1-E98179810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087" y="1769641"/>
            <a:ext cx="508591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AAEF7-1C70-97CF-3401-2362A2501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23" y="1595535"/>
            <a:ext cx="4702629" cy="45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38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E9DB-1E7E-6BA2-8F0C-FA7F3536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(descending)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8D7298-8F01-F5A7-54DE-3D18DC973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779" y="1690688"/>
            <a:ext cx="6326155" cy="4486275"/>
          </a:xfrm>
        </p:spPr>
      </p:pic>
    </p:spTree>
    <p:extLst>
      <p:ext uri="{BB962C8B-B14F-4D97-AF65-F5344CB8AC3E}">
        <p14:creationId xmlns:p14="http://schemas.microsoft.com/office/powerpoint/2010/main" val="289103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C49B-0F50-847C-9E75-E3D29891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AB1600-CC36-5260-7558-D6A4250CC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719" y="1825625"/>
            <a:ext cx="6742562" cy="4351338"/>
          </a:xfrm>
        </p:spPr>
      </p:pic>
    </p:spTree>
    <p:extLst>
      <p:ext uri="{BB962C8B-B14F-4D97-AF65-F5344CB8AC3E}">
        <p14:creationId xmlns:p14="http://schemas.microsoft.com/office/powerpoint/2010/main" val="1622504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C013-FE02-9EF4-F9CB-2FD37904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(%) – ending (used for patterns)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C92B6-661B-7E28-F7C7-070681867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532" y="1582446"/>
            <a:ext cx="7574936" cy="276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A7164E-F342-B786-FC9C-642491B42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393" y="4673796"/>
            <a:ext cx="7331075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1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BA01-0333-C6C1-AED5-F3ED4C21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F09E3-7F4F-48FF-7186-36E1E79B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61" y="1539076"/>
            <a:ext cx="3421677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42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3D6A-D0B9-EBF3-E8F2-1478913C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(%) - starting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2AE3E2-4A6A-DEF5-C119-3324A784F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172" y="2057281"/>
            <a:ext cx="6729043" cy="13717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9AC67C-E888-7A00-B571-CE3B3C15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70" y="4111765"/>
            <a:ext cx="7582557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00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57C6-6F1C-F01C-D187-E555FDB3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(%) - between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3F999F-6C3E-7B41-E9AE-88FCB2E91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15" y="2070168"/>
            <a:ext cx="5468985" cy="17908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35586E-B41B-D80A-4700-9598AB84F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849" y="320140"/>
            <a:ext cx="5641460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2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37E2-9872-50CE-068A-94879155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(multiple values)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515C4-7543-774F-AEAB-BACE260A7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477" y="2070816"/>
            <a:ext cx="5842613" cy="3002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9482D-5167-A0E9-D7E2-9FD4D06B7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90" y="2693606"/>
            <a:ext cx="5641910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92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384E-D38A-FAD6-CFF2-06037081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4B0EC-65F6-20D9-2F9F-D80CDD269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63" y="1690688"/>
            <a:ext cx="7033870" cy="19661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D21526-4C7B-30DB-2F29-DDDDDF462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746" y="3793558"/>
            <a:ext cx="7193903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49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D8A0-0E7A-FE99-8510-AAB6B18D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 (*,%,’’,””)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6B0EC-8148-475A-E58E-B7730BFBA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855" y="2309507"/>
            <a:ext cx="5418290" cy="3383573"/>
          </a:xfrm>
        </p:spPr>
      </p:pic>
    </p:spTree>
    <p:extLst>
      <p:ext uri="{BB962C8B-B14F-4D97-AF65-F5344CB8AC3E}">
        <p14:creationId xmlns:p14="http://schemas.microsoft.com/office/powerpoint/2010/main" val="1510160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98D9-FC8E-E020-E812-4A7B1840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</a:t>
            </a:r>
            <a:endParaRPr lang="en-IN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DC98387-AB14-C0C1-7FCA-F9558D90A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198" y="2602013"/>
            <a:ext cx="7224386" cy="1790855"/>
          </a:xfrm>
        </p:spPr>
      </p:pic>
    </p:spTree>
    <p:extLst>
      <p:ext uri="{BB962C8B-B14F-4D97-AF65-F5344CB8AC3E}">
        <p14:creationId xmlns:p14="http://schemas.microsoft.com/office/powerpoint/2010/main" val="340630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E42A-7424-FD7C-6F19-ECE7B402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1DF12-2772-BA4D-8858-05D90A089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610" y="1769641"/>
            <a:ext cx="5490859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6EA0E2-FF42-AEB0-2A56-58BF8B6C0561}"/>
                  </a:ext>
                </a:extLst>
              </p14:cNvPr>
              <p14:cNvContentPartPr/>
              <p14:nvPr/>
            </p14:nvContentPartPr>
            <p14:xfrm>
              <a:off x="2612608" y="3581750"/>
              <a:ext cx="698760" cy="300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6EA0E2-FF42-AEB0-2A56-58BF8B6C05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3968" y="3573110"/>
                <a:ext cx="7164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66F374-A3E8-68EA-17BA-B9BC49EB3ABA}"/>
                  </a:ext>
                </a:extLst>
              </p14:cNvPr>
              <p14:cNvContentPartPr/>
              <p14:nvPr/>
            </p14:nvContentPartPr>
            <p14:xfrm>
              <a:off x="2556808" y="3684710"/>
              <a:ext cx="482760" cy="38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66F374-A3E8-68EA-17BA-B9BC49EB3A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3808" y="3622070"/>
                <a:ext cx="6084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E9A899-83F4-DFCF-6AAC-48A50BB5E7D0}"/>
                  </a:ext>
                </a:extLst>
              </p14:cNvPr>
              <p14:cNvContentPartPr/>
              <p14:nvPr/>
            </p14:nvContentPartPr>
            <p14:xfrm>
              <a:off x="2761648" y="3581030"/>
              <a:ext cx="758880" cy="235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E9A899-83F4-DFCF-6AAC-48A50BB5E7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98648" y="3518030"/>
                <a:ext cx="884520" cy="36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6A122C8-10ED-5BB7-170C-59EAAB63BABC}"/>
              </a:ext>
            </a:extLst>
          </p:cNvPr>
          <p:cNvGrpSpPr/>
          <p:nvPr/>
        </p:nvGrpSpPr>
        <p:grpSpPr>
          <a:xfrm>
            <a:off x="3694768" y="3293390"/>
            <a:ext cx="235800" cy="488160"/>
            <a:chOff x="3694768" y="3293390"/>
            <a:chExt cx="23580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64AB53-56CD-AE32-793A-6E1D4471868A}"/>
                    </a:ext>
                  </a:extLst>
                </p14:cNvPr>
                <p14:cNvContentPartPr/>
                <p14:nvPr/>
              </p14:nvContentPartPr>
              <p14:xfrm>
                <a:off x="3701248" y="3293390"/>
                <a:ext cx="229320" cy="48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64AB53-56CD-AE32-793A-6E1D447186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92248" y="3284390"/>
                  <a:ext cx="2469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55B88F-9D4C-4036-3178-E71265D42CFF}"/>
                    </a:ext>
                  </a:extLst>
                </p14:cNvPr>
                <p14:cNvContentPartPr/>
                <p14:nvPr/>
              </p14:nvContentPartPr>
              <p14:xfrm>
                <a:off x="3694768" y="376931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55B88F-9D4C-4036-3178-E71265D42CF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86128" y="37606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613C0B-DCDF-D65F-9F8C-427C9E505E58}"/>
                  </a:ext>
                </a:extLst>
              </p14:cNvPr>
              <p14:cNvContentPartPr/>
              <p14:nvPr/>
            </p14:nvContentPartPr>
            <p14:xfrm>
              <a:off x="9134368" y="240743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613C0B-DCDF-D65F-9F8C-427C9E505E5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25728" y="239843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117E81-3E28-3AEE-BC09-394A06C4EF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5349" y="1309632"/>
            <a:ext cx="3589331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75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145C-6BE2-80FD-EE3F-40A08F2E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96DD-0E7D-F881-96BA-6F150FF7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009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52B3-AC08-4067-C2BD-04374E11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1F4B72-1D0C-B5C7-E4E0-B5B5D6FC4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03" y="1896455"/>
            <a:ext cx="6232368" cy="19889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369C8-9CA5-4C40-CEFC-9DEAAD388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11" y="235943"/>
            <a:ext cx="4195186" cy="63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46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86E1-BB90-E633-2F4C-373DEBC8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2C9F7-4ED5-EDDC-BAA7-7AA7839B6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307" y="3307814"/>
            <a:ext cx="7445385" cy="1386960"/>
          </a:xfrm>
        </p:spPr>
      </p:pic>
    </p:spTree>
    <p:extLst>
      <p:ext uri="{BB962C8B-B14F-4D97-AF65-F5344CB8AC3E}">
        <p14:creationId xmlns:p14="http://schemas.microsoft.com/office/powerpoint/2010/main" val="103167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33D0-E131-AAE2-4CEB-96D7228B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20BD-94B9-A709-1A8F-A514C93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63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EBF5-2B3A-9AA1-FE94-58FA4E63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64B01-B8EA-463C-061C-6F08D0A1A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751" y="1690688"/>
            <a:ext cx="228750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11011-A287-46F8-9C56-BDEA53B83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67" y="1464906"/>
            <a:ext cx="4595258" cy="49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5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77FE-463B-84EC-3BE8-CDB2A3D6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51B4-37A5-C0C2-C54C-8741C2F84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671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A33C-6436-1E67-E1FE-D59EDD37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56837-CB6B-A300-7839-333FE6C7E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770" y="2027864"/>
            <a:ext cx="4625741" cy="19127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F1A8B-1BD3-1603-D1E9-F83CCF19C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820" y="2087764"/>
            <a:ext cx="3574090" cy="1341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D94C20-7B71-0983-8691-D994B5115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269" y="4047864"/>
            <a:ext cx="3703641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33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E804-3457-5AFF-96BE-989C315F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2E0D3-7BB3-744C-1DF3-6BDEC5DDC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945" y="2413113"/>
            <a:ext cx="6782388" cy="2560542"/>
          </a:xfrm>
        </p:spPr>
      </p:pic>
    </p:spTree>
    <p:extLst>
      <p:ext uri="{BB962C8B-B14F-4D97-AF65-F5344CB8AC3E}">
        <p14:creationId xmlns:p14="http://schemas.microsoft.com/office/powerpoint/2010/main" val="3298098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6629-905C-3F1C-F92B-AEFF61D1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F6889-C22C-6B11-0C17-0FCA547F7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158" y="1232378"/>
            <a:ext cx="4451680" cy="29187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1CFDA-0A54-55F2-9885-C8AA8DE62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73" y="1369550"/>
            <a:ext cx="4786506" cy="2781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EAFCA-7A03-4281-FA30-87BB95398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469" y="4441370"/>
            <a:ext cx="4655976" cy="18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91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6A7E-8032-5D97-359A-915E2BA1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983F8-8547-3B99-2C9D-C8C77F12C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476" y="2580041"/>
            <a:ext cx="5845047" cy="2842506"/>
          </a:xfrm>
        </p:spPr>
      </p:pic>
    </p:spTree>
    <p:extLst>
      <p:ext uri="{BB962C8B-B14F-4D97-AF65-F5344CB8AC3E}">
        <p14:creationId xmlns:p14="http://schemas.microsoft.com/office/powerpoint/2010/main" val="794626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9AD7-26BB-6A1A-BA31-A5E52CAF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trignometry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70AA5-EA55-9BCF-53D7-C6EC94271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829" y="2599092"/>
            <a:ext cx="9716342" cy="2804403"/>
          </a:xfrm>
        </p:spPr>
      </p:pic>
    </p:spTree>
    <p:extLst>
      <p:ext uri="{BB962C8B-B14F-4D97-AF65-F5344CB8AC3E}">
        <p14:creationId xmlns:p14="http://schemas.microsoft.com/office/powerpoint/2010/main" val="1323825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8478-A639-659A-2960-E90CAE00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21732-E717-D741-CB4C-8A73A6392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553" y="2519075"/>
            <a:ext cx="9624894" cy="2964437"/>
          </a:xfrm>
        </p:spPr>
      </p:pic>
    </p:spTree>
    <p:extLst>
      <p:ext uri="{BB962C8B-B14F-4D97-AF65-F5344CB8AC3E}">
        <p14:creationId xmlns:p14="http://schemas.microsoft.com/office/powerpoint/2010/main" val="1699192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120B-8254-1D84-AD2D-1224D1AC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CEF4-5990-DA47-F96F-2271386B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45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839F-015A-6140-A68E-8C1CDF45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B6D46-204B-CC9F-44D1-C6F237AD0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841" y="2625765"/>
            <a:ext cx="7346317" cy="2751058"/>
          </a:xfrm>
        </p:spPr>
      </p:pic>
    </p:spTree>
    <p:extLst>
      <p:ext uri="{BB962C8B-B14F-4D97-AF65-F5344CB8AC3E}">
        <p14:creationId xmlns:p14="http://schemas.microsoft.com/office/powerpoint/2010/main" val="351026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FCDC-2FA0-0E54-AA74-B97A263A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(inserting new column)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AD758-B549-7D9B-13FB-4C2A33673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14" y="1825625"/>
            <a:ext cx="5477070" cy="4351338"/>
          </a:xfrm>
        </p:spPr>
      </p:pic>
    </p:spTree>
    <p:extLst>
      <p:ext uri="{BB962C8B-B14F-4D97-AF65-F5344CB8AC3E}">
        <p14:creationId xmlns:p14="http://schemas.microsoft.com/office/powerpoint/2010/main" val="421888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4E84-0926-BAA9-D134-159191C3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5BE49-7F10-4398-FAB9-701E85C5A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239" y="2553368"/>
            <a:ext cx="7643522" cy="2895851"/>
          </a:xfrm>
        </p:spPr>
      </p:pic>
    </p:spTree>
    <p:extLst>
      <p:ext uri="{BB962C8B-B14F-4D97-AF65-F5344CB8AC3E}">
        <p14:creationId xmlns:p14="http://schemas.microsoft.com/office/powerpoint/2010/main" val="2564064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B6EB-E0D3-728B-AB4D-1A5D3119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ceiling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AB74F-0596-2A9F-65F4-A58CB1DDE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496" y="2564799"/>
            <a:ext cx="7011008" cy="2872989"/>
          </a:xfrm>
        </p:spPr>
      </p:pic>
    </p:spTree>
    <p:extLst>
      <p:ext uri="{BB962C8B-B14F-4D97-AF65-F5344CB8AC3E}">
        <p14:creationId xmlns:p14="http://schemas.microsoft.com/office/powerpoint/2010/main" val="4163492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30D1-60EF-70DA-D576-A22C4EFA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CB661D-502F-02FA-0752-B3665C4E6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996" y="2519075"/>
            <a:ext cx="6790008" cy="2964437"/>
          </a:xfrm>
        </p:spPr>
      </p:pic>
    </p:spTree>
    <p:extLst>
      <p:ext uri="{BB962C8B-B14F-4D97-AF65-F5344CB8AC3E}">
        <p14:creationId xmlns:p14="http://schemas.microsoft.com/office/powerpoint/2010/main" val="773675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2E58-2A61-9BC7-2FB4-5CF8BEFC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C44FE-8C85-B50E-6ABE-71F76A9AA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34" y="1586795"/>
            <a:ext cx="6629975" cy="28882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9039A-768A-30A5-C083-FD6A1B5E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64" y="1935350"/>
            <a:ext cx="7346317" cy="2987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C49155-7D32-9B49-8DA8-8DCBF52DB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095" y="3986617"/>
            <a:ext cx="6812870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85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9793-2728-C8AA-6418-D1B1586D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4643-B6B7-15E3-34DC-74F339FE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74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FBD-9D5E-47F9-1F65-0B831A34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and max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F1B5D-D8EF-F378-E636-1AF217542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564" y="2265276"/>
            <a:ext cx="4374259" cy="13259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1BE76-E97C-5019-3FF9-B6C50364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529" y="4062957"/>
            <a:ext cx="4252328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20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644C-7A56-FFDC-BC4A-F04EA819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     count     sum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72D8A-6934-D1B5-2254-B20B5C136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714" y="1456152"/>
            <a:ext cx="5082980" cy="14326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C93CE8-15A3-0501-22FF-DE6DE7457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714" y="3166438"/>
            <a:ext cx="4938188" cy="1402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6CEFF9-1642-7C56-89D6-5094DE17D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494" y="4846242"/>
            <a:ext cx="4549534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36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93B2-A630-60C2-F047-07E220A6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277E-2928-E038-6BF7-968A05DC7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97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BBDC-140D-98ED-2429-7BFE64B9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67AA-185E-1811-E9A0-10E130DB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64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5C0F-5FBF-CCA0-F257-77932143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and lower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671D2D-C26C-D35C-1A4E-8A7B0C108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059" y="1611021"/>
            <a:ext cx="2851580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56123-CA7B-3CAC-0C29-0E86F351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354" y="1171153"/>
            <a:ext cx="6416596" cy="535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8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1D6C-8710-5522-40FC-F9A8A168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(DROP COLUMN IN TABLE)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0F1477-3FEA-683A-4FA2-4947726CD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321" y="2509935"/>
            <a:ext cx="5517358" cy="2623027"/>
          </a:xfrm>
        </p:spPr>
      </p:pic>
    </p:spTree>
    <p:extLst>
      <p:ext uri="{BB962C8B-B14F-4D97-AF65-F5344CB8AC3E}">
        <p14:creationId xmlns:p14="http://schemas.microsoft.com/office/powerpoint/2010/main" val="130041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7F91-F4CF-090B-B8CA-C85515C1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LTRIM      RTRIM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7BB98B-3279-97CC-2804-9E65126B8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890" y="1827370"/>
            <a:ext cx="3917019" cy="10821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D5C259-1962-B02A-1DB6-A538BF1EE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873" y="1644474"/>
            <a:ext cx="4724809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46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D61E-929C-B1AA-8452-8E765238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C950E-A2E1-0259-7C26-2F7D90146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3452"/>
            <a:ext cx="9388654" cy="13793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A2532-8D15-F5B7-B08E-DF43AF6F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9" y="3532397"/>
            <a:ext cx="9289585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9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09A2-2261-AEBF-D087-1A16824D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        length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B8DA0-4238-99D2-8A98-711DDCD0D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780" y="1690688"/>
            <a:ext cx="381696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1A267-0387-EBC6-7147-7BB06DE9F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416" y="1334277"/>
            <a:ext cx="6027942" cy="529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93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AF70-EFB7-3C6C-7986-2158D448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  + length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98995-0D97-4DD0-8770-3C07ECF8D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445" y="1825625"/>
            <a:ext cx="4673109" cy="4351338"/>
          </a:xfrm>
        </p:spPr>
      </p:pic>
    </p:spTree>
    <p:extLst>
      <p:ext uri="{BB962C8B-B14F-4D97-AF65-F5344CB8AC3E}">
        <p14:creationId xmlns:p14="http://schemas.microsoft.com/office/powerpoint/2010/main" val="1910139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28E2-B21A-1F1A-A82D-DDCE03A4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AF261-DF1C-BABD-9EAA-4454EEF8B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673" y="1825625"/>
            <a:ext cx="5049607" cy="4351338"/>
          </a:xfrm>
        </p:spPr>
      </p:pic>
    </p:spTree>
    <p:extLst>
      <p:ext uri="{BB962C8B-B14F-4D97-AF65-F5344CB8AC3E}">
        <p14:creationId xmlns:p14="http://schemas.microsoft.com/office/powerpoint/2010/main" val="7548267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EA1B-4C2E-5788-84E7-71E8113E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1CCD-5FC6-2140-CEE4-EC17AB27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5596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F8C7-C9C3-7348-C7E4-B6DEF2A6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NUMBER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6FF13-7AEC-FE70-7FAD-A298CAECD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216" y="1825625"/>
            <a:ext cx="5265568" cy="4351338"/>
          </a:xfrm>
        </p:spPr>
      </p:pic>
    </p:spTree>
    <p:extLst>
      <p:ext uri="{BB962C8B-B14F-4D97-AF65-F5344CB8AC3E}">
        <p14:creationId xmlns:p14="http://schemas.microsoft.com/office/powerpoint/2010/main" val="442937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D223-84E6-63CE-32A1-AFA61175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D6216-6077-7FE8-B055-3D4E8CD10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01" y="1825625"/>
            <a:ext cx="6000798" cy="4351338"/>
          </a:xfrm>
        </p:spPr>
      </p:pic>
    </p:spTree>
    <p:extLst>
      <p:ext uri="{BB962C8B-B14F-4D97-AF65-F5344CB8AC3E}">
        <p14:creationId xmlns:p14="http://schemas.microsoft.com/office/powerpoint/2010/main" val="2975011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FBA5-555E-8BC6-3932-63FB30D3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DENSE_RANK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04D4C4-3A0F-32A3-8852-91B93E66E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40" y="1862947"/>
            <a:ext cx="569167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5D7460-A46B-4983-2769-566C85089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86" y="1862947"/>
            <a:ext cx="5691674" cy="472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299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0E76-FCB3-3664-5A3D-1E2634B9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9940-97E2-2C09-3CE5-9CA0C25A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20325F-2C04-36CC-F248-FDF07CB21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" y="1542307"/>
            <a:ext cx="5645021" cy="50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6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943B-03E7-4C33-0408-AA6955AA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record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C5CA-1482-0210-E384-C49C138D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3669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4E27-C98E-DC16-2283-B768DCB1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7202-6009-ABE1-E397-911A01BB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217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8A72-445E-DC59-6122-4D1DEAA4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3664B-DD8E-3D8B-4A60-CD1A5A2B0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56A0D-A1DB-3EE2-34C2-59CD820B4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0883"/>
            <a:ext cx="5758543" cy="3620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DE5693-2142-4C71-AD4F-FE2ECC85C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379" y="2096212"/>
            <a:ext cx="5191116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19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4062-23FC-E889-D734-7D6A142E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Inner join</a:t>
            </a:r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BA2937-8B9E-9C36-0D43-91D0F8905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278" y="1811608"/>
            <a:ext cx="5868219" cy="424874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A5C0A6-3831-95B0-E5A1-95613EE31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44" y="1492898"/>
            <a:ext cx="5772956" cy="47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069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A8D2-8C1C-1FDD-C43A-62D8B102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GOIN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66955-2B56-14EE-07A6-88DB68DB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1690688"/>
            <a:ext cx="8602275" cy="492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267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8362-D062-B2C8-9893-A98F0BB9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Dot operator   </a:t>
            </a:r>
            <a:r>
              <a:rPr lang="en-US" sz="2000" dirty="0"/>
              <a:t>The dot is used to specify a column in a particular table. This is especially useful in queries involving multiple tables where there may be column name conflicts.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781F4-EB75-6CFB-2677-B11E8868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495155"/>
            <a:ext cx="6611273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154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BA28-42FA-872B-62C2-53AB3B88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DOT OPERATOR   </a:t>
            </a:r>
            <a:r>
              <a:rPr lang="en-US" sz="1400" dirty="0"/>
              <a:t>When a table or subquery is assigned an alias, the dot is used to refer to columns from that alias.</a:t>
            </a:r>
            <a:endParaRPr lang="en-IN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DD09D-EA2E-2CA7-0F79-EC6EA323B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4" y="1970099"/>
            <a:ext cx="5096586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91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5D28-7398-8AAB-EEF1-FE653C9F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424AB-42CB-054C-D458-95C83E48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7" y="1438520"/>
            <a:ext cx="5204274" cy="483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E348A3-9D06-CC2B-047E-686373C5F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3286"/>
            <a:ext cx="4791743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4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BECC-2EE3-E127-6BEB-BF862F00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(allow duplicate values)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A5C2D-2D24-57A7-1F81-AD84B0E2F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333" y="2761862"/>
            <a:ext cx="2705334" cy="1971016"/>
          </a:xfrm>
        </p:spPr>
      </p:pic>
    </p:spTree>
    <p:extLst>
      <p:ext uri="{BB962C8B-B14F-4D97-AF65-F5344CB8AC3E}">
        <p14:creationId xmlns:p14="http://schemas.microsoft.com/office/powerpoint/2010/main" val="72464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6C76-FC47-DEE8-59BA-92ADDEB5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DD652-921C-9CFF-FB1A-5CFD8BBCE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08" y="1690688"/>
            <a:ext cx="2967135" cy="4486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95AD-2C0D-4020-1CFC-4ECDB732E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184" y="2485505"/>
            <a:ext cx="4176122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9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72B6-896C-6CAC-2228-B83A0E12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145C3-BDDB-7223-5C74-768DC02AF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680" y="2766747"/>
            <a:ext cx="3924640" cy="2469094"/>
          </a:xfrm>
        </p:spPr>
      </p:pic>
    </p:spTree>
    <p:extLst>
      <p:ext uri="{BB962C8B-B14F-4D97-AF65-F5344CB8AC3E}">
        <p14:creationId xmlns:p14="http://schemas.microsoft.com/office/powerpoint/2010/main" val="193228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193</Words>
  <Application>Microsoft Office PowerPoint</Application>
  <PresentationFormat>Widescreen</PresentationFormat>
  <Paragraphs>65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Calibri Light</vt:lpstr>
      <vt:lpstr>Office Theme</vt:lpstr>
      <vt:lpstr>PowerPoint Presentation</vt:lpstr>
      <vt:lpstr>Create database</vt:lpstr>
      <vt:lpstr>delete</vt:lpstr>
      <vt:lpstr>ALTER (inserting new column)</vt:lpstr>
      <vt:lpstr>ALTER (DROP COLUMN IN TABLE)</vt:lpstr>
      <vt:lpstr>Inserting record</vt:lpstr>
      <vt:lpstr>Select (allow duplicate values)</vt:lpstr>
      <vt:lpstr>Select distinct</vt:lpstr>
      <vt:lpstr>update</vt:lpstr>
      <vt:lpstr>Update with condition</vt:lpstr>
      <vt:lpstr>Delete query</vt:lpstr>
      <vt:lpstr>Is null and not null</vt:lpstr>
      <vt:lpstr>AND</vt:lpstr>
      <vt:lpstr>OR</vt:lpstr>
      <vt:lpstr>NOT</vt:lpstr>
      <vt:lpstr>ORDER BY (ascending)</vt:lpstr>
      <vt:lpstr>ORDER BY (descending)</vt:lpstr>
      <vt:lpstr>HAVING</vt:lpstr>
      <vt:lpstr>LIKE (%) – ending (used for patterns)</vt:lpstr>
      <vt:lpstr>LIKE (%) - starting</vt:lpstr>
      <vt:lpstr>LIKE (%) - between</vt:lpstr>
      <vt:lpstr>IN (multiple values)</vt:lpstr>
      <vt:lpstr>BETWEEN</vt:lpstr>
      <vt:lpstr>ALIAS (*,%,’’,””)</vt:lpstr>
      <vt:lpstr>wildcard</vt:lpstr>
      <vt:lpstr>UNION</vt:lpstr>
      <vt:lpstr>Union all</vt:lpstr>
      <vt:lpstr>exists</vt:lpstr>
      <vt:lpstr>ANY</vt:lpstr>
      <vt:lpstr>ALL</vt:lpstr>
      <vt:lpstr>NUMERIC FUNCTIONS</vt:lpstr>
      <vt:lpstr>ABS</vt:lpstr>
      <vt:lpstr>power</vt:lpstr>
      <vt:lpstr>round</vt:lpstr>
      <vt:lpstr>SIN</vt:lpstr>
      <vt:lpstr>trignometry</vt:lpstr>
      <vt:lpstr>sqrt</vt:lpstr>
      <vt:lpstr>square</vt:lpstr>
      <vt:lpstr>EXP</vt:lpstr>
      <vt:lpstr>LN</vt:lpstr>
      <vt:lpstr>ceiling</vt:lpstr>
      <vt:lpstr>floor</vt:lpstr>
      <vt:lpstr>sign</vt:lpstr>
      <vt:lpstr>Aggregate functions </vt:lpstr>
      <vt:lpstr>Min and max</vt:lpstr>
      <vt:lpstr>Average      count     sum</vt:lpstr>
      <vt:lpstr>String functions</vt:lpstr>
      <vt:lpstr>INITCAP</vt:lpstr>
      <vt:lpstr>Upper and lower</vt:lpstr>
      <vt:lpstr>LTRIM      RTRIM</vt:lpstr>
      <vt:lpstr>REPLACE</vt:lpstr>
      <vt:lpstr>SUBSTR        length</vt:lpstr>
      <vt:lpstr>SUBSTR  + length</vt:lpstr>
      <vt:lpstr>concat</vt:lpstr>
      <vt:lpstr>Window function</vt:lpstr>
      <vt:lpstr>ROW NUMBER</vt:lpstr>
      <vt:lpstr>RANK</vt:lpstr>
      <vt:lpstr>DENSE_RANK</vt:lpstr>
      <vt:lpstr>LEAD</vt:lpstr>
      <vt:lpstr>LAG</vt:lpstr>
      <vt:lpstr>JOINS</vt:lpstr>
      <vt:lpstr>Inner join</vt:lpstr>
      <vt:lpstr>RIGHT GOIN</vt:lpstr>
      <vt:lpstr>Dot operator   The dot is used to specify a column in a particular table. This is especially useful in queries involving multiple tables where there may be column name conflicts. </vt:lpstr>
      <vt:lpstr>DOT OPERATOR   When a table or subquery is assigned an alias, the dot is used to refer to columns from that alias.</vt:lpstr>
      <vt:lpstr>SUB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talluri nageswararao</dc:creator>
  <cp:lastModifiedBy>TNR 11</cp:lastModifiedBy>
  <cp:revision>6</cp:revision>
  <dcterms:created xsi:type="dcterms:W3CDTF">2023-06-28T13:29:47Z</dcterms:created>
  <dcterms:modified xsi:type="dcterms:W3CDTF">2024-11-21T04:49:33Z</dcterms:modified>
</cp:coreProperties>
</file>