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4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 VIJAYALAKSHMI</a:t>
            </a:r>
          </a:p>
          <a:p>
            <a:r>
              <a:rPr lang="en-US" sz="2400" dirty="0"/>
              <a:t>REGISTER NO</a:t>
            </a:r>
            <a:r>
              <a:rPr lang="en-US" sz="2400"/>
              <a:t>: 422200684</a:t>
            </a:r>
            <a:endParaRPr lang="en-US" sz="2400" dirty="0"/>
          </a:p>
          <a:p>
            <a:r>
              <a:rPr lang="en-US" sz="2400" dirty="0"/>
              <a:t>DEPARTMENT: B.com(Information System Management)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0E5BD23-39D0-36D6-C30C-74968B798200}"/>
              </a:ext>
            </a:extLst>
          </p:cNvPr>
          <p:cNvSpPr txBox="1"/>
          <p:nvPr/>
        </p:nvSpPr>
        <p:spPr>
          <a:xfrm>
            <a:off x="834072" y="2563079"/>
            <a:ext cx="5862003" cy="3046988"/>
          </a:xfrm>
          <a:prstGeom prst="rect">
            <a:avLst/>
          </a:prstGeom>
          <a:noFill/>
        </p:spPr>
        <p:txBody>
          <a:bodyPr wrap="square">
            <a:spAutoFit/>
          </a:bodyPr>
          <a:lstStyle/>
          <a:p>
            <a:r>
              <a:rPr lang="en-US" sz="2400" dirty="0"/>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1569660"/>
          </a:xfrm>
          <a:prstGeom prst="rect">
            <a:avLst/>
          </a:prstGeom>
          <a:noFill/>
        </p:spPr>
        <p:txBody>
          <a:bodyPr wrap="square">
            <a:spAutoFit/>
          </a:bodyPr>
          <a:lstStyle/>
          <a:p>
            <a:r>
              <a:rPr lang="en-US" sz="2400" dirty="0"/>
              <a:t>In an Employee Performance Analysis project using Excel, the </a:t>
            </a:r>
            <a:r>
              <a:rPr lang="en-US" sz="2400" b="1" dirty="0"/>
              <a:t>end users</a:t>
            </a:r>
            <a:r>
              <a:rPr lang="en-US" sz="2400" dirty="0"/>
              <a:t> are the individuals or groups who will ultimately use the results of the analysis to make decisions or take action. </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623</Words>
  <Application>Microsoft Office PowerPoint</Application>
  <PresentationFormat>Widescreen</PresentationFormat>
  <Paragraphs>73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user18</cp:lastModifiedBy>
  <cp:revision>14</cp:revision>
  <dcterms:created xsi:type="dcterms:W3CDTF">2024-03-29T15:07:22Z</dcterms:created>
  <dcterms:modified xsi:type="dcterms:W3CDTF">2024-09-03T10:33:16Z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