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9" r:id="rId2"/>
    <p:sldId id="301" r:id="rId3"/>
    <p:sldId id="300" r:id="rId4"/>
    <p:sldId id="271" r:id="rId5"/>
    <p:sldId id="272" r:id="rId6"/>
    <p:sldId id="302" r:id="rId7"/>
    <p:sldId id="275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262626"/>
    <a:srgbClr val="000000"/>
    <a:srgbClr val="959FD6"/>
    <a:srgbClr val="ADB5DF"/>
    <a:srgbClr val="6472C3"/>
    <a:srgbClr val="0EAAE3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2" autoAdjust="0"/>
    <p:restoredTop sz="94371" autoAdjust="0"/>
  </p:normalViewPr>
  <p:slideViewPr>
    <p:cSldViewPr snapToGrid="0">
      <p:cViewPr>
        <p:scale>
          <a:sx n="75" d="100"/>
          <a:sy n="75" d="100"/>
        </p:scale>
        <p:origin x="660" y="54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30/06/2024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014CB8-9E99-4B78-9028-92419BD1BD54}"/>
              </a:ext>
            </a:extLst>
          </p:cNvPr>
          <p:cNvSpPr/>
          <p:nvPr/>
        </p:nvSpPr>
        <p:spPr>
          <a:xfrm>
            <a:off x="206908" y="203391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014045" y="1007000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2055641" y="1718759"/>
            <a:ext cx="10343266" cy="2436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Training And Attendance Tracking</a:t>
            </a:r>
          </a:p>
        </p:txBody>
      </p:sp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211F08B-849E-5357-AE8D-3745FE8539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474511" y="1335958"/>
            <a:ext cx="2560638" cy="278130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5BA5814-D8A1-117F-2E24-376CD54904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5" b="20195"/>
          <a:stretch>
            <a:fillRect/>
          </a:stretch>
        </p:blipFill>
        <p:spPr>
          <a:xfrm>
            <a:off x="3301044" y="1335959"/>
            <a:ext cx="2695500" cy="2781299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09CEF51-1429-915E-29D4-8879BF05C3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6195457" y="1335958"/>
            <a:ext cx="2560637" cy="2781300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08D7822-D3BB-167E-274A-D5EF77DE0B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8991551" y="1335958"/>
            <a:ext cx="2560637" cy="278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07F18-C574-7D96-B131-7555D1C8CACA}"/>
              </a:ext>
            </a:extLst>
          </p:cNvPr>
          <p:cNvSpPr txBox="1"/>
          <p:nvPr/>
        </p:nvSpPr>
        <p:spPr>
          <a:xfrm>
            <a:off x="1297858" y="4355690"/>
            <a:ext cx="9544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We are from the FSD and we are implementing this project through frontend and backend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 Frontend we  used HTML and CSS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 Backend we used Express ,Nodejs and MongoDB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C0E53-7136-59CA-8381-A52D04256531}"/>
              </a:ext>
            </a:extLst>
          </p:cNvPr>
          <p:cNvSpPr txBox="1"/>
          <p:nvPr/>
        </p:nvSpPr>
        <p:spPr>
          <a:xfrm>
            <a:off x="3683404" y="370357"/>
            <a:ext cx="543654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Full Stack Developers</a:t>
            </a:r>
          </a:p>
        </p:txBody>
      </p:sp>
    </p:spTree>
    <p:extLst>
      <p:ext uri="{BB962C8B-B14F-4D97-AF65-F5344CB8AC3E}">
        <p14:creationId xmlns:p14="http://schemas.microsoft.com/office/powerpoint/2010/main" val="115219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480C546-1ACD-3A18-0FEE-A32E34606A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" b="3947"/>
          <a:stretch>
            <a:fillRect/>
          </a:stretch>
        </p:blipFill>
        <p:spPr>
          <a:xfrm>
            <a:off x="1781898" y="1378239"/>
            <a:ext cx="3016250" cy="277812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D58462-77F4-C0A8-FD92-B0AB5C877D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3972"/>
          <a:stretch>
            <a:fillRect/>
          </a:stretch>
        </p:blipFill>
        <p:spPr>
          <a:xfrm>
            <a:off x="5428673" y="1378239"/>
            <a:ext cx="3017838" cy="27784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6BBAD3-1FD2-2B16-DB8A-1AFCB22692AE}"/>
              </a:ext>
            </a:extLst>
          </p:cNvPr>
          <p:cNvSpPr txBox="1"/>
          <p:nvPr/>
        </p:nvSpPr>
        <p:spPr>
          <a:xfrm>
            <a:off x="1317523" y="4513006"/>
            <a:ext cx="9795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are from Cloud </a:t>
            </a:r>
            <a:r>
              <a:rPr lang="en-IN" dirty="0" err="1">
                <a:solidFill>
                  <a:schemeClr val="bg1"/>
                </a:solidFill>
              </a:rPr>
              <a:t>Devolopment</a:t>
            </a:r>
            <a:r>
              <a:rPr lang="en-IN" dirty="0">
                <a:solidFill>
                  <a:schemeClr val="bg1"/>
                </a:solidFill>
              </a:rPr>
              <a:t> and we are implementing this project through Deploying the website</a:t>
            </a:r>
          </a:p>
          <a:p>
            <a:r>
              <a:rPr lang="en-IN" dirty="0">
                <a:solidFill>
                  <a:schemeClr val="bg1"/>
                </a:solidFill>
              </a:rPr>
              <a:t>For Deploying the website we are used Compute </a:t>
            </a:r>
            <a:r>
              <a:rPr lang="en-IN" dirty="0" err="1">
                <a:solidFill>
                  <a:schemeClr val="bg1"/>
                </a:solidFill>
              </a:rPr>
              <a:t>services,Security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6C4AC-1C39-38C7-175B-97898501CD2D}"/>
              </a:ext>
            </a:extLst>
          </p:cNvPr>
          <p:cNvSpPr txBox="1"/>
          <p:nvPr/>
        </p:nvSpPr>
        <p:spPr>
          <a:xfrm>
            <a:off x="3800970" y="254446"/>
            <a:ext cx="543654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Deployment Team</a:t>
            </a:r>
          </a:p>
        </p:txBody>
      </p:sp>
    </p:spTree>
    <p:extLst>
      <p:ext uri="{BB962C8B-B14F-4D97-AF65-F5344CB8AC3E}">
        <p14:creationId xmlns:p14="http://schemas.microsoft.com/office/powerpoint/2010/main" val="259628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C926E4C-F1D5-415E-99DE-3BBE3AC66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101805"/>
              </p:ext>
            </p:extLst>
          </p:nvPr>
        </p:nvGraphicFramePr>
        <p:xfrm>
          <a:off x="6574061" y="4002765"/>
          <a:ext cx="1548969" cy="154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22E027-80A0-481A-A383-BE1E3FDF3C51}"/>
              </a:ext>
            </a:extLst>
          </p:cNvPr>
          <p:cNvSpPr txBox="1"/>
          <p:nvPr/>
        </p:nvSpPr>
        <p:spPr>
          <a:xfrm>
            <a:off x="1465819" y="1141221"/>
            <a:ext cx="9224199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Overview Of The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6DC40-5ED3-4260-B284-5A43FCC064AA}"/>
              </a:ext>
            </a:extLst>
          </p:cNvPr>
          <p:cNvSpPr/>
          <p:nvPr/>
        </p:nvSpPr>
        <p:spPr>
          <a:xfrm>
            <a:off x="1483899" y="2259491"/>
            <a:ext cx="9224200" cy="273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Training and Attendance Tracking System project aims to streamline the process of managing training programs and tracking participant attendance using modern web development technologies deployed on Oracle Cloud Platform.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CF56A4C0-DCAA-4613-9660-FDF68F4E4470}"/>
              </a:ext>
            </a:extLst>
          </p:cNvPr>
          <p:cNvSpPr>
            <a:spLocks/>
          </p:cNvSpPr>
          <p:nvPr/>
        </p:nvSpPr>
        <p:spPr bwMode="auto">
          <a:xfrm>
            <a:off x="1331090" y="2771039"/>
            <a:ext cx="3287524" cy="3479289"/>
          </a:xfrm>
          <a:custGeom>
            <a:avLst/>
            <a:gdLst>
              <a:gd name="T0" fmla="*/ 0 w 1255"/>
              <a:gd name="T1" fmla="*/ 0 h 1363"/>
              <a:gd name="T2" fmla="*/ 0 w 1255"/>
              <a:gd name="T3" fmla="*/ 1062 h 1363"/>
              <a:gd name="T4" fmla="*/ 627 w 1255"/>
              <a:gd name="T5" fmla="*/ 1363 h 1363"/>
              <a:gd name="T6" fmla="*/ 1255 w 1255"/>
              <a:gd name="T7" fmla="*/ 1062 h 1363"/>
              <a:gd name="T8" fmla="*/ 1255 w 1255"/>
              <a:gd name="T9" fmla="*/ 0 h 1363"/>
              <a:gd name="T10" fmla="*/ 0 w 1255"/>
              <a:gd name="T11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363">
                <a:moveTo>
                  <a:pt x="0" y="0"/>
                </a:moveTo>
                <a:cubicBezTo>
                  <a:pt x="0" y="1062"/>
                  <a:pt x="0" y="1062"/>
                  <a:pt x="0" y="1062"/>
                </a:cubicBezTo>
                <a:cubicBezTo>
                  <a:pt x="0" y="1229"/>
                  <a:pt x="281" y="1363"/>
                  <a:pt x="627" y="1363"/>
                </a:cubicBezTo>
                <a:cubicBezTo>
                  <a:pt x="974" y="1363"/>
                  <a:pt x="1255" y="1229"/>
                  <a:pt x="1255" y="1062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117694D1-6636-4EC4-BAE8-B2978367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090" y="1949319"/>
            <a:ext cx="3287523" cy="1573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313731E1-F28C-449A-9A1A-145120802BE3}"/>
              </a:ext>
            </a:extLst>
          </p:cNvPr>
          <p:cNvSpPr>
            <a:spLocks/>
          </p:cNvSpPr>
          <p:nvPr/>
        </p:nvSpPr>
        <p:spPr bwMode="auto">
          <a:xfrm>
            <a:off x="2677783" y="5368591"/>
            <a:ext cx="1857693" cy="751317"/>
          </a:xfrm>
          <a:custGeom>
            <a:avLst/>
            <a:gdLst>
              <a:gd name="T0" fmla="*/ 0 w 758"/>
              <a:gd name="T1" fmla="*/ 294 h 300"/>
              <a:gd name="T2" fmla="*/ 130 w 758"/>
              <a:gd name="T3" fmla="*/ 300 h 300"/>
              <a:gd name="T4" fmla="*/ 758 w 758"/>
              <a:gd name="T5" fmla="*/ 0 h 300"/>
              <a:gd name="T6" fmla="*/ 130 w 758"/>
              <a:gd name="T7" fmla="*/ 0 h 300"/>
              <a:gd name="T8" fmla="*/ 0 w 758"/>
              <a:gd name="T9" fmla="*/ 29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300">
                <a:moveTo>
                  <a:pt x="0" y="294"/>
                </a:moveTo>
                <a:cubicBezTo>
                  <a:pt x="43" y="298"/>
                  <a:pt x="86" y="300"/>
                  <a:pt x="130" y="300"/>
                </a:cubicBezTo>
                <a:cubicBezTo>
                  <a:pt x="477" y="300"/>
                  <a:pt x="758" y="165"/>
                  <a:pt x="758" y="0"/>
                </a:cubicBezTo>
                <a:cubicBezTo>
                  <a:pt x="130" y="0"/>
                  <a:pt x="130" y="0"/>
                  <a:pt x="130" y="0"/>
                </a:cubicBezTo>
                <a:lnTo>
                  <a:pt x="0" y="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3AA9D291-14E7-4817-8945-7E990D511136}"/>
              </a:ext>
            </a:extLst>
          </p:cNvPr>
          <p:cNvSpPr>
            <a:spLocks/>
          </p:cNvSpPr>
          <p:nvPr/>
        </p:nvSpPr>
        <p:spPr bwMode="auto">
          <a:xfrm>
            <a:off x="3001232" y="4746809"/>
            <a:ext cx="1571683" cy="651032"/>
          </a:xfrm>
          <a:custGeom>
            <a:avLst/>
            <a:gdLst>
              <a:gd name="T0" fmla="*/ 956 w 956"/>
              <a:gd name="T1" fmla="*/ 0 h 396"/>
              <a:gd name="T2" fmla="*/ 956 w 956"/>
              <a:gd name="T3" fmla="*/ 0 h 396"/>
              <a:gd name="T4" fmla="*/ 0 w 956"/>
              <a:gd name="T5" fmla="*/ 0 h 396"/>
              <a:gd name="T6" fmla="*/ 0 w 956"/>
              <a:gd name="T7" fmla="*/ 396 h 396"/>
              <a:gd name="T8" fmla="*/ 956 w 956"/>
              <a:gd name="T9" fmla="*/ 396 h 396"/>
              <a:gd name="T10" fmla="*/ 956 w 956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6" h="396">
                <a:moveTo>
                  <a:pt x="956" y="0"/>
                </a:moveTo>
                <a:lnTo>
                  <a:pt x="956" y="0"/>
                </a:lnTo>
                <a:lnTo>
                  <a:pt x="0" y="0"/>
                </a:lnTo>
                <a:lnTo>
                  <a:pt x="0" y="396"/>
                </a:lnTo>
                <a:lnTo>
                  <a:pt x="956" y="396"/>
                </a:lnTo>
                <a:lnTo>
                  <a:pt x="9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05964975-725A-4631-90E3-A83C6AA3ED7C}"/>
              </a:ext>
            </a:extLst>
          </p:cNvPr>
          <p:cNvSpPr>
            <a:spLocks/>
          </p:cNvSpPr>
          <p:nvPr/>
        </p:nvSpPr>
        <p:spPr bwMode="auto">
          <a:xfrm>
            <a:off x="2677982" y="2785056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5 h 844"/>
              <a:gd name="T8" fmla="*/ 198 w 198"/>
              <a:gd name="T9" fmla="*/ 0 h 844"/>
              <a:gd name="T10" fmla="*/ 198 w 198"/>
              <a:gd name="T11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2AF757D-C9DF-43CF-B2B2-00DA0B402CE2}"/>
              </a:ext>
            </a:extLst>
          </p:cNvPr>
          <p:cNvSpPr>
            <a:spLocks/>
          </p:cNvSpPr>
          <p:nvPr/>
        </p:nvSpPr>
        <p:spPr bwMode="auto">
          <a:xfrm>
            <a:off x="2677982" y="3426829"/>
            <a:ext cx="325515" cy="1384265"/>
          </a:xfrm>
          <a:custGeom>
            <a:avLst/>
            <a:gdLst>
              <a:gd name="T0" fmla="*/ 198 w 198"/>
              <a:gd name="T1" fmla="*/ 0 h 842"/>
              <a:gd name="T2" fmla="*/ 0 w 198"/>
              <a:gd name="T3" fmla="*/ 449 h 842"/>
              <a:gd name="T4" fmla="*/ 0 w 198"/>
              <a:gd name="T5" fmla="*/ 842 h 842"/>
              <a:gd name="T6" fmla="*/ 198 w 198"/>
              <a:gd name="T7" fmla="*/ 394 h 842"/>
              <a:gd name="T8" fmla="*/ 198 w 198"/>
              <a:gd name="T9" fmla="*/ 0 h 842"/>
              <a:gd name="T10" fmla="*/ 198 w 198"/>
              <a:gd name="T11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2">
                <a:moveTo>
                  <a:pt x="198" y="0"/>
                </a:moveTo>
                <a:lnTo>
                  <a:pt x="0" y="449"/>
                </a:lnTo>
                <a:lnTo>
                  <a:pt x="0" y="842"/>
                </a:lnTo>
                <a:lnTo>
                  <a:pt x="198" y="394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FC40B7C-AA39-4817-BCAC-A91C027A9CF7}"/>
              </a:ext>
            </a:extLst>
          </p:cNvPr>
          <p:cNvSpPr>
            <a:spLocks/>
          </p:cNvSpPr>
          <p:nvPr/>
        </p:nvSpPr>
        <p:spPr bwMode="auto">
          <a:xfrm>
            <a:off x="2677982" y="4072303"/>
            <a:ext cx="325515" cy="1385910"/>
          </a:xfrm>
          <a:custGeom>
            <a:avLst/>
            <a:gdLst>
              <a:gd name="T0" fmla="*/ 198 w 198"/>
              <a:gd name="T1" fmla="*/ 0 h 843"/>
              <a:gd name="T2" fmla="*/ 0 w 198"/>
              <a:gd name="T3" fmla="*/ 448 h 843"/>
              <a:gd name="T4" fmla="*/ 0 w 198"/>
              <a:gd name="T5" fmla="*/ 843 h 843"/>
              <a:gd name="T6" fmla="*/ 198 w 198"/>
              <a:gd name="T7" fmla="*/ 395 h 843"/>
              <a:gd name="T8" fmla="*/ 198 w 198"/>
              <a:gd name="T9" fmla="*/ 0 h 843"/>
              <a:gd name="T10" fmla="*/ 198 w 198"/>
              <a:gd name="T11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3">
                <a:moveTo>
                  <a:pt x="198" y="0"/>
                </a:moveTo>
                <a:lnTo>
                  <a:pt x="0" y="448"/>
                </a:lnTo>
                <a:lnTo>
                  <a:pt x="0" y="843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BA3B4A6B-73BE-440C-8673-614976F20C50}"/>
              </a:ext>
            </a:extLst>
          </p:cNvPr>
          <p:cNvSpPr>
            <a:spLocks/>
          </p:cNvSpPr>
          <p:nvPr/>
        </p:nvSpPr>
        <p:spPr bwMode="auto">
          <a:xfrm>
            <a:off x="2677982" y="4720004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6 h 844"/>
              <a:gd name="T8" fmla="*/ 198 w 198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6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906B59-BBB7-47FB-B319-972E9D5D128D}"/>
              </a:ext>
            </a:extLst>
          </p:cNvPr>
          <p:cNvSpPr>
            <a:spLocks/>
          </p:cNvSpPr>
          <p:nvPr/>
        </p:nvSpPr>
        <p:spPr bwMode="auto">
          <a:xfrm>
            <a:off x="3003696" y="2783573"/>
            <a:ext cx="3605448" cy="737840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D7C52D-17A9-4235-BEA2-01C5551DE3C2}"/>
              </a:ext>
            </a:extLst>
          </p:cNvPr>
          <p:cNvSpPr>
            <a:spLocks/>
          </p:cNvSpPr>
          <p:nvPr/>
        </p:nvSpPr>
        <p:spPr bwMode="auto">
          <a:xfrm>
            <a:off x="3003695" y="3425952"/>
            <a:ext cx="3420253" cy="717243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E62AC6-B5E1-4792-8119-1DF14DF5AD62}"/>
              </a:ext>
            </a:extLst>
          </p:cNvPr>
          <p:cNvSpPr>
            <a:spLocks/>
          </p:cNvSpPr>
          <p:nvPr/>
        </p:nvSpPr>
        <p:spPr bwMode="auto">
          <a:xfrm>
            <a:off x="3003695" y="4072467"/>
            <a:ext cx="3287523" cy="818528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2A137B-C97C-4312-B1FC-34940C46AA10}"/>
              </a:ext>
            </a:extLst>
          </p:cNvPr>
          <p:cNvSpPr>
            <a:spLocks/>
          </p:cNvSpPr>
          <p:nvPr/>
        </p:nvSpPr>
        <p:spPr bwMode="auto">
          <a:xfrm>
            <a:off x="3003695" y="4707431"/>
            <a:ext cx="3092305" cy="690409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FC5E5490-17F7-494A-81B5-EDB0F60F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3001376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Authentication</a:t>
            </a:r>
          </a:p>
        </p:txBody>
      </p:sp>
      <p:sp>
        <p:nvSpPr>
          <p:cNvPr id="20" name="7 CuadroTexto">
            <a:extLst>
              <a:ext uri="{FF2B5EF4-FFF2-40B4-BE49-F238E27FC236}">
                <a16:creationId xmlns:a16="http://schemas.microsoft.com/office/drawing/2014/main" id="{8D8E53D6-2063-4DFD-8293-CED75C9F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558" y="2710866"/>
            <a:ext cx="4799900" cy="69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Secure login and authentication mechanism for administrators, trainers, students.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D345B807-3AEB-4A36-856D-EA6E935F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658" y="3650150"/>
            <a:ext cx="24630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Program Management 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E8A4C04-A01B-476A-A875-5FEA8EFC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4290261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Attendance Tracking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4B353009-10B2-42C7-87E2-13BC6FBE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4930372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 Dashboard</a:t>
            </a:r>
          </a:p>
        </p:txBody>
      </p:sp>
      <p:sp>
        <p:nvSpPr>
          <p:cNvPr id="24" name="7 CuadroTexto">
            <a:extLst>
              <a:ext uri="{FF2B5EF4-FFF2-40B4-BE49-F238E27FC236}">
                <a16:creationId xmlns:a16="http://schemas.microsoft.com/office/drawing/2014/main" id="{E7BDB3B4-0102-4245-AD24-E53CC29E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805" y="3478511"/>
            <a:ext cx="4572531" cy="69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Admins can create, schedule, and manage various training programs.</a:t>
            </a:r>
            <a:endParaRPr lang="en-US" altLang="en-U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7 CuadroTexto">
            <a:extLst>
              <a:ext uri="{FF2B5EF4-FFF2-40B4-BE49-F238E27FC236}">
                <a16:creationId xmlns:a16="http://schemas.microsoft.com/office/drawing/2014/main" id="{E84DF69E-0628-40E1-B294-6E289A5B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805" y="4238683"/>
            <a:ext cx="5216589" cy="69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Automated attendance tracking during training sessions using manual entry ,face scan</a:t>
            </a: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6" name="7 CuadroTexto">
            <a:extLst>
              <a:ext uri="{FF2B5EF4-FFF2-40B4-BE49-F238E27FC236}">
                <a16:creationId xmlns:a16="http://schemas.microsoft.com/office/drawing/2014/main" id="{AF829D4B-F4D5-4662-83FB-4D613F24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805" y="4972229"/>
            <a:ext cx="5110366" cy="69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insights into overall training </a:t>
            </a:r>
            <a:r>
              <a:rPr lang="en-US" alt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activities,attendance</a:t>
            </a: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trends.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AC607-8569-43D6-BBC3-4CFB8F3C4B4D}"/>
              </a:ext>
            </a:extLst>
          </p:cNvPr>
          <p:cNvSpPr txBox="1"/>
          <p:nvPr/>
        </p:nvSpPr>
        <p:spPr>
          <a:xfrm>
            <a:off x="1476889" y="715256"/>
            <a:ext cx="923822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753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50DD88F-9565-F1A3-F19B-B7F09645FDBE}"/>
              </a:ext>
            </a:extLst>
          </p:cNvPr>
          <p:cNvSpPr/>
          <p:nvPr/>
        </p:nvSpPr>
        <p:spPr>
          <a:xfrm>
            <a:off x="3679083" y="897250"/>
            <a:ext cx="3856831" cy="323873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FFD9A-8004-CC3B-962A-57AE7F07904C}"/>
              </a:ext>
            </a:extLst>
          </p:cNvPr>
          <p:cNvSpPr/>
          <p:nvPr/>
        </p:nvSpPr>
        <p:spPr>
          <a:xfrm>
            <a:off x="4808393" y="1067772"/>
            <a:ext cx="1937829" cy="3465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Registration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4A306-07F3-6C26-9ED3-6CF53010A144}"/>
              </a:ext>
            </a:extLst>
          </p:cNvPr>
          <p:cNvSpPr/>
          <p:nvPr/>
        </p:nvSpPr>
        <p:spPr>
          <a:xfrm>
            <a:off x="4592558" y="1467909"/>
            <a:ext cx="2369502" cy="346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Student Login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8F0AF-8CD8-E221-F4D9-BE1A3BE27372}"/>
              </a:ext>
            </a:extLst>
          </p:cNvPr>
          <p:cNvSpPr/>
          <p:nvPr/>
        </p:nvSpPr>
        <p:spPr>
          <a:xfrm>
            <a:off x="4290369" y="1886556"/>
            <a:ext cx="2954493" cy="38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Employee Registration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12CBD-A347-74E7-7E06-BADD6E2E740B}"/>
              </a:ext>
            </a:extLst>
          </p:cNvPr>
          <p:cNvSpPr/>
          <p:nvPr/>
        </p:nvSpPr>
        <p:spPr>
          <a:xfrm>
            <a:off x="4053359" y="2339636"/>
            <a:ext cx="3447896" cy="35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Employee Login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D2100-8898-4DE3-38E6-7B004896A144}"/>
              </a:ext>
            </a:extLst>
          </p:cNvPr>
          <p:cNvSpPr/>
          <p:nvPr/>
        </p:nvSpPr>
        <p:spPr>
          <a:xfrm>
            <a:off x="3821130" y="2766160"/>
            <a:ext cx="3912354" cy="35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Add Student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A6649-D785-3C5D-2625-57197935780A}"/>
              </a:ext>
            </a:extLst>
          </p:cNvPr>
          <p:cNvSpPr/>
          <p:nvPr/>
        </p:nvSpPr>
        <p:spPr>
          <a:xfrm>
            <a:off x="3556620" y="3192684"/>
            <a:ext cx="4441373" cy="35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Sort Student by Technology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CA388-392A-234A-0EB7-F4CE08BA2192}"/>
              </a:ext>
            </a:extLst>
          </p:cNvPr>
          <p:cNvSpPr/>
          <p:nvPr/>
        </p:nvSpPr>
        <p:spPr>
          <a:xfrm>
            <a:off x="3185596" y="3619208"/>
            <a:ext cx="5183420" cy="432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Tracking the Attendance Progress of the Student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BAA12-D75A-CAE5-40B2-A273AE6FB38F}"/>
              </a:ext>
            </a:extLst>
          </p:cNvPr>
          <p:cNvSpPr txBox="1"/>
          <p:nvPr/>
        </p:nvSpPr>
        <p:spPr>
          <a:xfrm>
            <a:off x="3705322" y="333416"/>
            <a:ext cx="4153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FUNCTIONALITIES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E03290CC-659D-437F-B1C2-99311D87C692}"/>
              </a:ext>
            </a:extLst>
          </p:cNvPr>
          <p:cNvSpPr/>
          <p:nvPr/>
        </p:nvSpPr>
        <p:spPr>
          <a:xfrm rot="3433700">
            <a:off x="971066" y="1361259"/>
            <a:ext cx="4090997" cy="4140589"/>
          </a:xfrm>
          <a:prstGeom prst="arc">
            <a:avLst>
              <a:gd name="adj1" fmla="val 7025695"/>
              <a:gd name="adj2" fmla="val 1904285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65AA3D-58BA-4F42-B6BC-9B3917D53B25}"/>
              </a:ext>
            </a:extLst>
          </p:cNvPr>
          <p:cNvSpPr/>
          <p:nvPr/>
        </p:nvSpPr>
        <p:spPr>
          <a:xfrm>
            <a:off x="3015136" y="994991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59E2E0-32B4-4EB7-911B-5B8ECA83E368}"/>
              </a:ext>
            </a:extLst>
          </p:cNvPr>
          <p:cNvSpPr/>
          <p:nvPr/>
        </p:nvSpPr>
        <p:spPr>
          <a:xfrm>
            <a:off x="4383616" y="2092960"/>
            <a:ext cx="877212" cy="783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8B39A1-6F03-4A53-B61E-619DA15C1E3B}"/>
              </a:ext>
            </a:extLst>
          </p:cNvPr>
          <p:cNvSpPr/>
          <p:nvPr/>
        </p:nvSpPr>
        <p:spPr>
          <a:xfrm>
            <a:off x="4383616" y="4006845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81257-2DCE-4B43-9C91-471CC21B0C6D}"/>
              </a:ext>
            </a:extLst>
          </p:cNvPr>
          <p:cNvSpPr/>
          <p:nvPr/>
        </p:nvSpPr>
        <p:spPr>
          <a:xfrm>
            <a:off x="3015136" y="5055015"/>
            <a:ext cx="807994" cy="807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EEBF3-A630-43FE-8095-80AA379BBC96}"/>
              </a:ext>
            </a:extLst>
          </p:cNvPr>
          <p:cNvGrpSpPr/>
          <p:nvPr/>
        </p:nvGrpSpPr>
        <p:grpSpPr>
          <a:xfrm>
            <a:off x="1683914" y="1902830"/>
            <a:ext cx="2606049" cy="2844138"/>
            <a:chOff x="1344329" y="1314450"/>
            <a:chExt cx="3840163" cy="4191001"/>
          </a:xfrm>
        </p:grpSpPr>
        <p:sp>
          <p:nvSpPr>
            <p:cNvPr id="13" name="Freeform 191">
              <a:extLst>
                <a:ext uri="{FF2B5EF4-FFF2-40B4-BE49-F238E27FC236}">
                  <a16:creationId xmlns:a16="http://schemas.microsoft.com/office/drawing/2014/main" id="{46E6C323-4DE9-4785-91BD-8973ACB2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354" y="1314450"/>
              <a:ext cx="895350" cy="1679575"/>
            </a:xfrm>
            <a:custGeom>
              <a:avLst/>
              <a:gdLst>
                <a:gd name="T0" fmla="*/ 224 w 237"/>
                <a:gd name="T1" fmla="*/ 69 h 445"/>
                <a:gd name="T2" fmla="*/ 119 w 237"/>
                <a:gd name="T3" fmla="*/ 13 h 445"/>
                <a:gd name="T4" fmla="*/ 46 w 237"/>
                <a:gd name="T5" fmla="*/ 191 h 445"/>
                <a:gd name="T6" fmla="*/ 0 w 237"/>
                <a:gd name="T7" fmla="*/ 430 h 445"/>
                <a:gd name="T8" fmla="*/ 67 w 237"/>
                <a:gd name="T9" fmla="*/ 445 h 445"/>
                <a:gd name="T10" fmla="*/ 224 w 237"/>
                <a:gd name="T11" fmla="*/ 6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5">
                  <a:moveTo>
                    <a:pt x="224" y="69"/>
                  </a:moveTo>
                  <a:cubicBezTo>
                    <a:pt x="224" y="69"/>
                    <a:pt x="195" y="0"/>
                    <a:pt x="119" y="13"/>
                  </a:cubicBezTo>
                  <a:cubicBezTo>
                    <a:pt x="65" y="22"/>
                    <a:pt x="43" y="88"/>
                    <a:pt x="46" y="191"/>
                  </a:cubicBezTo>
                  <a:cubicBezTo>
                    <a:pt x="50" y="340"/>
                    <a:pt x="0" y="430"/>
                    <a:pt x="0" y="430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67" y="445"/>
                    <a:pt x="237" y="189"/>
                    <a:pt x="224" y="69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" name="Freeform 192">
              <a:extLst>
                <a:ext uri="{FF2B5EF4-FFF2-40B4-BE49-F238E27FC236}">
                  <a16:creationId xmlns:a16="http://schemas.microsoft.com/office/drawing/2014/main" id="{83B88E00-7FAF-441E-8D26-5DE8375B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179" y="2890838"/>
              <a:ext cx="917575" cy="1414463"/>
            </a:xfrm>
            <a:custGeom>
              <a:avLst/>
              <a:gdLst>
                <a:gd name="T0" fmla="*/ 32 w 243"/>
                <a:gd name="T1" fmla="*/ 0 h 375"/>
                <a:gd name="T2" fmla="*/ 94 w 243"/>
                <a:gd name="T3" fmla="*/ 123 h 375"/>
                <a:gd name="T4" fmla="*/ 105 w 243"/>
                <a:gd name="T5" fmla="*/ 253 h 375"/>
                <a:gd name="T6" fmla="*/ 222 w 243"/>
                <a:gd name="T7" fmla="*/ 281 h 375"/>
                <a:gd name="T8" fmla="*/ 243 w 243"/>
                <a:gd name="T9" fmla="*/ 344 h 375"/>
                <a:gd name="T10" fmla="*/ 89 w 243"/>
                <a:gd name="T11" fmla="*/ 375 h 375"/>
                <a:gd name="T12" fmla="*/ 1 w 243"/>
                <a:gd name="T13" fmla="*/ 296 h 375"/>
                <a:gd name="T14" fmla="*/ 0 w 243"/>
                <a:gd name="T15" fmla="*/ 148 h 375"/>
                <a:gd name="T16" fmla="*/ 32 w 243"/>
                <a:gd name="T1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375">
                  <a:moveTo>
                    <a:pt x="32" y="0"/>
                  </a:moveTo>
                  <a:cubicBezTo>
                    <a:pt x="32" y="0"/>
                    <a:pt x="85" y="14"/>
                    <a:pt x="94" y="123"/>
                  </a:cubicBezTo>
                  <a:cubicBezTo>
                    <a:pt x="99" y="188"/>
                    <a:pt x="105" y="253"/>
                    <a:pt x="105" y="253"/>
                  </a:cubicBezTo>
                  <a:cubicBezTo>
                    <a:pt x="222" y="281"/>
                    <a:pt x="222" y="281"/>
                    <a:pt x="222" y="281"/>
                  </a:cubicBezTo>
                  <a:cubicBezTo>
                    <a:pt x="243" y="344"/>
                    <a:pt x="243" y="344"/>
                    <a:pt x="243" y="344"/>
                  </a:cubicBezTo>
                  <a:cubicBezTo>
                    <a:pt x="89" y="375"/>
                    <a:pt x="89" y="375"/>
                    <a:pt x="89" y="375"/>
                  </a:cubicBezTo>
                  <a:cubicBezTo>
                    <a:pt x="47" y="375"/>
                    <a:pt x="0" y="338"/>
                    <a:pt x="1" y="296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15" name="Freeform 193">
              <a:extLst>
                <a:ext uri="{FF2B5EF4-FFF2-40B4-BE49-F238E27FC236}">
                  <a16:creationId xmlns:a16="http://schemas.microsoft.com/office/drawing/2014/main" id="{460D218B-56EA-443C-8B36-A2839F46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667" y="2789238"/>
              <a:ext cx="1177925" cy="1690688"/>
            </a:xfrm>
            <a:custGeom>
              <a:avLst/>
              <a:gdLst>
                <a:gd name="T0" fmla="*/ 29 w 312"/>
                <a:gd name="T1" fmla="*/ 28 h 448"/>
                <a:gd name="T2" fmla="*/ 6 w 312"/>
                <a:gd name="T3" fmla="*/ 193 h 448"/>
                <a:gd name="T4" fmla="*/ 11 w 312"/>
                <a:gd name="T5" fmla="*/ 264 h 448"/>
                <a:gd name="T6" fmla="*/ 40 w 312"/>
                <a:gd name="T7" fmla="*/ 365 h 448"/>
                <a:gd name="T8" fmla="*/ 33 w 312"/>
                <a:gd name="T9" fmla="*/ 436 h 448"/>
                <a:gd name="T10" fmla="*/ 215 w 312"/>
                <a:gd name="T11" fmla="*/ 448 h 448"/>
                <a:gd name="T12" fmla="*/ 301 w 312"/>
                <a:gd name="T13" fmla="*/ 442 h 448"/>
                <a:gd name="T14" fmla="*/ 312 w 312"/>
                <a:gd name="T15" fmla="*/ 197 h 448"/>
                <a:gd name="T16" fmla="*/ 311 w 312"/>
                <a:gd name="T17" fmla="*/ 27 h 448"/>
                <a:gd name="T18" fmla="*/ 228 w 312"/>
                <a:gd name="T19" fmla="*/ 3 h 448"/>
                <a:gd name="T20" fmla="*/ 99 w 312"/>
                <a:gd name="T21" fmla="*/ 4 h 448"/>
                <a:gd name="T22" fmla="*/ 29 w 312"/>
                <a:gd name="T23" fmla="*/ 2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448">
                  <a:moveTo>
                    <a:pt x="29" y="28"/>
                  </a:moveTo>
                  <a:cubicBezTo>
                    <a:pt x="6" y="193"/>
                    <a:pt x="6" y="193"/>
                    <a:pt x="6" y="193"/>
                  </a:cubicBezTo>
                  <a:cubicBezTo>
                    <a:pt x="2" y="217"/>
                    <a:pt x="4" y="241"/>
                    <a:pt x="11" y="264"/>
                  </a:cubicBezTo>
                  <a:cubicBezTo>
                    <a:pt x="40" y="365"/>
                    <a:pt x="40" y="365"/>
                    <a:pt x="40" y="365"/>
                  </a:cubicBezTo>
                  <a:cubicBezTo>
                    <a:pt x="40" y="365"/>
                    <a:pt x="0" y="416"/>
                    <a:pt x="33" y="436"/>
                  </a:cubicBezTo>
                  <a:cubicBezTo>
                    <a:pt x="39" y="440"/>
                    <a:pt x="215" y="448"/>
                    <a:pt x="215" y="448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12" y="197"/>
                    <a:pt x="312" y="197"/>
                    <a:pt x="312" y="197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1" y="27"/>
                    <a:pt x="251" y="6"/>
                    <a:pt x="228" y="3"/>
                  </a:cubicBezTo>
                  <a:cubicBezTo>
                    <a:pt x="214" y="2"/>
                    <a:pt x="150" y="0"/>
                    <a:pt x="99" y="4"/>
                  </a:cubicBezTo>
                  <a:cubicBezTo>
                    <a:pt x="29" y="28"/>
                    <a:pt x="29" y="28"/>
                    <a:pt x="29" y="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" name="Freeform 194">
              <a:extLst>
                <a:ext uri="{FF2B5EF4-FFF2-40B4-BE49-F238E27FC236}">
                  <a16:creationId xmlns:a16="http://schemas.microsoft.com/office/drawing/2014/main" id="{F482AA46-1E2C-4C54-8BE5-033A2DA9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929" y="4291013"/>
              <a:ext cx="14288" cy="63500"/>
            </a:xfrm>
            <a:custGeom>
              <a:avLst/>
              <a:gdLst>
                <a:gd name="T0" fmla="*/ 4 w 4"/>
                <a:gd name="T1" fmla="*/ 0 h 17"/>
                <a:gd name="T2" fmla="*/ 0 w 4"/>
                <a:gd name="T3" fmla="*/ 1 h 17"/>
                <a:gd name="T4" fmla="*/ 2 w 4"/>
                <a:gd name="T5" fmla="*/ 17 h 17"/>
                <a:gd name="T6" fmla="*/ 4 w 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3" y="6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" name="Freeform 195">
              <a:extLst>
                <a:ext uri="{FF2B5EF4-FFF2-40B4-BE49-F238E27FC236}">
                  <a16:creationId xmlns:a16="http://schemas.microsoft.com/office/drawing/2014/main" id="{A00BAA47-F2F3-4156-971E-0BC6C2EEE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279" y="3951288"/>
              <a:ext cx="936625" cy="463550"/>
            </a:xfrm>
            <a:custGeom>
              <a:avLst/>
              <a:gdLst>
                <a:gd name="T0" fmla="*/ 107 w 248"/>
                <a:gd name="T1" fmla="*/ 0 h 123"/>
                <a:gd name="T2" fmla="*/ 101 w 248"/>
                <a:gd name="T3" fmla="*/ 35 h 123"/>
                <a:gd name="T4" fmla="*/ 96 w 248"/>
                <a:gd name="T5" fmla="*/ 64 h 123"/>
                <a:gd name="T6" fmla="*/ 96 w 248"/>
                <a:gd name="T7" fmla="*/ 65 h 123"/>
                <a:gd name="T8" fmla="*/ 95 w 248"/>
                <a:gd name="T9" fmla="*/ 65 h 123"/>
                <a:gd name="T10" fmla="*/ 2 w 248"/>
                <a:gd name="T11" fmla="*/ 90 h 123"/>
                <a:gd name="T12" fmla="*/ 0 w 248"/>
                <a:gd name="T13" fmla="*/ 107 h 123"/>
                <a:gd name="T14" fmla="*/ 0 w 248"/>
                <a:gd name="T15" fmla="*/ 108 h 123"/>
                <a:gd name="T16" fmla="*/ 94 w 248"/>
                <a:gd name="T17" fmla="*/ 79 h 123"/>
                <a:gd name="T18" fmla="*/ 154 w 248"/>
                <a:gd name="T19" fmla="*/ 73 h 123"/>
                <a:gd name="T20" fmla="*/ 185 w 248"/>
                <a:gd name="T21" fmla="*/ 101 h 123"/>
                <a:gd name="T22" fmla="*/ 186 w 248"/>
                <a:gd name="T23" fmla="*/ 101 h 123"/>
                <a:gd name="T24" fmla="*/ 212 w 248"/>
                <a:gd name="T25" fmla="*/ 94 h 123"/>
                <a:gd name="T26" fmla="*/ 231 w 248"/>
                <a:gd name="T27" fmla="*/ 123 h 123"/>
                <a:gd name="T28" fmla="*/ 231 w 248"/>
                <a:gd name="T29" fmla="*/ 123 h 123"/>
                <a:gd name="T30" fmla="*/ 233 w 248"/>
                <a:gd name="T31" fmla="*/ 123 h 123"/>
                <a:gd name="T32" fmla="*/ 240 w 248"/>
                <a:gd name="T33" fmla="*/ 27 h 123"/>
                <a:gd name="T34" fmla="*/ 107 w 248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23">
                  <a:moveTo>
                    <a:pt x="107" y="0"/>
                  </a:moveTo>
                  <a:cubicBezTo>
                    <a:pt x="105" y="11"/>
                    <a:pt x="103" y="23"/>
                    <a:pt x="101" y="35"/>
                  </a:cubicBezTo>
                  <a:cubicBezTo>
                    <a:pt x="99" y="45"/>
                    <a:pt x="98" y="55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61" y="74"/>
                    <a:pt x="30" y="83"/>
                    <a:pt x="2" y="90"/>
                  </a:cubicBezTo>
                  <a:cubicBezTo>
                    <a:pt x="1" y="96"/>
                    <a:pt x="0" y="102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70" y="101"/>
                    <a:pt x="185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201" y="100"/>
                    <a:pt x="212" y="94"/>
                    <a:pt x="212" y="94"/>
                  </a:cubicBezTo>
                  <a:cubicBezTo>
                    <a:pt x="212" y="94"/>
                    <a:pt x="217" y="122"/>
                    <a:pt x="231" y="123"/>
                  </a:cubicBezTo>
                  <a:cubicBezTo>
                    <a:pt x="231" y="123"/>
                    <a:pt x="231" y="123"/>
                    <a:pt x="231" y="123"/>
                  </a:cubicBezTo>
                  <a:cubicBezTo>
                    <a:pt x="232" y="123"/>
                    <a:pt x="232" y="123"/>
                    <a:pt x="233" y="123"/>
                  </a:cubicBezTo>
                  <a:cubicBezTo>
                    <a:pt x="248" y="120"/>
                    <a:pt x="240" y="27"/>
                    <a:pt x="240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Freeform 196">
              <a:extLst>
                <a:ext uri="{FF2B5EF4-FFF2-40B4-BE49-F238E27FC236}">
                  <a16:creationId xmlns:a16="http://schemas.microsoft.com/office/drawing/2014/main" id="{176D1EC5-A64D-49F4-A398-5B54F8E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617" y="2895600"/>
              <a:ext cx="1147763" cy="1519238"/>
            </a:xfrm>
            <a:custGeom>
              <a:avLst/>
              <a:gdLst>
                <a:gd name="T0" fmla="*/ 202 w 304"/>
                <a:gd name="T1" fmla="*/ 0 h 403"/>
                <a:gd name="T2" fmla="*/ 135 w 304"/>
                <a:gd name="T3" fmla="*/ 45 h 403"/>
                <a:gd name="T4" fmla="*/ 10 w 304"/>
                <a:gd name="T5" fmla="*/ 269 h 403"/>
                <a:gd name="T6" fmla="*/ 23 w 304"/>
                <a:gd name="T7" fmla="*/ 357 h 403"/>
                <a:gd name="T8" fmla="*/ 117 w 304"/>
                <a:gd name="T9" fmla="*/ 392 h 403"/>
                <a:gd name="T10" fmla="*/ 288 w 304"/>
                <a:gd name="T11" fmla="*/ 344 h 403"/>
                <a:gd name="T12" fmla="*/ 304 w 304"/>
                <a:gd name="T13" fmla="*/ 248 h 403"/>
                <a:gd name="T14" fmla="*/ 155 w 304"/>
                <a:gd name="T15" fmla="*/ 254 h 403"/>
                <a:gd name="T16" fmla="*/ 196 w 304"/>
                <a:gd name="T17" fmla="*/ 185 h 403"/>
                <a:gd name="T18" fmla="*/ 202 w 304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403">
                  <a:moveTo>
                    <a:pt x="202" y="0"/>
                  </a:moveTo>
                  <a:cubicBezTo>
                    <a:pt x="202" y="0"/>
                    <a:pt x="153" y="17"/>
                    <a:pt x="135" y="45"/>
                  </a:cubicBezTo>
                  <a:cubicBezTo>
                    <a:pt x="111" y="82"/>
                    <a:pt x="42" y="187"/>
                    <a:pt x="10" y="269"/>
                  </a:cubicBezTo>
                  <a:cubicBezTo>
                    <a:pt x="0" y="294"/>
                    <a:pt x="8" y="334"/>
                    <a:pt x="23" y="357"/>
                  </a:cubicBezTo>
                  <a:cubicBezTo>
                    <a:pt x="43" y="388"/>
                    <a:pt x="81" y="403"/>
                    <a:pt x="117" y="392"/>
                  </a:cubicBezTo>
                  <a:cubicBezTo>
                    <a:pt x="288" y="344"/>
                    <a:pt x="288" y="344"/>
                    <a:pt x="288" y="344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155" y="254"/>
                    <a:pt x="155" y="254"/>
                    <a:pt x="155" y="254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Freeform 197">
              <a:extLst>
                <a:ext uri="{FF2B5EF4-FFF2-40B4-BE49-F238E27FC236}">
                  <a16:creationId xmlns:a16="http://schemas.microsoft.com/office/drawing/2014/main" id="{1BCF9ABE-4794-4F6E-918B-35AFF9E7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3257550"/>
              <a:ext cx="36513" cy="969963"/>
            </a:xfrm>
            <a:custGeom>
              <a:avLst/>
              <a:gdLst>
                <a:gd name="T0" fmla="*/ 9 w 10"/>
                <a:gd name="T1" fmla="*/ 0 h 257"/>
                <a:gd name="T2" fmla="*/ 9 w 10"/>
                <a:gd name="T3" fmla="*/ 8 h 257"/>
                <a:gd name="T4" fmla="*/ 10 w 10"/>
                <a:gd name="T5" fmla="*/ 29 h 257"/>
                <a:gd name="T6" fmla="*/ 8 w 10"/>
                <a:gd name="T7" fmla="*/ 98 h 257"/>
                <a:gd name="T8" fmla="*/ 3 w 10"/>
                <a:gd name="T9" fmla="*/ 167 h 257"/>
                <a:gd name="T10" fmla="*/ 1 w 10"/>
                <a:gd name="T11" fmla="*/ 188 h 257"/>
                <a:gd name="T12" fmla="*/ 0 w 10"/>
                <a:gd name="T13" fmla="*/ 195 h 257"/>
                <a:gd name="T14" fmla="*/ 0 w 10"/>
                <a:gd name="T15" fmla="*/ 188 h 257"/>
                <a:gd name="T16" fmla="*/ 2 w 10"/>
                <a:gd name="T17" fmla="*/ 167 h 257"/>
                <a:gd name="T18" fmla="*/ 6 w 10"/>
                <a:gd name="T19" fmla="*/ 98 h 257"/>
                <a:gd name="T20" fmla="*/ 8 w 10"/>
                <a:gd name="T21" fmla="*/ 29 h 257"/>
                <a:gd name="T22" fmla="*/ 8 w 10"/>
                <a:gd name="T23" fmla="*/ 8 h 257"/>
                <a:gd name="T24" fmla="*/ 9 w 10"/>
                <a:gd name="T2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57">
                  <a:moveTo>
                    <a:pt x="9" y="0"/>
                  </a:moveTo>
                  <a:cubicBezTo>
                    <a:pt x="9" y="0"/>
                    <a:pt x="9" y="3"/>
                    <a:pt x="9" y="8"/>
                  </a:cubicBezTo>
                  <a:cubicBezTo>
                    <a:pt x="10" y="12"/>
                    <a:pt x="10" y="20"/>
                    <a:pt x="10" y="29"/>
                  </a:cubicBezTo>
                  <a:cubicBezTo>
                    <a:pt x="10" y="46"/>
                    <a:pt x="10" y="71"/>
                    <a:pt x="8" y="98"/>
                  </a:cubicBezTo>
                  <a:cubicBezTo>
                    <a:pt x="7" y="125"/>
                    <a:pt x="5" y="149"/>
                    <a:pt x="3" y="167"/>
                  </a:cubicBezTo>
                  <a:cubicBezTo>
                    <a:pt x="2" y="176"/>
                    <a:pt x="2" y="183"/>
                    <a:pt x="1" y="188"/>
                  </a:cubicBezTo>
                  <a:cubicBezTo>
                    <a:pt x="3" y="257"/>
                    <a:pt x="0" y="195"/>
                    <a:pt x="0" y="195"/>
                  </a:cubicBezTo>
                  <a:cubicBezTo>
                    <a:pt x="0" y="195"/>
                    <a:pt x="0" y="193"/>
                    <a:pt x="0" y="188"/>
                  </a:cubicBezTo>
                  <a:cubicBezTo>
                    <a:pt x="1" y="182"/>
                    <a:pt x="1" y="175"/>
                    <a:pt x="2" y="167"/>
                  </a:cubicBezTo>
                  <a:cubicBezTo>
                    <a:pt x="3" y="149"/>
                    <a:pt x="5" y="125"/>
                    <a:pt x="6" y="98"/>
                  </a:cubicBezTo>
                  <a:cubicBezTo>
                    <a:pt x="7" y="71"/>
                    <a:pt x="8" y="46"/>
                    <a:pt x="8" y="29"/>
                  </a:cubicBezTo>
                  <a:cubicBezTo>
                    <a:pt x="8" y="20"/>
                    <a:pt x="8" y="13"/>
                    <a:pt x="8" y="8"/>
                  </a:cubicBezTo>
                  <a:cubicBezTo>
                    <a:pt x="9" y="3"/>
                    <a:pt x="9" y="0"/>
                    <a:pt x="9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Freeform 198">
              <a:extLst>
                <a:ext uri="{FF2B5EF4-FFF2-40B4-BE49-F238E27FC236}">
                  <a16:creationId xmlns:a16="http://schemas.microsoft.com/office/drawing/2014/main" id="{6DBF1DBE-E24B-4912-A87C-807A0862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2909888"/>
              <a:ext cx="71438" cy="177800"/>
            </a:xfrm>
            <a:custGeom>
              <a:avLst/>
              <a:gdLst>
                <a:gd name="T0" fmla="*/ 18 w 19"/>
                <a:gd name="T1" fmla="*/ 1 h 47"/>
                <a:gd name="T2" fmla="*/ 8 w 19"/>
                <a:gd name="T3" fmla="*/ 23 h 47"/>
                <a:gd name="T4" fmla="*/ 1 w 19"/>
                <a:gd name="T5" fmla="*/ 47 h 47"/>
                <a:gd name="T6" fmla="*/ 5 w 19"/>
                <a:gd name="T7" fmla="*/ 22 h 47"/>
                <a:gd name="T8" fmla="*/ 18 w 19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7">
                  <a:moveTo>
                    <a:pt x="18" y="1"/>
                  </a:moveTo>
                  <a:cubicBezTo>
                    <a:pt x="19" y="1"/>
                    <a:pt x="12" y="10"/>
                    <a:pt x="8" y="23"/>
                  </a:cubicBezTo>
                  <a:cubicBezTo>
                    <a:pt x="3" y="35"/>
                    <a:pt x="2" y="47"/>
                    <a:pt x="1" y="47"/>
                  </a:cubicBezTo>
                  <a:cubicBezTo>
                    <a:pt x="1" y="47"/>
                    <a:pt x="0" y="35"/>
                    <a:pt x="5" y="22"/>
                  </a:cubicBezTo>
                  <a:cubicBezTo>
                    <a:pt x="10" y="9"/>
                    <a:pt x="18" y="0"/>
                    <a:pt x="18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199">
              <a:extLst>
                <a:ext uri="{FF2B5EF4-FFF2-40B4-BE49-F238E27FC236}">
                  <a16:creationId xmlns:a16="http://schemas.microsoft.com/office/drawing/2014/main" id="{4AEFD012-427E-4C71-88A7-ABF32BA4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829" y="2986088"/>
              <a:ext cx="150813" cy="249238"/>
            </a:xfrm>
            <a:custGeom>
              <a:avLst/>
              <a:gdLst>
                <a:gd name="T0" fmla="*/ 40 w 40"/>
                <a:gd name="T1" fmla="*/ 66 h 66"/>
                <a:gd name="T2" fmla="*/ 37 w 40"/>
                <a:gd name="T3" fmla="*/ 55 h 66"/>
                <a:gd name="T4" fmla="*/ 27 w 40"/>
                <a:gd name="T5" fmla="*/ 29 h 66"/>
                <a:gd name="T6" fmla="*/ 9 w 40"/>
                <a:gd name="T7" fmla="*/ 7 h 66"/>
                <a:gd name="T8" fmla="*/ 0 w 40"/>
                <a:gd name="T9" fmla="*/ 0 h 66"/>
                <a:gd name="T10" fmla="*/ 3 w 40"/>
                <a:gd name="T11" fmla="*/ 1 h 66"/>
                <a:gd name="T12" fmla="*/ 10 w 40"/>
                <a:gd name="T13" fmla="*/ 6 h 66"/>
                <a:gd name="T14" fmla="*/ 29 w 40"/>
                <a:gd name="T15" fmla="*/ 28 h 66"/>
                <a:gd name="T16" fmla="*/ 39 w 40"/>
                <a:gd name="T17" fmla="*/ 54 h 66"/>
                <a:gd name="T18" fmla="*/ 40 w 40"/>
                <a:gd name="T19" fmla="*/ 63 h 66"/>
                <a:gd name="T20" fmla="*/ 40 w 40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6">
                  <a:moveTo>
                    <a:pt x="40" y="66"/>
                  </a:moveTo>
                  <a:cubicBezTo>
                    <a:pt x="39" y="66"/>
                    <a:pt x="39" y="62"/>
                    <a:pt x="37" y="55"/>
                  </a:cubicBezTo>
                  <a:cubicBezTo>
                    <a:pt x="36" y="48"/>
                    <a:pt x="32" y="38"/>
                    <a:pt x="27" y="29"/>
                  </a:cubicBezTo>
                  <a:cubicBezTo>
                    <a:pt x="21" y="20"/>
                    <a:pt x="14" y="12"/>
                    <a:pt x="9" y="7"/>
                  </a:cubicBezTo>
                  <a:cubicBezTo>
                    <a:pt x="4" y="3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7" y="4"/>
                    <a:pt x="10" y="6"/>
                  </a:cubicBezTo>
                  <a:cubicBezTo>
                    <a:pt x="16" y="11"/>
                    <a:pt x="23" y="18"/>
                    <a:pt x="29" y="28"/>
                  </a:cubicBezTo>
                  <a:cubicBezTo>
                    <a:pt x="34" y="37"/>
                    <a:pt x="37" y="47"/>
                    <a:pt x="39" y="54"/>
                  </a:cubicBezTo>
                  <a:cubicBezTo>
                    <a:pt x="39" y="58"/>
                    <a:pt x="40" y="61"/>
                    <a:pt x="40" y="63"/>
                  </a:cubicBezTo>
                  <a:cubicBezTo>
                    <a:pt x="40" y="65"/>
                    <a:pt x="40" y="66"/>
                    <a:pt x="40" y="6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200">
              <a:extLst>
                <a:ext uri="{FF2B5EF4-FFF2-40B4-BE49-F238E27FC236}">
                  <a16:creationId xmlns:a16="http://schemas.microsoft.com/office/drawing/2014/main" id="{4B795A86-19FA-4FCB-880E-B777FCB6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52863"/>
              <a:ext cx="195263" cy="109538"/>
            </a:xfrm>
            <a:custGeom>
              <a:avLst/>
              <a:gdLst>
                <a:gd name="T0" fmla="*/ 52 w 52"/>
                <a:gd name="T1" fmla="*/ 1 h 29"/>
                <a:gd name="T2" fmla="*/ 24 w 52"/>
                <a:gd name="T3" fmla="*/ 12 h 29"/>
                <a:gd name="T4" fmla="*/ 0 w 52"/>
                <a:gd name="T5" fmla="*/ 29 h 29"/>
                <a:gd name="T6" fmla="*/ 6 w 52"/>
                <a:gd name="T7" fmla="*/ 22 h 29"/>
                <a:gd name="T8" fmla="*/ 23 w 52"/>
                <a:gd name="T9" fmla="*/ 10 h 29"/>
                <a:gd name="T10" fmla="*/ 43 w 52"/>
                <a:gd name="T11" fmla="*/ 2 h 29"/>
                <a:gd name="T12" fmla="*/ 52 w 52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9">
                  <a:moveTo>
                    <a:pt x="52" y="1"/>
                  </a:moveTo>
                  <a:cubicBezTo>
                    <a:pt x="52" y="1"/>
                    <a:pt x="39" y="4"/>
                    <a:pt x="24" y="12"/>
                  </a:cubicBezTo>
                  <a:cubicBezTo>
                    <a:pt x="10" y="20"/>
                    <a:pt x="1" y="29"/>
                    <a:pt x="0" y="29"/>
                  </a:cubicBezTo>
                  <a:cubicBezTo>
                    <a:pt x="0" y="29"/>
                    <a:pt x="2" y="26"/>
                    <a:pt x="6" y="22"/>
                  </a:cubicBezTo>
                  <a:cubicBezTo>
                    <a:pt x="10" y="19"/>
                    <a:pt x="16" y="14"/>
                    <a:pt x="23" y="10"/>
                  </a:cubicBezTo>
                  <a:cubicBezTo>
                    <a:pt x="31" y="6"/>
                    <a:pt x="38" y="4"/>
                    <a:pt x="43" y="2"/>
                  </a:cubicBezTo>
                  <a:cubicBezTo>
                    <a:pt x="48" y="1"/>
                    <a:pt x="52" y="0"/>
                    <a:pt x="52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201">
              <a:extLst>
                <a:ext uri="{FF2B5EF4-FFF2-40B4-BE49-F238E27FC236}">
                  <a16:creationId xmlns:a16="http://schemas.microsoft.com/office/drawing/2014/main" id="{F1AA8DAC-D8A9-496E-9320-5E155D8D0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229" y="3378200"/>
              <a:ext cx="263525" cy="468313"/>
            </a:xfrm>
            <a:custGeom>
              <a:avLst/>
              <a:gdLst>
                <a:gd name="T0" fmla="*/ 70 w 70"/>
                <a:gd name="T1" fmla="*/ 0 h 124"/>
                <a:gd name="T2" fmla="*/ 68 w 70"/>
                <a:gd name="T3" fmla="*/ 5 h 124"/>
                <a:gd name="T4" fmla="*/ 61 w 70"/>
                <a:gd name="T5" fmla="*/ 19 h 124"/>
                <a:gd name="T6" fmla="*/ 37 w 70"/>
                <a:gd name="T7" fmla="*/ 63 h 124"/>
                <a:gd name="T8" fmla="*/ 11 w 70"/>
                <a:gd name="T9" fmla="*/ 107 h 124"/>
                <a:gd name="T10" fmla="*/ 3 w 70"/>
                <a:gd name="T11" fmla="*/ 120 h 124"/>
                <a:gd name="T12" fmla="*/ 0 w 70"/>
                <a:gd name="T13" fmla="*/ 124 h 124"/>
                <a:gd name="T14" fmla="*/ 2 w 70"/>
                <a:gd name="T15" fmla="*/ 119 h 124"/>
                <a:gd name="T16" fmla="*/ 10 w 70"/>
                <a:gd name="T17" fmla="*/ 106 h 124"/>
                <a:gd name="T18" fmla="*/ 36 w 70"/>
                <a:gd name="T19" fmla="*/ 62 h 124"/>
                <a:gd name="T20" fmla="*/ 60 w 70"/>
                <a:gd name="T21" fmla="*/ 18 h 124"/>
                <a:gd name="T22" fmla="*/ 67 w 70"/>
                <a:gd name="T23" fmla="*/ 5 h 124"/>
                <a:gd name="T24" fmla="*/ 70 w 70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4">
                  <a:moveTo>
                    <a:pt x="70" y="0"/>
                  </a:moveTo>
                  <a:cubicBezTo>
                    <a:pt x="70" y="0"/>
                    <a:pt x="69" y="2"/>
                    <a:pt x="68" y="5"/>
                  </a:cubicBezTo>
                  <a:cubicBezTo>
                    <a:pt x="66" y="8"/>
                    <a:pt x="64" y="13"/>
                    <a:pt x="61" y="19"/>
                  </a:cubicBezTo>
                  <a:cubicBezTo>
                    <a:pt x="55" y="30"/>
                    <a:pt x="47" y="46"/>
                    <a:pt x="37" y="63"/>
                  </a:cubicBezTo>
                  <a:cubicBezTo>
                    <a:pt x="28" y="81"/>
                    <a:pt x="18" y="96"/>
                    <a:pt x="11" y="107"/>
                  </a:cubicBezTo>
                  <a:cubicBezTo>
                    <a:pt x="8" y="112"/>
                    <a:pt x="5" y="117"/>
                    <a:pt x="3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1" y="122"/>
                    <a:pt x="2" y="119"/>
                  </a:cubicBezTo>
                  <a:cubicBezTo>
                    <a:pt x="4" y="116"/>
                    <a:pt x="7" y="111"/>
                    <a:pt x="10" y="106"/>
                  </a:cubicBezTo>
                  <a:cubicBezTo>
                    <a:pt x="17" y="95"/>
                    <a:pt x="26" y="80"/>
                    <a:pt x="36" y="62"/>
                  </a:cubicBezTo>
                  <a:cubicBezTo>
                    <a:pt x="45" y="45"/>
                    <a:pt x="54" y="30"/>
                    <a:pt x="60" y="18"/>
                  </a:cubicBezTo>
                  <a:cubicBezTo>
                    <a:pt x="63" y="13"/>
                    <a:pt x="65" y="8"/>
                    <a:pt x="67" y="5"/>
                  </a:cubicBezTo>
                  <a:cubicBezTo>
                    <a:pt x="69" y="1"/>
                    <a:pt x="70" y="0"/>
                    <a:pt x="7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02">
              <a:extLst>
                <a:ext uri="{FF2B5EF4-FFF2-40B4-BE49-F238E27FC236}">
                  <a16:creationId xmlns:a16="http://schemas.microsoft.com/office/drawing/2014/main" id="{B58B4168-C4BA-4153-82C2-A9577A44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19525"/>
              <a:ext cx="769938" cy="565150"/>
            </a:xfrm>
            <a:custGeom>
              <a:avLst/>
              <a:gdLst>
                <a:gd name="T0" fmla="*/ 0 w 204"/>
                <a:gd name="T1" fmla="*/ 150 h 150"/>
                <a:gd name="T2" fmla="*/ 1 w 204"/>
                <a:gd name="T3" fmla="*/ 150 h 150"/>
                <a:gd name="T4" fmla="*/ 4 w 204"/>
                <a:gd name="T5" fmla="*/ 149 h 150"/>
                <a:gd name="T6" fmla="*/ 14 w 204"/>
                <a:gd name="T7" fmla="*/ 146 h 150"/>
                <a:gd name="T8" fmla="*/ 54 w 204"/>
                <a:gd name="T9" fmla="*/ 135 h 150"/>
                <a:gd name="T10" fmla="*/ 187 w 204"/>
                <a:gd name="T11" fmla="*/ 98 h 150"/>
                <a:gd name="T12" fmla="*/ 186 w 204"/>
                <a:gd name="T13" fmla="*/ 99 h 150"/>
                <a:gd name="T14" fmla="*/ 191 w 204"/>
                <a:gd name="T15" fmla="*/ 70 h 150"/>
                <a:gd name="T16" fmla="*/ 202 w 204"/>
                <a:gd name="T17" fmla="*/ 2 h 150"/>
                <a:gd name="T18" fmla="*/ 203 w 204"/>
                <a:gd name="T19" fmla="*/ 4 h 150"/>
                <a:gd name="T20" fmla="*/ 92 w 204"/>
                <a:gd name="T21" fmla="*/ 8 h 150"/>
                <a:gd name="T22" fmla="*/ 60 w 204"/>
                <a:gd name="T23" fmla="*/ 10 h 150"/>
                <a:gd name="T24" fmla="*/ 52 w 204"/>
                <a:gd name="T25" fmla="*/ 11 h 150"/>
                <a:gd name="T26" fmla="*/ 50 w 204"/>
                <a:gd name="T27" fmla="*/ 11 h 150"/>
                <a:gd name="T28" fmla="*/ 49 w 204"/>
                <a:gd name="T29" fmla="*/ 11 h 150"/>
                <a:gd name="T30" fmla="*/ 50 w 204"/>
                <a:gd name="T31" fmla="*/ 11 h 150"/>
                <a:gd name="T32" fmla="*/ 52 w 204"/>
                <a:gd name="T33" fmla="*/ 11 h 150"/>
                <a:gd name="T34" fmla="*/ 60 w 204"/>
                <a:gd name="T35" fmla="*/ 10 h 150"/>
                <a:gd name="T36" fmla="*/ 92 w 204"/>
                <a:gd name="T37" fmla="*/ 6 h 150"/>
                <a:gd name="T38" fmla="*/ 203 w 204"/>
                <a:gd name="T39" fmla="*/ 2 h 150"/>
                <a:gd name="T40" fmla="*/ 204 w 204"/>
                <a:gd name="T41" fmla="*/ 2 h 150"/>
                <a:gd name="T42" fmla="*/ 204 w 204"/>
                <a:gd name="T43" fmla="*/ 3 h 150"/>
                <a:gd name="T44" fmla="*/ 193 w 204"/>
                <a:gd name="T45" fmla="*/ 70 h 150"/>
                <a:gd name="T46" fmla="*/ 188 w 204"/>
                <a:gd name="T47" fmla="*/ 99 h 150"/>
                <a:gd name="T48" fmla="*/ 188 w 204"/>
                <a:gd name="T49" fmla="*/ 100 h 150"/>
                <a:gd name="T50" fmla="*/ 187 w 204"/>
                <a:gd name="T51" fmla="*/ 100 h 150"/>
                <a:gd name="T52" fmla="*/ 54 w 204"/>
                <a:gd name="T53" fmla="*/ 136 h 150"/>
                <a:gd name="T54" fmla="*/ 15 w 204"/>
                <a:gd name="T55" fmla="*/ 147 h 150"/>
                <a:gd name="T56" fmla="*/ 4 w 204"/>
                <a:gd name="T57" fmla="*/ 149 h 150"/>
                <a:gd name="T58" fmla="*/ 1 w 204"/>
                <a:gd name="T59" fmla="*/ 150 h 150"/>
                <a:gd name="T60" fmla="*/ 0 w 204"/>
                <a:gd name="T6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150">
                  <a:moveTo>
                    <a:pt x="0" y="150"/>
                  </a:moveTo>
                  <a:cubicBezTo>
                    <a:pt x="0" y="150"/>
                    <a:pt x="0" y="150"/>
                    <a:pt x="1" y="150"/>
                  </a:cubicBezTo>
                  <a:cubicBezTo>
                    <a:pt x="2" y="150"/>
                    <a:pt x="3" y="149"/>
                    <a:pt x="4" y="149"/>
                  </a:cubicBezTo>
                  <a:cubicBezTo>
                    <a:pt x="6" y="148"/>
                    <a:pt x="10" y="147"/>
                    <a:pt x="14" y="146"/>
                  </a:cubicBezTo>
                  <a:cubicBezTo>
                    <a:pt x="24" y="143"/>
                    <a:pt x="37" y="140"/>
                    <a:pt x="54" y="135"/>
                  </a:cubicBezTo>
                  <a:cubicBezTo>
                    <a:pt x="87" y="126"/>
                    <a:pt x="134" y="113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8" y="90"/>
                    <a:pt x="189" y="80"/>
                    <a:pt x="191" y="70"/>
                  </a:cubicBezTo>
                  <a:cubicBezTo>
                    <a:pt x="195" y="46"/>
                    <a:pt x="199" y="23"/>
                    <a:pt x="202" y="2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158" y="2"/>
                    <a:pt x="120" y="5"/>
                    <a:pt x="92" y="8"/>
                  </a:cubicBezTo>
                  <a:cubicBezTo>
                    <a:pt x="79" y="9"/>
                    <a:pt x="68" y="10"/>
                    <a:pt x="60" y="10"/>
                  </a:cubicBezTo>
                  <a:cubicBezTo>
                    <a:pt x="57" y="11"/>
                    <a:pt x="54" y="11"/>
                    <a:pt x="52" y="11"/>
                  </a:cubicBezTo>
                  <a:cubicBezTo>
                    <a:pt x="51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50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4" y="10"/>
                    <a:pt x="57" y="10"/>
                    <a:pt x="60" y="10"/>
                  </a:cubicBezTo>
                  <a:cubicBezTo>
                    <a:pt x="68" y="9"/>
                    <a:pt x="79" y="8"/>
                    <a:pt x="92" y="6"/>
                  </a:cubicBezTo>
                  <a:cubicBezTo>
                    <a:pt x="119" y="4"/>
                    <a:pt x="158" y="0"/>
                    <a:pt x="203" y="2"/>
                  </a:cubicBezTo>
                  <a:cubicBezTo>
                    <a:pt x="204" y="2"/>
                    <a:pt x="204" y="2"/>
                    <a:pt x="204" y="2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0" y="24"/>
                    <a:pt x="197" y="47"/>
                    <a:pt x="193" y="70"/>
                  </a:cubicBezTo>
                  <a:cubicBezTo>
                    <a:pt x="191" y="80"/>
                    <a:pt x="190" y="90"/>
                    <a:pt x="188" y="99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35" y="114"/>
                    <a:pt x="88" y="127"/>
                    <a:pt x="54" y="136"/>
                  </a:cubicBezTo>
                  <a:cubicBezTo>
                    <a:pt x="37" y="141"/>
                    <a:pt x="24" y="144"/>
                    <a:pt x="15" y="147"/>
                  </a:cubicBezTo>
                  <a:cubicBezTo>
                    <a:pt x="10" y="148"/>
                    <a:pt x="6" y="149"/>
                    <a:pt x="4" y="149"/>
                  </a:cubicBezTo>
                  <a:cubicBezTo>
                    <a:pt x="3" y="150"/>
                    <a:pt x="2" y="150"/>
                    <a:pt x="1" y="150"/>
                  </a:cubicBezTo>
                  <a:cubicBezTo>
                    <a:pt x="0" y="150"/>
                    <a:pt x="0" y="150"/>
                    <a:pt x="0" y="15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203">
              <a:extLst>
                <a:ext uri="{FF2B5EF4-FFF2-40B4-BE49-F238E27FC236}">
                  <a16:creationId xmlns:a16="http://schemas.microsoft.com/office/drawing/2014/main" id="{D912E94F-D196-4E3A-8494-4815E3931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842" y="5030788"/>
              <a:ext cx="874713" cy="361950"/>
            </a:xfrm>
            <a:custGeom>
              <a:avLst/>
              <a:gdLst>
                <a:gd name="T0" fmla="*/ 40 w 232"/>
                <a:gd name="T1" fmla="*/ 0 h 96"/>
                <a:gd name="T2" fmla="*/ 221 w 232"/>
                <a:gd name="T3" fmla="*/ 51 h 96"/>
                <a:gd name="T4" fmla="*/ 214 w 232"/>
                <a:gd name="T5" fmla="*/ 92 h 96"/>
                <a:gd name="T6" fmla="*/ 149 w 232"/>
                <a:gd name="T7" fmla="*/ 94 h 96"/>
                <a:gd name="T8" fmla="*/ 64 w 232"/>
                <a:gd name="T9" fmla="*/ 96 h 96"/>
                <a:gd name="T10" fmla="*/ 0 w 232"/>
                <a:gd name="T11" fmla="*/ 76 h 96"/>
                <a:gd name="T12" fmla="*/ 40 w 232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6">
                  <a:moveTo>
                    <a:pt x="40" y="0"/>
                  </a:moveTo>
                  <a:cubicBezTo>
                    <a:pt x="40" y="0"/>
                    <a:pt x="214" y="48"/>
                    <a:pt x="221" y="51"/>
                  </a:cubicBezTo>
                  <a:cubicBezTo>
                    <a:pt x="232" y="54"/>
                    <a:pt x="230" y="93"/>
                    <a:pt x="214" y="92"/>
                  </a:cubicBezTo>
                  <a:cubicBezTo>
                    <a:pt x="210" y="92"/>
                    <a:pt x="181" y="93"/>
                    <a:pt x="149" y="94"/>
                  </a:cubicBezTo>
                  <a:cubicBezTo>
                    <a:pt x="112" y="95"/>
                    <a:pt x="72" y="96"/>
                    <a:pt x="64" y="96"/>
                  </a:cubicBezTo>
                  <a:cubicBezTo>
                    <a:pt x="48" y="95"/>
                    <a:pt x="0" y="76"/>
                    <a:pt x="0" y="7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FF4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04">
              <a:extLst>
                <a:ext uri="{FF2B5EF4-FFF2-40B4-BE49-F238E27FC236}">
                  <a16:creationId xmlns:a16="http://schemas.microsoft.com/office/drawing/2014/main" id="{D79D77F5-D421-42DD-87B7-A31735C2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46675"/>
              <a:ext cx="79375" cy="136525"/>
            </a:xfrm>
            <a:custGeom>
              <a:avLst/>
              <a:gdLst>
                <a:gd name="T0" fmla="*/ 1 w 21"/>
                <a:gd name="T1" fmla="*/ 35 h 36"/>
                <a:gd name="T2" fmla="*/ 8 w 21"/>
                <a:gd name="T3" fmla="*/ 17 h 36"/>
                <a:gd name="T4" fmla="*/ 21 w 21"/>
                <a:gd name="T5" fmla="*/ 1 h 36"/>
                <a:gd name="T6" fmla="*/ 6 w 21"/>
                <a:gd name="T7" fmla="*/ 15 h 36"/>
                <a:gd name="T8" fmla="*/ 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" y="35"/>
                  </a:moveTo>
                  <a:cubicBezTo>
                    <a:pt x="2" y="36"/>
                    <a:pt x="3" y="26"/>
                    <a:pt x="8" y="17"/>
                  </a:cubicBezTo>
                  <a:cubicBezTo>
                    <a:pt x="14" y="7"/>
                    <a:pt x="21" y="1"/>
                    <a:pt x="21" y="1"/>
                  </a:cubicBezTo>
                  <a:cubicBezTo>
                    <a:pt x="20" y="0"/>
                    <a:pt x="12" y="5"/>
                    <a:pt x="6" y="15"/>
                  </a:cubicBezTo>
                  <a:cubicBezTo>
                    <a:pt x="0" y="26"/>
                    <a:pt x="0" y="36"/>
                    <a:pt x="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05">
              <a:extLst>
                <a:ext uri="{FF2B5EF4-FFF2-40B4-BE49-F238E27FC236}">
                  <a16:creationId xmlns:a16="http://schemas.microsoft.com/office/drawing/2014/main" id="{0FCB029D-BEF4-40AC-A5C6-4B0CD5A04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1275"/>
              <a:ext cx="68263" cy="127000"/>
            </a:xfrm>
            <a:custGeom>
              <a:avLst/>
              <a:gdLst>
                <a:gd name="T0" fmla="*/ 1 w 18"/>
                <a:gd name="T1" fmla="*/ 34 h 34"/>
                <a:gd name="T2" fmla="*/ 8 w 18"/>
                <a:gd name="T3" fmla="*/ 17 h 34"/>
                <a:gd name="T4" fmla="*/ 17 w 18"/>
                <a:gd name="T5" fmla="*/ 1 h 34"/>
                <a:gd name="T6" fmla="*/ 5 w 18"/>
                <a:gd name="T7" fmla="*/ 16 h 34"/>
                <a:gd name="T8" fmla="*/ 1 w 1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4">
                  <a:moveTo>
                    <a:pt x="1" y="34"/>
                  </a:moveTo>
                  <a:cubicBezTo>
                    <a:pt x="1" y="34"/>
                    <a:pt x="3" y="26"/>
                    <a:pt x="8" y="17"/>
                  </a:cubicBezTo>
                  <a:cubicBezTo>
                    <a:pt x="12" y="8"/>
                    <a:pt x="18" y="2"/>
                    <a:pt x="17" y="1"/>
                  </a:cubicBezTo>
                  <a:cubicBezTo>
                    <a:pt x="17" y="0"/>
                    <a:pt x="10" y="6"/>
                    <a:pt x="5" y="16"/>
                  </a:cubicBezTo>
                  <a:cubicBezTo>
                    <a:pt x="0" y="25"/>
                    <a:pt x="0" y="34"/>
                    <a:pt x="1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Freeform 206">
              <a:extLst>
                <a:ext uri="{FF2B5EF4-FFF2-40B4-BE49-F238E27FC236}">
                  <a16:creationId xmlns:a16="http://schemas.microsoft.com/office/drawing/2014/main" id="{621D3E55-FDE4-47A4-A5FF-553CE6F5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097463"/>
              <a:ext cx="65088" cy="136525"/>
            </a:xfrm>
            <a:custGeom>
              <a:avLst/>
              <a:gdLst>
                <a:gd name="T0" fmla="*/ 2 w 17"/>
                <a:gd name="T1" fmla="*/ 36 h 36"/>
                <a:gd name="T2" fmla="*/ 7 w 17"/>
                <a:gd name="T3" fmla="*/ 17 h 36"/>
                <a:gd name="T4" fmla="*/ 16 w 17"/>
                <a:gd name="T5" fmla="*/ 1 h 36"/>
                <a:gd name="T6" fmla="*/ 4 w 17"/>
                <a:gd name="T7" fmla="*/ 16 h 36"/>
                <a:gd name="T8" fmla="*/ 2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2" y="36"/>
                  </a:moveTo>
                  <a:cubicBezTo>
                    <a:pt x="3" y="36"/>
                    <a:pt x="3" y="27"/>
                    <a:pt x="7" y="17"/>
                  </a:cubicBezTo>
                  <a:cubicBezTo>
                    <a:pt x="10" y="7"/>
                    <a:pt x="17" y="2"/>
                    <a:pt x="16" y="1"/>
                  </a:cubicBezTo>
                  <a:cubicBezTo>
                    <a:pt x="16" y="0"/>
                    <a:pt x="8" y="6"/>
                    <a:pt x="4" y="16"/>
                  </a:cubicBezTo>
                  <a:cubicBezTo>
                    <a:pt x="0" y="27"/>
                    <a:pt x="2" y="36"/>
                    <a:pt x="2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07">
              <a:extLst>
                <a:ext uri="{FF2B5EF4-FFF2-40B4-BE49-F238E27FC236}">
                  <a16:creationId xmlns:a16="http://schemas.microsoft.com/office/drawing/2014/main" id="{7B9C8A92-C812-4F25-9C54-7243199B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992688"/>
              <a:ext cx="57150" cy="165100"/>
            </a:xfrm>
            <a:custGeom>
              <a:avLst/>
              <a:gdLst>
                <a:gd name="T0" fmla="*/ 14 w 15"/>
                <a:gd name="T1" fmla="*/ 41 h 44"/>
                <a:gd name="T2" fmla="*/ 15 w 15"/>
                <a:gd name="T3" fmla="*/ 28 h 44"/>
                <a:gd name="T4" fmla="*/ 14 w 15"/>
                <a:gd name="T5" fmla="*/ 14 h 44"/>
                <a:gd name="T6" fmla="*/ 11 w 15"/>
                <a:gd name="T7" fmla="*/ 6 h 44"/>
                <a:gd name="T8" fmla="*/ 8 w 15"/>
                <a:gd name="T9" fmla="*/ 2 h 44"/>
                <a:gd name="T10" fmla="*/ 2 w 15"/>
                <a:gd name="T11" fmla="*/ 2 h 44"/>
                <a:gd name="T12" fmla="*/ 0 w 15"/>
                <a:gd name="T13" fmla="*/ 7 h 44"/>
                <a:gd name="T14" fmla="*/ 0 w 15"/>
                <a:gd name="T15" fmla="*/ 11 h 44"/>
                <a:gd name="T16" fmla="*/ 1 w 15"/>
                <a:gd name="T17" fmla="*/ 20 h 44"/>
                <a:gd name="T18" fmla="*/ 6 w 15"/>
                <a:gd name="T19" fmla="*/ 33 h 44"/>
                <a:gd name="T20" fmla="*/ 14 w 15"/>
                <a:gd name="T21" fmla="*/ 44 h 44"/>
                <a:gd name="T22" fmla="*/ 8 w 15"/>
                <a:gd name="T23" fmla="*/ 32 h 44"/>
                <a:gd name="T24" fmla="*/ 3 w 15"/>
                <a:gd name="T25" fmla="*/ 19 h 44"/>
                <a:gd name="T26" fmla="*/ 3 w 15"/>
                <a:gd name="T27" fmla="*/ 11 h 44"/>
                <a:gd name="T28" fmla="*/ 4 w 15"/>
                <a:gd name="T29" fmla="*/ 4 h 44"/>
                <a:gd name="T30" fmla="*/ 7 w 15"/>
                <a:gd name="T31" fmla="*/ 4 h 44"/>
                <a:gd name="T32" fmla="*/ 8 w 15"/>
                <a:gd name="T33" fmla="*/ 7 h 44"/>
                <a:gd name="T34" fmla="*/ 11 w 15"/>
                <a:gd name="T35" fmla="*/ 15 h 44"/>
                <a:gd name="T36" fmla="*/ 13 w 15"/>
                <a:gd name="T37" fmla="*/ 28 h 44"/>
                <a:gd name="T38" fmla="*/ 14 w 15"/>
                <a:gd name="T3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4">
                  <a:moveTo>
                    <a:pt x="14" y="41"/>
                  </a:moveTo>
                  <a:cubicBezTo>
                    <a:pt x="14" y="41"/>
                    <a:pt x="15" y="36"/>
                    <a:pt x="15" y="28"/>
                  </a:cubicBezTo>
                  <a:cubicBezTo>
                    <a:pt x="15" y="24"/>
                    <a:pt x="15" y="19"/>
                    <a:pt x="14" y="14"/>
                  </a:cubicBezTo>
                  <a:cubicBezTo>
                    <a:pt x="13" y="11"/>
                    <a:pt x="12" y="9"/>
                    <a:pt x="11" y="6"/>
                  </a:cubicBezTo>
                  <a:cubicBezTo>
                    <a:pt x="11" y="4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4"/>
                    <a:pt x="0" y="17"/>
                    <a:pt x="1" y="20"/>
                  </a:cubicBezTo>
                  <a:cubicBezTo>
                    <a:pt x="2" y="25"/>
                    <a:pt x="4" y="30"/>
                    <a:pt x="6" y="33"/>
                  </a:cubicBezTo>
                  <a:cubicBezTo>
                    <a:pt x="10" y="40"/>
                    <a:pt x="14" y="44"/>
                    <a:pt x="14" y="44"/>
                  </a:cubicBezTo>
                  <a:cubicBezTo>
                    <a:pt x="14" y="43"/>
                    <a:pt x="12" y="39"/>
                    <a:pt x="8" y="32"/>
                  </a:cubicBezTo>
                  <a:cubicBezTo>
                    <a:pt x="6" y="29"/>
                    <a:pt x="5" y="24"/>
                    <a:pt x="3" y="19"/>
                  </a:cubicBezTo>
                  <a:cubicBezTo>
                    <a:pt x="3" y="17"/>
                    <a:pt x="3" y="14"/>
                    <a:pt x="3" y="11"/>
                  </a:cubicBezTo>
                  <a:cubicBezTo>
                    <a:pt x="3" y="9"/>
                    <a:pt x="3" y="5"/>
                    <a:pt x="4" y="4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8" y="6"/>
                    <a:pt x="8" y="7"/>
                  </a:cubicBezTo>
                  <a:cubicBezTo>
                    <a:pt x="10" y="10"/>
                    <a:pt x="10" y="12"/>
                    <a:pt x="11" y="15"/>
                  </a:cubicBezTo>
                  <a:cubicBezTo>
                    <a:pt x="12" y="20"/>
                    <a:pt x="13" y="24"/>
                    <a:pt x="13" y="28"/>
                  </a:cubicBezTo>
                  <a:cubicBezTo>
                    <a:pt x="14" y="36"/>
                    <a:pt x="13" y="41"/>
                    <a:pt x="14" y="4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208">
              <a:extLst>
                <a:ext uri="{FF2B5EF4-FFF2-40B4-BE49-F238E27FC236}">
                  <a16:creationId xmlns:a16="http://schemas.microsoft.com/office/drawing/2014/main" id="{0E1615F5-EB1F-4ECE-90B7-688290CA0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71438"/>
            </a:xfrm>
            <a:custGeom>
              <a:avLst/>
              <a:gdLst>
                <a:gd name="T0" fmla="*/ 35 w 35"/>
                <a:gd name="T1" fmla="*/ 1 h 19"/>
                <a:gd name="T2" fmla="*/ 24 w 35"/>
                <a:gd name="T3" fmla="*/ 0 h 19"/>
                <a:gd name="T4" fmla="*/ 12 w 35"/>
                <a:gd name="T5" fmla="*/ 1 h 19"/>
                <a:gd name="T6" fmla="*/ 5 w 35"/>
                <a:gd name="T7" fmla="*/ 4 h 19"/>
                <a:gd name="T8" fmla="*/ 1 w 35"/>
                <a:gd name="T9" fmla="*/ 12 h 19"/>
                <a:gd name="T10" fmla="*/ 7 w 35"/>
                <a:gd name="T11" fmla="*/ 18 h 19"/>
                <a:gd name="T12" fmla="*/ 15 w 35"/>
                <a:gd name="T13" fmla="*/ 18 h 19"/>
                <a:gd name="T14" fmla="*/ 26 w 35"/>
                <a:gd name="T15" fmla="*/ 12 h 19"/>
                <a:gd name="T16" fmla="*/ 34 w 35"/>
                <a:gd name="T17" fmla="*/ 4 h 19"/>
                <a:gd name="T18" fmla="*/ 25 w 35"/>
                <a:gd name="T19" fmla="*/ 11 h 19"/>
                <a:gd name="T20" fmla="*/ 14 w 35"/>
                <a:gd name="T21" fmla="*/ 15 h 19"/>
                <a:gd name="T22" fmla="*/ 8 w 35"/>
                <a:gd name="T23" fmla="*/ 15 h 19"/>
                <a:gd name="T24" fmla="*/ 4 w 35"/>
                <a:gd name="T25" fmla="*/ 11 h 19"/>
                <a:gd name="T26" fmla="*/ 6 w 35"/>
                <a:gd name="T27" fmla="*/ 6 h 19"/>
                <a:gd name="T28" fmla="*/ 12 w 35"/>
                <a:gd name="T29" fmla="*/ 4 h 19"/>
                <a:gd name="T30" fmla="*/ 24 w 35"/>
                <a:gd name="T31" fmla="*/ 2 h 19"/>
                <a:gd name="T32" fmla="*/ 32 w 35"/>
                <a:gd name="T33" fmla="*/ 1 h 19"/>
                <a:gd name="T34" fmla="*/ 35 w 35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9">
                  <a:moveTo>
                    <a:pt x="35" y="1"/>
                  </a:moveTo>
                  <a:cubicBezTo>
                    <a:pt x="35" y="1"/>
                    <a:pt x="31" y="0"/>
                    <a:pt x="24" y="0"/>
                  </a:cubicBez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10" y="19"/>
                    <a:pt x="12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1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2" y="16"/>
                    <a:pt x="10" y="16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8" y="1"/>
                    <a:pt x="30" y="1"/>
                    <a:pt x="32" y="1"/>
                  </a:cubicBezTo>
                  <a:cubicBezTo>
                    <a:pt x="34" y="2"/>
                    <a:pt x="35" y="2"/>
                    <a:pt x="35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09">
              <a:extLst>
                <a:ext uri="{FF2B5EF4-FFF2-40B4-BE49-F238E27FC236}">
                  <a16:creationId xmlns:a16="http://schemas.microsoft.com/office/drawing/2014/main" id="{DAE482A2-569F-4BBD-9F4E-8E5A8C35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5173663"/>
              <a:ext cx="60325" cy="117475"/>
            </a:xfrm>
            <a:custGeom>
              <a:avLst/>
              <a:gdLst>
                <a:gd name="T0" fmla="*/ 3 w 16"/>
                <a:gd name="T1" fmla="*/ 30 h 31"/>
                <a:gd name="T2" fmla="*/ 7 w 16"/>
                <a:gd name="T3" fmla="*/ 15 h 31"/>
                <a:gd name="T4" fmla="*/ 15 w 16"/>
                <a:gd name="T5" fmla="*/ 1 h 31"/>
                <a:gd name="T6" fmla="*/ 4 w 16"/>
                <a:gd name="T7" fmla="*/ 13 h 31"/>
                <a:gd name="T8" fmla="*/ 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3" y="30"/>
                  </a:moveTo>
                  <a:cubicBezTo>
                    <a:pt x="4" y="30"/>
                    <a:pt x="4" y="23"/>
                    <a:pt x="7" y="15"/>
                  </a:cubicBezTo>
                  <a:cubicBezTo>
                    <a:pt x="10" y="6"/>
                    <a:pt x="16" y="2"/>
                    <a:pt x="15" y="1"/>
                  </a:cubicBezTo>
                  <a:cubicBezTo>
                    <a:pt x="15" y="0"/>
                    <a:pt x="8" y="4"/>
                    <a:pt x="4" y="13"/>
                  </a:cubicBezTo>
                  <a:cubicBezTo>
                    <a:pt x="0" y="23"/>
                    <a:pt x="3" y="31"/>
                    <a:pt x="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10">
              <a:extLst>
                <a:ext uri="{FF2B5EF4-FFF2-40B4-BE49-F238E27FC236}">
                  <a16:creationId xmlns:a16="http://schemas.microsoft.com/office/drawing/2014/main" id="{63BACF18-64EF-4CCC-8A85-544A19F8C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0 w 187"/>
                <a:gd name="T1" fmla="*/ 0 h 16"/>
                <a:gd name="T2" fmla="*/ 7 w 187"/>
                <a:gd name="T3" fmla="*/ 4 h 16"/>
                <a:gd name="T4" fmla="*/ 26 w 187"/>
                <a:gd name="T5" fmla="*/ 10 h 16"/>
                <a:gd name="T6" fmla="*/ 93 w 187"/>
                <a:gd name="T7" fmla="*/ 16 h 16"/>
                <a:gd name="T8" fmla="*/ 159 w 187"/>
                <a:gd name="T9" fmla="*/ 14 h 16"/>
                <a:gd name="T10" fmla="*/ 179 w 187"/>
                <a:gd name="T11" fmla="*/ 13 h 16"/>
                <a:gd name="T12" fmla="*/ 187 w 187"/>
                <a:gd name="T13" fmla="*/ 12 h 16"/>
                <a:gd name="T14" fmla="*/ 179 w 187"/>
                <a:gd name="T15" fmla="*/ 11 h 16"/>
                <a:gd name="T16" fmla="*/ 159 w 187"/>
                <a:gd name="T17" fmla="*/ 12 h 16"/>
                <a:gd name="T18" fmla="*/ 93 w 187"/>
                <a:gd name="T19" fmla="*/ 13 h 16"/>
                <a:gd name="T20" fmla="*/ 26 w 187"/>
                <a:gd name="T21" fmla="*/ 8 h 16"/>
                <a:gd name="T22" fmla="*/ 0 w 18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6">
                  <a:moveTo>
                    <a:pt x="0" y="0"/>
                  </a:moveTo>
                  <a:cubicBezTo>
                    <a:pt x="0" y="1"/>
                    <a:pt x="2" y="2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43" y="14"/>
                    <a:pt x="66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67" y="13"/>
                    <a:pt x="43" y="11"/>
                    <a:pt x="26" y="8"/>
                  </a:cubicBezTo>
                  <a:cubicBezTo>
                    <a:pt x="10" y="4"/>
                    <a:pt x="0" y="0"/>
                    <a:pt x="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11">
              <a:extLst>
                <a:ext uri="{FF2B5EF4-FFF2-40B4-BE49-F238E27FC236}">
                  <a16:creationId xmlns:a16="http://schemas.microsoft.com/office/drawing/2014/main" id="{1848C713-0A96-4EFD-9C88-E6E68B5B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2088"/>
              <a:ext cx="320675" cy="120650"/>
            </a:xfrm>
            <a:custGeom>
              <a:avLst/>
              <a:gdLst>
                <a:gd name="T0" fmla="*/ 0 w 85"/>
                <a:gd name="T1" fmla="*/ 16 h 32"/>
                <a:gd name="T2" fmla="*/ 13 w 85"/>
                <a:gd name="T3" fmla="*/ 10 h 32"/>
                <a:gd name="T4" fmla="*/ 46 w 85"/>
                <a:gd name="T5" fmla="*/ 5 h 32"/>
                <a:gd name="T6" fmla="*/ 74 w 85"/>
                <a:gd name="T7" fmla="*/ 22 h 32"/>
                <a:gd name="T8" fmla="*/ 84 w 85"/>
                <a:gd name="T9" fmla="*/ 32 h 32"/>
                <a:gd name="T10" fmla="*/ 76 w 85"/>
                <a:gd name="T11" fmla="*/ 20 h 32"/>
                <a:gd name="T12" fmla="*/ 64 w 85"/>
                <a:gd name="T13" fmla="*/ 10 h 32"/>
                <a:gd name="T14" fmla="*/ 46 w 85"/>
                <a:gd name="T15" fmla="*/ 2 h 32"/>
                <a:gd name="T16" fmla="*/ 12 w 85"/>
                <a:gd name="T17" fmla="*/ 9 h 32"/>
                <a:gd name="T18" fmla="*/ 0 w 8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32">
                  <a:moveTo>
                    <a:pt x="0" y="16"/>
                  </a:moveTo>
                  <a:cubicBezTo>
                    <a:pt x="0" y="17"/>
                    <a:pt x="5" y="14"/>
                    <a:pt x="13" y="10"/>
                  </a:cubicBezTo>
                  <a:cubicBezTo>
                    <a:pt x="21" y="7"/>
                    <a:pt x="33" y="3"/>
                    <a:pt x="46" y="5"/>
                  </a:cubicBezTo>
                  <a:cubicBezTo>
                    <a:pt x="59" y="7"/>
                    <a:pt x="68" y="16"/>
                    <a:pt x="74" y="22"/>
                  </a:cubicBezTo>
                  <a:cubicBezTo>
                    <a:pt x="80" y="28"/>
                    <a:pt x="84" y="32"/>
                    <a:pt x="84" y="32"/>
                  </a:cubicBezTo>
                  <a:cubicBezTo>
                    <a:pt x="85" y="32"/>
                    <a:pt x="82" y="27"/>
                    <a:pt x="76" y="20"/>
                  </a:cubicBezTo>
                  <a:cubicBezTo>
                    <a:pt x="73" y="17"/>
                    <a:pt x="69" y="13"/>
                    <a:pt x="64" y="10"/>
                  </a:cubicBezTo>
                  <a:cubicBezTo>
                    <a:pt x="59" y="6"/>
                    <a:pt x="53" y="3"/>
                    <a:pt x="46" y="2"/>
                  </a:cubicBezTo>
                  <a:cubicBezTo>
                    <a:pt x="32" y="0"/>
                    <a:pt x="20" y="5"/>
                    <a:pt x="12" y="9"/>
                  </a:cubicBezTo>
                  <a:cubicBezTo>
                    <a:pt x="4" y="13"/>
                    <a:pt x="0" y="16"/>
                    <a:pt x="0" y="1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12">
              <a:extLst>
                <a:ext uri="{FF2B5EF4-FFF2-40B4-BE49-F238E27FC236}">
                  <a16:creationId xmlns:a16="http://schemas.microsoft.com/office/drawing/2014/main" id="{647FACBA-AF0C-405B-B125-B1E54CC65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842" y="5030788"/>
              <a:ext cx="860425" cy="361950"/>
            </a:xfrm>
            <a:custGeom>
              <a:avLst/>
              <a:gdLst>
                <a:gd name="T0" fmla="*/ 70 w 228"/>
                <a:gd name="T1" fmla="*/ 9 h 96"/>
                <a:gd name="T2" fmla="*/ 78 w 228"/>
                <a:gd name="T3" fmla="*/ 29 h 96"/>
                <a:gd name="T4" fmla="*/ 79 w 228"/>
                <a:gd name="T5" fmla="*/ 30 h 96"/>
                <a:gd name="T6" fmla="*/ 80 w 228"/>
                <a:gd name="T7" fmla="*/ 31 h 96"/>
                <a:gd name="T8" fmla="*/ 80 w 228"/>
                <a:gd name="T9" fmla="*/ 18 h 96"/>
                <a:gd name="T10" fmla="*/ 70 w 228"/>
                <a:gd name="T11" fmla="*/ 8 h 96"/>
                <a:gd name="T12" fmla="*/ 140 w 228"/>
                <a:gd name="T13" fmla="*/ 51 h 96"/>
                <a:gd name="T14" fmla="*/ 151 w 228"/>
                <a:gd name="T15" fmla="*/ 39 h 96"/>
                <a:gd name="T16" fmla="*/ 139 w 228"/>
                <a:gd name="T17" fmla="*/ 68 h 96"/>
                <a:gd name="T18" fmla="*/ 113 w 228"/>
                <a:gd name="T19" fmla="*/ 66 h 96"/>
                <a:gd name="T20" fmla="*/ 133 w 228"/>
                <a:gd name="T21" fmla="*/ 32 h 96"/>
                <a:gd name="T22" fmla="*/ 120 w 228"/>
                <a:gd name="T23" fmla="*/ 48 h 96"/>
                <a:gd name="T24" fmla="*/ 113 w 228"/>
                <a:gd name="T25" fmla="*/ 66 h 96"/>
                <a:gd name="T26" fmla="*/ 95 w 228"/>
                <a:gd name="T27" fmla="*/ 58 h 96"/>
                <a:gd name="T28" fmla="*/ 99 w 228"/>
                <a:gd name="T29" fmla="*/ 40 h 96"/>
                <a:gd name="T30" fmla="*/ 111 w 228"/>
                <a:gd name="T31" fmla="*/ 25 h 96"/>
                <a:gd name="T32" fmla="*/ 95 w 228"/>
                <a:gd name="T33" fmla="*/ 58 h 96"/>
                <a:gd name="T34" fmla="*/ 40 w 228"/>
                <a:gd name="T35" fmla="*/ 0 h 96"/>
                <a:gd name="T36" fmla="*/ 64 w 228"/>
                <a:gd name="T37" fmla="*/ 96 h 96"/>
                <a:gd name="T38" fmla="*/ 97 w 228"/>
                <a:gd name="T39" fmla="*/ 96 h 96"/>
                <a:gd name="T40" fmla="*/ 44 w 228"/>
                <a:gd name="T41" fmla="*/ 86 h 96"/>
                <a:gd name="T42" fmla="*/ 20 w 228"/>
                <a:gd name="T43" fmla="*/ 77 h 96"/>
                <a:gd name="T44" fmla="*/ 13 w 228"/>
                <a:gd name="T45" fmla="*/ 80 h 96"/>
                <a:gd name="T46" fmla="*/ 18 w 228"/>
                <a:gd name="T47" fmla="*/ 76 h 96"/>
                <a:gd name="T48" fmla="*/ 18 w 228"/>
                <a:gd name="T49" fmla="*/ 76 h 96"/>
                <a:gd name="T50" fmla="*/ 52 w 228"/>
                <a:gd name="T51" fmla="*/ 66 h 96"/>
                <a:gd name="T52" fmla="*/ 77 w 228"/>
                <a:gd name="T53" fmla="*/ 74 h 96"/>
                <a:gd name="T54" fmla="*/ 92 w 228"/>
                <a:gd name="T55" fmla="*/ 89 h 96"/>
                <a:gd name="T56" fmla="*/ 111 w 228"/>
                <a:gd name="T57" fmla="*/ 89 h 96"/>
                <a:gd name="T58" fmla="*/ 197 w 228"/>
                <a:gd name="T59" fmla="*/ 87 h 96"/>
                <a:gd name="T60" fmla="*/ 197 w 228"/>
                <a:gd name="T61" fmla="*/ 89 h 96"/>
                <a:gd name="T62" fmla="*/ 111 w 228"/>
                <a:gd name="T63" fmla="*/ 92 h 96"/>
                <a:gd name="T64" fmla="*/ 95 w 228"/>
                <a:gd name="T65" fmla="*/ 92 h 96"/>
                <a:gd name="T66" fmla="*/ 149 w 228"/>
                <a:gd name="T67" fmla="*/ 94 h 96"/>
                <a:gd name="T68" fmla="*/ 214 w 228"/>
                <a:gd name="T69" fmla="*/ 92 h 96"/>
                <a:gd name="T70" fmla="*/ 228 w 228"/>
                <a:gd name="T71" fmla="*/ 68 h 96"/>
                <a:gd name="T72" fmla="*/ 82 w 228"/>
                <a:gd name="T73" fmla="*/ 12 h 96"/>
                <a:gd name="T74" fmla="*/ 81 w 228"/>
                <a:gd name="T75" fmla="*/ 29 h 96"/>
                <a:gd name="T76" fmla="*/ 91 w 228"/>
                <a:gd name="T77" fmla="*/ 19 h 96"/>
                <a:gd name="T78" fmla="*/ 77 w 228"/>
                <a:gd name="T79" fmla="*/ 54 h 96"/>
                <a:gd name="T80" fmla="*/ 79 w 228"/>
                <a:gd name="T81" fmla="*/ 34 h 96"/>
                <a:gd name="T82" fmla="*/ 77 w 228"/>
                <a:gd name="T83" fmla="*/ 29 h 96"/>
                <a:gd name="T84" fmla="*/ 69 w 228"/>
                <a:gd name="T85" fmla="*/ 30 h 96"/>
                <a:gd name="T86" fmla="*/ 51 w 228"/>
                <a:gd name="T87" fmla="*/ 34 h 96"/>
                <a:gd name="T88" fmla="*/ 53 w 228"/>
                <a:gd name="T89" fmla="*/ 43 h 96"/>
                <a:gd name="T90" fmla="*/ 59 w 228"/>
                <a:gd name="T91" fmla="*/ 43 h 96"/>
                <a:gd name="T92" fmla="*/ 79 w 228"/>
                <a:gd name="T93" fmla="*/ 32 h 96"/>
                <a:gd name="T94" fmla="*/ 71 w 228"/>
                <a:gd name="T95" fmla="*/ 40 h 96"/>
                <a:gd name="T96" fmla="*/ 56 w 228"/>
                <a:gd name="T97" fmla="*/ 46 h 96"/>
                <a:gd name="T98" fmla="*/ 46 w 228"/>
                <a:gd name="T99" fmla="*/ 40 h 96"/>
                <a:gd name="T100" fmla="*/ 57 w 228"/>
                <a:gd name="T101" fmla="*/ 29 h 96"/>
                <a:gd name="T102" fmla="*/ 69 w 228"/>
                <a:gd name="T103" fmla="*/ 28 h 96"/>
                <a:gd name="T104" fmla="*/ 73 w 228"/>
                <a:gd name="T105" fmla="*/ 23 h 96"/>
                <a:gd name="T106" fmla="*/ 67 w 228"/>
                <a:gd name="T10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96">
                  <a:moveTo>
                    <a:pt x="70" y="8"/>
                  </a:moveTo>
                  <a:cubicBezTo>
                    <a:pt x="70" y="9"/>
                    <a:pt x="70" y="9"/>
                    <a:pt x="70" y="9"/>
                  </a:cubicBezTo>
                  <a:cubicBezTo>
                    <a:pt x="72" y="14"/>
                    <a:pt x="73" y="19"/>
                    <a:pt x="75" y="22"/>
                  </a:cubicBezTo>
                  <a:cubicBezTo>
                    <a:pt x="76" y="25"/>
                    <a:pt x="77" y="27"/>
                    <a:pt x="78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1" y="25"/>
                    <a:pt x="80" y="18"/>
                  </a:cubicBezTo>
                  <a:cubicBezTo>
                    <a:pt x="80" y="16"/>
                    <a:pt x="80" y="13"/>
                    <a:pt x="79" y="11"/>
                  </a:cubicBezTo>
                  <a:cubicBezTo>
                    <a:pt x="76" y="10"/>
                    <a:pt x="73" y="9"/>
                    <a:pt x="70" y="8"/>
                  </a:cubicBezTo>
                  <a:moveTo>
                    <a:pt x="139" y="68"/>
                  </a:moveTo>
                  <a:cubicBezTo>
                    <a:pt x="139" y="68"/>
                    <a:pt x="137" y="60"/>
                    <a:pt x="140" y="51"/>
                  </a:cubicBezTo>
                  <a:cubicBezTo>
                    <a:pt x="144" y="43"/>
                    <a:pt x="150" y="39"/>
                    <a:pt x="151" y="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2" y="40"/>
                    <a:pt x="146" y="44"/>
                    <a:pt x="143" y="53"/>
                  </a:cubicBezTo>
                  <a:cubicBezTo>
                    <a:pt x="140" y="61"/>
                    <a:pt x="140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moveTo>
                    <a:pt x="113" y="66"/>
                  </a:moveTo>
                  <a:cubicBezTo>
                    <a:pt x="112" y="66"/>
                    <a:pt x="112" y="57"/>
                    <a:pt x="118" y="46"/>
                  </a:cubicBezTo>
                  <a:cubicBezTo>
                    <a:pt x="123" y="37"/>
                    <a:pt x="131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26" y="38"/>
                    <a:pt x="120" y="48"/>
                  </a:cubicBezTo>
                  <a:cubicBezTo>
                    <a:pt x="115" y="57"/>
                    <a:pt x="114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moveTo>
                    <a:pt x="95" y="58"/>
                  </a:moveTo>
                  <a:cubicBezTo>
                    <a:pt x="95" y="58"/>
                    <a:pt x="95" y="58"/>
                    <a:pt x="95" y="58"/>
                  </a:cubicBezTo>
                  <a:cubicBezTo>
                    <a:pt x="94" y="58"/>
                    <a:pt x="94" y="49"/>
                    <a:pt x="99" y="40"/>
                  </a:cubicBezTo>
                  <a:cubicBezTo>
                    <a:pt x="104" y="31"/>
                    <a:pt x="110" y="25"/>
                    <a:pt x="111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2" y="26"/>
                    <a:pt x="106" y="32"/>
                    <a:pt x="102" y="41"/>
                  </a:cubicBezTo>
                  <a:cubicBezTo>
                    <a:pt x="97" y="50"/>
                    <a:pt x="95" y="58"/>
                    <a:pt x="95" y="58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48" y="95"/>
                    <a:pt x="64" y="96"/>
                  </a:cubicBezTo>
                  <a:cubicBezTo>
                    <a:pt x="65" y="96"/>
                    <a:pt x="68" y="96"/>
                    <a:pt x="71" y="96"/>
                  </a:cubicBezTo>
                  <a:cubicBezTo>
                    <a:pt x="77" y="96"/>
                    <a:pt x="86" y="96"/>
                    <a:pt x="97" y="96"/>
                  </a:cubicBezTo>
                  <a:cubicBezTo>
                    <a:pt x="96" y="95"/>
                    <a:pt x="94" y="94"/>
                    <a:pt x="93" y="92"/>
                  </a:cubicBezTo>
                  <a:cubicBezTo>
                    <a:pt x="74" y="91"/>
                    <a:pt x="57" y="89"/>
                    <a:pt x="44" y="86"/>
                  </a:cubicBezTo>
                  <a:cubicBezTo>
                    <a:pt x="36" y="84"/>
                    <a:pt x="29" y="81"/>
                    <a:pt x="25" y="80"/>
                  </a:cubicBezTo>
                  <a:cubicBezTo>
                    <a:pt x="22" y="79"/>
                    <a:pt x="21" y="78"/>
                    <a:pt x="20" y="77"/>
                  </a:cubicBezTo>
                  <a:cubicBezTo>
                    <a:pt x="16" y="79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4" y="79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0" y="75"/>
                    <a:pt x="22" y="74"/>
                    <a:pt x="25" y="73"/>
                  </a:cubicBezTo>
                  <a:cubicBezTo>
                    <a:pt x="31" y="69"/>
                    <a:pt x="41" y="66"/>
                    <a:pt x="52" y="66"/>
                  </a:cubicBezTo>
                  <a:cubicBezTo>
                    <a:pt x="54" y="66"/>
                    <a:pt x="57" y="66"/>
                    <a:pt x="59" y="66"/>
                  </a:cubicBezTo>
                  <a:cubicBezTo>
                    <a:pt x="66" y="67"/>
                    <a:pt x="72" y="70"/>
                    <a:pt x="77" y="74"/>
                  </a:cubicBezTo>
                  <a:cubicBezTo>
                    <a:pt x="82" y="77"/>
                    <a:pt x="86" y="81"/>
                    <a:pt x="89" y="84"/>
                  </a:cubicBezTo>
                  <a:cubicBezTo>
                    <a:pt x="90" y="86"/>
                    <a:pt x="91" y="87"/>
                    <a:pt x="92" y="89"/>
                  </a:cubicBezTo>
                  <a:cubicBezTo>
                    <a:pt x="97" y="89"/>
                    <a:pt x="101" y="89"/>
                    <a:pt x="106" y="89"/>
                  </a:cubicBezTo>
                  <a:cubicBezTo>
                    <a:pt x="107" y="89"/>
                    <a:pt x="109" y="89"/>
                    <a:pt x="111" y="89"/>
                  </a:cubicBezTo>
                  <a:cubicBezTo>
                    <a:pt x="136" y="88"/>
                    <a:pt x="160" y="88"/>
                    <a:pt x="177" y="88"/>
                  </a:cubicBezTo>
                  <a:cubicBezTo>
                    <a:pt x="185" y="88"/>
                    <a:pt x="192" y="88"/>
                    <a:pt x="197" y="87"/>
                  </a:cubicBezTo>
                  <a:cubicBezTo>
                    <a:pt x="202" y="88"/>
                    <a:pt x="205" y="88"/>
                    <a:pt x="205" y="88"/>
                  </a:cubicBezTo>
                  <a:cubicBezTo>
                    <a:pt x="205" y="88"/>
                    <a:pt x="202" y="88"/>
                    <a:pt x="197" y="89"/>
                  </a:cubicBezTo>
                  <a:cubicBezTo>
                    <a:pt x="192" y="89"/>
                    <a:pt x="185" y="89"/>
                    <a:pt x="177" y="90"/>
                  </a:cubicBezTo>
                  <a:cubicBezTo>
                    <a:pt x="160" y="90"/>
                    <a:pt x="137" y="92"/>
                    <a:pt x="111" y="92"/>
                  </a:cubicBezTo>
                  <a:cubicBezTo>
                    <a:pt x="109" y="92"/>
                    <a:pt x="108" y="92"/>
                    <a:pt x="106" y="92"/>
                  </a:cubicBezTo>
                  <a:cubicBezTo>
                    <a:pt x="102" y="92"/>
                    <a:pt x="98" y="92"/>
                    <a:pt x="95" y="92"/>
                  </a:cubicBezTo>
                  <a:cubicBezTo>
                    <a:pt x="96" y="94"/>
                    <a:pt x="97" y="95"/>
                    <a:pt x="97" y="96"/>
                  </a:cubicBezTo>
                  <a:cubicBezTo>
                    <a:pt x="112" y="95"/>
                    <a:pt x="131" y="95"/>
                    <a:pt x="149" y="94"/>
                  </a:cubicBezTo>
                  <a:cubicBezTo>
                    <a:pt x="179" y="93"/>
                    <a:pt x="207" y="92"/>
                    <a:pt x="213" y="92"/>
                  </a:cubicBezTo>
                  <a:cubicBezTo>
                    <a:pt x="213" y="92"/>
                    <a:pt x="214" y="92"/>
                    <a:pt x="214" y="92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24" y="92"/>
                    <a:pt x="228" y="79"/>
                    <a:pt x="228" y="68"/>
                  </a:cubicBezTo>
                  <a:cubicBezTo>
                    <a:pt x="228" y="60"/>
                    <a:pt x="226" y="52"/>
                    <a:pt x="221" y="51"/>
                  </a:cubicBezTo>
                  <a:cubicBezTo>
                    <a:pt x="217" y="49"/>
                    <a:pt x="134" y="26"/>
                    <a:pt x="82" y="12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3"/>
                    <a:pt x="82" y="27"/>
                    <a:pt x="81" y="29"/>
                  </a:cubicBezTo>
                  <a:cubicBezTo>
                    <a:pt x="85" y="22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2" y="20"/>
                    <a:pt x="85" y="25"/>
                    <a:pt x="82" y="35"/>
                  </a:cubicBezTo>
                  <a:cubicBezTo>
                    <a:pt x="78" y="45"/>
                    <a:pt x="78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5" y="44"/>
                    <a:pt x="79" y="34"/>
                  </a:cubicBezTo>
                  <a:cubicBezTo>
                    <a:pt x="79" y="34"/>
                    <a:pt x="79" y="33"/>
                    <a:pt x="80" y="32"/>
                  </a:cubicBezTo>
                  <a:cubicBezTo>
                    <a:pt x="79" y="32"/>
                    <a:pt x="78" y="31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3" y="29"/>
                    <a:pt x="71" y="29"/>
                    <a:pt x="69" y="30"/>
                  </a:cubicBezTo>
                  <a:cubicBezTo>
                    <a:pt x="66" y="30"/>
                    <a:pt x="62" y="30"/>
                    <a:pt x="57" y="32"/>
                  </a:cubicBezTo>
                  <a:cubicBezTo>
                    <a:pt x="55" y="32"/>
                    <a:pt x="53" y="33"/>
                    <a:pt x="51" y="34"/>
                  </a:cubicBezTo>
                  <a:cubicBezTo>
                    <a:pt x="49" y="35"/>
                    <a:pt x="48" y="37"/>
                    <a:pt x="49" y="39"/>
                  </a:cubicBezTo>
                  <a:cubicBezTo>
                    <a:pt x="49" y="41"/>
                    <a:pt x="51" y="43"/>
                    <a:pt x="53" y="43"/>
                  </a:cubicBezTo>
                  <a:cubicBezTo>
                    <a:pt x="54" y="43"/>
                    <a:pt x="55" y="44"/>
                    <a:pt x="56" y="44"/>
                  </a:cubicBezTo>
                  <a:cubicBezTo>
                    <a:pt x="57" y="44"/>
                    <a:pt x="58" y="43"/>
                    <a:pt x="59" y="43"/>
                  </a:cubicBezTo>
                  <a:cubicBezTo>
                    <a:pt x="64" y="42"/>
                    <a:pt x="67" y="40"/>
                    <a:pt x="70" y="39"/>
                  </a:cubicBezTo>
                  <a:cubicBezTo>
                    <a:pt x="75" y="35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3"/>
                    <a:pt x="77" y="36"/>
                    <a:pt x="71" y="40"/>
                  </a:cubicBezTo>
                  <a:cubicBezTo>
                    <a:pt x="68" y="42"/>
                    <a:pt x="65" y="45"/>
                    <a:pt x="60" y="46"/>
                  </a:cubicBezTo>
                  <a:cubicBezTo>
                    <a:pt x="58" y="46"/>
                    <a:pt x="57" y="46"/>
                    <a:pt x="56" y="46"/>
                  </a:cubicBezTo>
                  <a:cubicBezTo>
                    <a:pt x="54" y="46"/>
                    <a:pt x="53" y="46"/>
                    <a:pt x="52" y="46"/>
                  </a:cubicBezTo>
                  <a:cubicBezTo>
                    <a:pt x="49" y="45"/>
                    <a:pt x="46" y="43"/>
                    <a:pt x="46" y="40"/>
                  </a:cubicBezTo>
                  <a:cubicBezTo>
                    <a:pt x="45" y="36"/>
                    <a:pt x="47" y="33"/>
                    <a:pt x="50" y="32"/>
                  </a:cubicBezTo>
                  <a:cubicBezTo>
                    <a:pt x="52" y="30"/>
                    <a:pt x="55" y="30"/>
                    <a:pt x="57" y="29"/>
                  </a:cubicBezTo>
                  <a:cubicBezTo>
                    <a:pt x="61" y="28"/>
                    <a:pt x="66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28"/>
                    <a:pt x="74" y="28"/>
                    <a:pt x="76" y="28"/>
                  </a:cubicBezTo>
                  <a:cubicBezTo>
                    <a:pt x="75" y="27"/>
                    <a:pt x="74" y="25"/>
                    <a:pt x="73" y="23"/>
                  </a:cubicBezTo>
                  <a:cubicBezTo>
                    <a:pt x="71" y="20"/>
                    <a:pt x="69" y="15"/>
                    <a:pt x="68" y="10"/>
                  </a:cubicBezTo>
                  <a:cubicBezTo>
                    <a:pt x="68" y="9"/>
                    <a:pt x="67" y="8"/>
                    <a:pt x="67" y="7"/>
                  </a:cubicBezTo>
                  <a:cubicBezTo>
                    <a:pt x="51" y="3"/>
                    <a:pt x="41" y="0"/>
                    <a:pt x="4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13">
              <a:extLst>
                <a:ext uri="{FF2B5EF4-FFF2-40B4-BE49-F238E27FC236}">
                  <a16:creationId xmlns:a16="http://schemas.microsoft.com/office/drawing/2014/main" id="{AC501D20-55E2-4B8E-9D42-605E70AB3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51438"/>
              <a:ext cx="79375" cy="127000"/>
            </a:xfrm>
            <a:custGeom>
              <a:avLst/>
              <a:gdLst>
                <a:gd name="T0" fmla="*/ 21 w 21"/>
                <a:gd name="T1" fmla="*/ 0 h 34"/>
                <a:gd name="T2" fmla="*/ 6 w 21"/>
                <a:gd name="T3" fmla="*/ 14 h 34"/>
                <a:gd name="T4" fmla="*/ 1 w 21"/>
                <a:gd name="T5" fmla="*/ 34 h 34"/>
                <a:gd name="T6" fmla="*/ 1 w 21"/>
                <a:gd name="T7" fmla="*/ 34 h 34"/>
                <a:gd name="T8" fmla="*/ 1 w 21"/>
                <a:gd name="T9" fmla="*/ 34 h 34"/>
                <a:gd name="T10" fmla="*/ 8 w 21"/>
                <a:gd name="T11" fmla="*/ 16 h 34"/>
                <a:gd name="T12" fmla="*/ 21 w 21"/>
                <a:gd name="T13" fmla="*/ 0 h 34"/>
                <a:gd name="T14" fmla="*/ 21 w 21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cubicBezTo>
                    <a:pt x="19" y="0"/>
                    <a:pt x="11" y="5"/>
                    <a:pt x="6" y="14"/>
                  </a:cubicBezTo>
                  <a:cubicBezTo>
                    <a:pt x="0" y="25"/>
                    <a:pt x="0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3" y="25"/>
                    <a:pt x="8" y="16"/>
                  </a:cubicBezTo>
                  <a:cubicBezTo>
                    <a:pt x="14" y="6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14">
              <a:extLst>
                <a:ext uri="{FF2B5EF4-FFF2-40B4-BE49-F238E27FC236}">
                  <a16:creationId xmlns:a16="http://schemas.microsoft.com/office/drawing/2014/main" id="{E65991B6-60F7-4084-86A3-1E3672415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4450"/>
              <a:ext cx="68263" cy="123825"/>
            </a:xfrm>
            <a:custGeom>
              <a:avLst/>
              <a:gdLst>
                <a:gd name="T0" fmla="*/ 17 w 18"/>
                <a:gd name="T1" fmla="*/ 0 h 33"/>
                <a:gd name="T2" fmla="*/ 5 w 18"/>
                <a:gd name="T3" fmla="*/ 15 h 33"/>
                <a:gd name="T4" fmla="*/ 1 w 18"/>
                <a:gd name="T5" fmla="*/ 33 h 33"/>
                <a:gd name="T6" fmla="*/ 1 w 18"/>
                <a:gd name="T7" fmla="*/ 33 h 33"/>
                <a:gd name="T8" fmla="*/ 8 w 18"/>
                <a:gd name="T9" fmla="*/ 16 h 33"/>
                <a:gd name="T10" fmla="*/ 17 w 18"/>
                <a:gd name="T11" fmla="*/ 0 h 33"/>
                <a:gd name="T12" fmla="*/ 17 w 18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3">
                  <a:moveTo>
                    <a:pt x="17" y="0"/>
                  </a:moveTo>
                  <a:cubicBezTo>
                    <a:pt x="16" y="0"/>
                    <a:pt x="10" y="6"/>
                    <a:pt x="5" y="15"/>
                  </a:cubicBezTo>
                  <a:cubicBezTo>
                    <a:pt x="0" y="24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3" y="25"/>
                    <a:pt x="8" y="16"/>
                  </a:cubicBezTo>
                  <a:cubicBezTo>
                    <a:pt x="12" y="7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215">
              <a:extLst>
                <a:ext uri="{FF2B5EF4-FFF2-40B4-BE49-F238E27FC236}">
                  <a16:creationId xmlns:a16="http://schemas.microsoft.com/office/drawing/2014/main" id="{4A6BDD28-D672-423B-9102-627687AA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102225"/>
              <a:ext cx="65088" cy="131763"/>
            </a:xfrm>
            <a:custGeom>
              <a:avLst/>
              <a:gdLst>
                <a:gd name="T0" fmla="*/ 16 w 17"/>
                <a:gd name="T1" fmla="*/ 0 h 35"/>
                <a:gd name="T2" fmla="*/ 6 w 17"/>
                <a:gd name="T3" fmla="*/ 10 h 35"/>
                <a:gd name="T4" fmla="*/ 6 w 17"/>
                <a:gd name="T5" fmla="*/ 12 h 35"/>
                <a:gd name="T6" fmla="*/ 6 w 17"/>
                <a:gd name="T7" fmla="*/ 12 h 35"/>
                <a:gd name="T8" fmla="*/ 5 w 17"/>
                <a:gd name="T9" fmla="*/ 12 h 35"/>
                <a:gd name="T10" fmla="*/ 5 w 17"/>
                <a:gd name="T11" fmla="*/ 12 h 35"/>
                <a:gd name="T12" fmla="*/ 6 w 17"/>
                <a:gd name="T13" fmla="*/ 15 h 35"/>
                <a:gd name="T14" fmla="*/ 6 w 17"/>
                <a:gd name="T15" fmla="*/ 15 h 35"/>
                <a:gd name="T16" fmla="*/ 5 w 17"/>
                <a:gd name="T17" fmla="*/ 13 h 35"/>
                <a:gd name="T18" fmla="*/ 4 w 17"/>
                <a:gd name="T19" fmla="*/ 15 h 35"/>
                <a:gd name="T20" fmla="*/ 2 w 17"/>
                <a:gd name="T21" fmla="*/ 35 h 35"/>
                <a:gd name="T22" fmla="*/ 2 w 17"/>
                <a:gd name="T23" fmla="*/ 35 h 35"/>
                <a:gd name="T24" fmla="*/ 7 w 17"/>
                <a:gd name="T25" fmla="*/ 16 h 35"/>
                <a:gd name="T26" fmla="*/ 16 w 17"/>
                <a:gd name="T27" fmla="*/ 0 h 35"/>
                <a:gd name="T28" fmla="*/ 16 w 1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35">
                  <a:moveTo>
                    <a:pt x="16" y="0"/>
                  </a:moveTo>
                  <a:cubicBezTo>
                    <a:pt x="15" y="0"/>
                    <a:pt x="10" y="3"/>
                    <a:pt x="6" y="10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4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0" y="2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26"/>
                    <a:pt x="7" y="16"/>
                  </a:cubicBezTo>
                  <a:cubicBezTo>
                    <a:pt x="10" y="6"/>
                    <a:pt x="17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216">
              <a:extLst>
                <a:ext uri="{FF2B5EF4-FFF2-40B4-BE49-F238E27FC236}">
                  <a16:creationId xmlns:a16="http://schemas.microsoft.com/office/drawing/2014/main" id="{933CB4C9-1977-405E-BC79-6F75ADCFA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254" y="5056188"/>
              <a:ext cx="57150" cy="101600"/>
            </a:xfrm>
            <a:custGeom>
              <a:avLst/>
              <a:gdLst>
                <a:gd name="T0" fmla="*/ 10 w 15"/>
                <a:gd name="T1" fmla="*/ 22 h 27"/>
                <a:gd name="T2" fmla="*/ 13 w 15"/>
                <a:gd name="T3" fmla="*/ 25 h 27"/>
                <a:gd name="T4" fmla="*/ 14 w 15"/>
                <a:gd name="T5" fmla="*/ 27 h 27"/>
                <a:gd name="T6" fmla="*/ 14 w 15"/>
                <a:gd name="T7" fmla="*/ 27 h 27"/>
                <a:gd name="T8" fmla="*/ 13 w 15"/>
                <a:gd name="T9" fmla="*/ 24 h 27"/>
                <a:gd name="T10" fmla="*/ 12 w 15"/>
                <a:gd name="T11" fmla="*/ 23 h 27"/>
                <a:gd name="T12" fmla="*/ 10 w 15"/>
                <a:gd name="T13" fmla="*/ 22 h 27"/>
                <a:gd name="T14" fmla="*/ 10 w 15"/>
                <a:gd name="T15" fmla="*/ 22 h 27"/>
                <a:gd name="T16" fmla="*/ 12 w 15"/>
                <a:gd name="T17" fmla="*/ 4 h 27"/>
                <a:gd name="T18" fmla="*/ 12 w 15"/>
                <a:gd name="T19" fmla="*/ 4 h 27"/>
                <a:gd name="T20" fmla="*/ 13 w 15"/>
                <a:gd name="T21" fmla="*/ 11 h 27"/>
                <a:gd name="T22" fmla="*/ 13 w 15"/>
                <a:gd name="T23" fmla="*/ 24 h 27"/>
                <a:gd name="T24" fmla="*/ 14 w 15"/>
                <a:gd name="T25" fmla="*/ 24 h 27"/>
                <a:gd name="T26" fmla="*/ 14 w 15"/>
                <a:gd name="T27" fmla="*/ 24 h 27"/>
                <a:gd name="T28" fmla="*/ 14 w 15"/>
                <a:gd name="T29" fmla="*/ 22 h 27"/>
                <a:gd name="T30" fmla="*/ 15 w 15"/>
                <a:gd name="T31" fmla="*/ 11 h 27"/>
                <a:gd name="T32" fmla="*/ 15 w 15"/>
                <a:gd name="T33" fmla="*/ 5 h 27"/>
                <a:gd name="T34" fmla="*/ 15 w 15"/>
                <a:gd name="T35" fmla="*/ 5 h 27"/>
                <a:gd name="T36" fmla="*/ 12 w 15"/>
                <a:gd name="T37" fmla="*/ 4 h 27"/>
                <a:gd name="T38" fmla="*/ 0 w 15"/>
                <a:gd name="T39" fmla="*/ 0 h 27"/>
                <a:gd name="T40" fmla="*/ 0 w 15"/>
                <a:gd name="T41" fmla="*/ 0 h 27"/>
                <a:gd name="T42" fmla="*/ 1 w 15"/>
                <a:gd name="T43" fmla="*/ 3 h 27"/>
                <a:gd name="T44" fmla="*/ 6 w 15"/>
                <a:gd name="T45" fmla="*/ 16 h 27"/>
                <a:gd name="T46" fmla="*/ 9 w 15"/>
                <a:gd name="T47" fmla="*/ 21 h 27"/>
                <a:gd name="T48" fmla="*/ 11 w 15"/>
                <a:gd name="T49" fmla="*/ 22 h 27"/>
                <a:gd name="T50" fmla="*/ 8 w 15"/>
                <a:gd name="T51" fmla="*/ 15 h 27"/>
                <a:gd name="T52" fmla="*/ 3 w 15"/>
                <a:gd name="T53" fmla="*/ 2 h 27"/>
                <a:gd name="T54" fmla="*/ 3 w 15"/>
                <a:gd name="T55" fmla="*/ 1 h 27"/>
                <a:gd name="T56" fmla="*/ 3 w 15"/>
                <a:gd name="T57" fmla="*/ 1 h 27"/>
                <a:gd name="T58" fmla="*/ 0 w 15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7">
                  <a:moveTo>
                    <a:pt x="10" y="22"/>
                  </a:moveTo>
                  <a:cubicBezTo>
                    <a:pt x="11" y="24"/>
                    <a:pt x="12" y="25"/>
                    <a:pt x="13" y="25"/>
                  </a:cubicBezTo>
                  <a:cubicBezTo>
                    <a:pt x="13" y="26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3" y="24"/>
                  </a:cubicBezTo>
                  <a:cubicBezTo>
                    <a:pt x="13" y="24"/>
                    <a:pt x="12" y="23"/>
                    <a:pt x="12" y="23"/>
                  </a:cubicBezTo>
                  <a:cubicBezTo>
                    <a:pt x="11" y="23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8"/>
                    <a:pt x="13" y="22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4" y="22"/>
                  </a:cubicBezTo>
                  <a:cubicBezTo>
                    <a:pt x="15" y="20"/>
                    <a:pt x="15" y="16"/>
                    <a:pt x="15" y="11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3" y="4"/>
                    <a:pt x="12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8"/>
                    <a:pt x="4" y="13"/>
                    <a:pt x="6" y="16"/>
                  </a:cubicBezTo>
                  <a:cubicBezTo>
                    <a:pt x="7" y="18"/>
                    <a:pt x="8" y="20"/>
                    <a:pt x="9" y="21"/>
                  </a:cubicBezTo>
                  <a:cubicBezTo>
                    <a:pt x="10" y="21"/>
                    <a:pt x="11" y="21"/>
                    <a:pt x="11" y="22"/>
                  </a:cubicBezTo>
                  <a:cubicBezTo>
                    <a:pt x="10" y="20"/>
                    <a:pt x="9" y="18"/>
                    <a:pt x="8" y="15"/>
                  </a:cubicBezTo>
                  <a:cubicBezTo>
                    <a:pt x="6" y="12"/>
                    <a:pt x="5" y="7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217">
              <a:extLst>
                <a:ext uri="{FF2B5EF4-FFF2-40B4-BE49-F238E27FC236}">
                  <a16:creationId xmlns:a16="http://schemas.microsoft.com/office/drawing/2014/main" id="{492E0BFD-A836-408D-8E2B-516EF643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54" y="5286375"/>
              <a:ext cx="265113" cy="79375"/>
            </a:xfrm>
            <a:custGeom>
              <a:avLst/>
              <a:gdLst>
                <a:gd name="T0" fmla="*/ 32 w 70"/>
                <a:gd name="T1" fmla="*/ 0 h 21"/>
                <a:gd name="T2" fmla="*/ 6 w 70"/>
                <a:gd name="T3" fmla="*/ 6 h 21"/>
                <a:gd name="T4" fmla="*/ 0 w 70"/>
                <a:gd name="T5" fmla="*/ 9 h 21"/>
                <a:gd name="T6" fmla="*/ 24 w 70"/>
                <a:gd name="T7" fmla="*/ 16 h 21"/>
                <a:gd name="T8" fmla="*/ 70 w 70"/>
                <a:gd name="T9" fmla="*/ 21 h 21"/>
                <a:gd name="T10" fmla="*/ 67 w 70"/>
                <a:gd name="T11" fmla="*/ 18 h 21"/>
                <a:gd name="T12" fmla="*/ 39 w 70"/>
                <a:gd name="T13" fmla="*/ 1 h 21"/>
                <a:gd name="T14" fmla="*/ 32 w 7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1">
                  <a:moveTo>
                    <a:pt x="32" y="0"/>
                  </a:moveTo>
                  <a:cubicBezTo>
                    <a:pt x="21" y="0"/>
                    <a:pt x="12" y="4"/>
                    <a:pt x="6" y="6"/>
                  </a:cubicBezTo>
                  <a:cubicBezTo>
                    <a:pt x="4" y="7"/>
                    <a:pt x="2" y="8"/>
                    <a:pt x="0" y="9"/>
                  </a:cubicBezTo>
                  <a:cubicBezTo>
                    <a:pt x="4" y="10"/>
                    <a:pt x="13" y="13"/>
                    <a:pt x="24" y="16"/>
                  </a:cubicBezTo>
                  <a:cubicBezTo>
                    <a:pt x="37" y="18"/>
                    <a:pt x="52" y="20"/>
                    <a:pt x="70" y="21"/>
                  </a:cubicBezTo>
                  <a:cubicBezTo>
                    <a:pt x="69" y="20"/>
                    <a:pt x="68" y="19"/>
                    <a:pt x="67" y="18"/>
                  </a:cubicBezTo>
                  <a:cubicBezTo>
                    <a:pt x="61" y="12"/>
                    <a:pt x="52" y="3"/>
                    <a:pt x="39" y="1"/>
                  </a:cubicBezTo>
                  <a:cubicBezTo>
                    <a:pt x="36" y="1"/>
                    <a:pt x="34" y="0"/>
                    <a:pt x="3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218">
              <a:extLst>
                <a:ext uri="{FF2B5EF4-FFF2-40B4-BE49-F238E27FC236}">
                  <a16:creationId xmlns:a16="http://schemas.microsoft.com/office/drawing/2014/main" id="{152CB537-65AC-4D00-B248-0CF9BAB7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68263"/>
            </a:xfrm>
            <a:custGeom>
              <a:avLst/>
              <a:gdLst>
                <a:gd name="T0" fmla="*/ 24 w 35"/>
                <a:gd name="T1" fmla="*/ 0 h 18"/>
                <a:gd name="T2" fmla="*/ 12 w 35"/>
                <a:gd name="T3" fmla="*/ 1 h 18"/>
                <a:gd name="T4" fmla="*/ 5 w 35"/>
                <a:gd name="T5" fmla="*/ 4 h 18"/>
                <a:gd name="T6" fmla="*/ 1 w 35"/>
                <a:gd name="T7" fmla="*/ 12 h 18"/>
                <a:gd name="T8" fmla="*/ 7 w 35"/>
                <a:gd name="T9" fmla="*/ 18 h 18"/>
                <a:gd name="T10" fmla="*/ 11 w 35"/>
                <a:gd name="T11" fmla="*/ 18 h 18"/>
                <a:gd name="T12" fmla="*/ 15 w 35"/>
                <a:gd name="T13" fmla="*/ 18 h 18"/>
                <a:gd name="T14" fmla="*/ 26 w 35"/>
                <a:gd name="T15" fmla="*/ 12 h 18"/>
                <a:gd name="T16" fmla="*/ 34 w 35"/>
                <a:gd name="T17" fmla="*/ 4 h 18"/>
                <a:gd name="T18" fmla="*/ 34 w 35"/>
                <a:gd name="T19" fmla="*/ 4 h 18"/>
                <a:gd name="T20" fmla="*/ 25 w 35"/>
                <a:gd name="T21" fmla="*/ 11 h 18"/>
                <a:gd name="T22" fmla="*/ 14 w 35"/>
                <a:gd name="T23" fmla="*/ 15 h 18"/>
                <a:gd name="T24" fmla="*/ 11 w 35"/>
                <a:gd name="T25" fmla="*/ 16 h 18"/>
                <a:gd name="T26" fmla="*/ 8 w 35"/>
                <a:gd name="T27" fmla="*/ 15 h 18"/>
                <a:gd name="T28" fmla="*/ 4 w 35"/>
                <a:gd name="T29" fmla="*/ 11 h 18"/>
                <a:gd name="T30" fmla="*/ 6 w 35"/>
                <a:gd name="T31" fmla="*/ 6 h 18"/>
                <a:gd name="T32" fmla="*/ 12 w 35"/>
                <a:gd name="T33" fmla="*/ 4 h 18"/>
                <a:gd name="T34" fmla="*/ 24 w 35"/>
                <a:gd name="T35" fmla="*/ 2 h 18"/>
                <a:gd name="T36" fmla="*/ 29 w 35"/>
                <a:gd name="T37" fmla="*/ 1 h 18"/>
                <a:gd name="T38" fmla="*/ 32 w 35"/>
                <a:gd name="T39" fmla="*/ 1 h 18"/>
                <a:gd name="T40" fmla="*/ 32 w 35"/>
                <a:gd name="T41" fmla="*/ 1 h 18"/>
                <a:gd name="T42" fmla="*/ 34 w 35"/>
                <a:gd name="T43" fmla="*/ 2 h 18"/>
                <a:gd name="T44" fmla="*/ 34 w 35"/>
                <a:gd name="T45" fmla="*/ 2 h 18"/>
                <a:gd name="T46" fmla="*/ 35 w 35"/>
                <a:gd name="T47" fmla="*/ 1 h 18"/>
                <a:gd name="T48" fmla="*/ 33 w 35"/>
                <a:gd name="T49" fmla="*/ 1 h 18"/>
                <a:gd name="T50" fmla="*/ 31 w 35"/>
                <a:gd name="T51" fmla="*/ 0 h 18"/>
                <a:gd name="T52" fmla="*/ 24 w 35"/>
                <a:gd name="T53" fmla="*/ 0 h 18"/>
                <a:gd name="T54" fmla="*/ 24 w 35"/>
                <a:gd name="T5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18">
                  <a:moveTo>
                    <a:pt x="24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8" y="18"/>
                    <a:pt x="9" y="18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0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3" y="15"/>
                    <a:pt x="12" y="16"/>
                    <a:pt x="11" y="16"/>
                  </a:cubicBezTo>
                  <a:cubicBezTo>
                    <a:pt x="10" y="16"/>
                    <a:pt x="9" y="15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6" y="1"/>
                    <a:pt x="28" y="1"/>
                    <a:pt x="29" y="1"/>
                  </a:cubicBezTo>
                  <a:cubicBezTo>
                    <a:pt x="30" y="1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5" y="1"/>
                    <a:pt x="33" y="1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219">
              <a:extLst>
                <a:ext uri="{FF2B5EF4-FFF2-40B4-BE49-F238E27FC236}">
                  <a16:creationId xmlns:a16="http://schemas.microsoft.com/office/drawing/2014/main" id="{F3EBE4D5-5DB8-4237-A12B-946DBC14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367" y="5176838"/>
              <a:ext cx="55563" cy="109538"/>
            </a:xfrm>
            <a:custGeom>
              <a:avLst/>
              <a:gdLst>
                <a:gd name="T0" fmla="*/ 14 w 15"/>
                <a:gd name="T1" fmla="*/ 0 h 29"/>
                <a:gd name="T2" fmla="*/ 3 w 15"/>
                <a:gd name="T3" fmla="*/ 12 h 29"/>
                <a:gd name="T4" fmla="*/ 2 w 15"/>
                <a:gd name="T5" fmla="*/ 29 h 29"/>
                <a:gd name="T6" fmla="*/ 2 w 15"/>
                <a:gd name="T7" fmla="*/ 29 h 29"/>
                <a:gd name="T8" fmla="*/ 6 w 15"/>
                <a:gd name="T9" fmla="*/ 14 h 29"/>
                <a:gd name="T10" fmla="*/ 14 w 15"/>
                <a:gd name="T11" fmla="*/ 0 h 29"/>
                <a:gd name="T12" fmla="*/ 14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14" y="0"/>
                  </a:moveTo>
                  <a:cubicBezTo>
                    <a:pt x="13" y="0"/>
                    <a:pt x="7" y="4"/>
                    <a:pt x="3" y="12"/>
                  </a:cubicBezTo>
                  <a:cubicBezTo>
                    <a:pt x="0" y="21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2"/>
                    <a:pt x="6" y="14"/>
                  </a:cubicBezTo>
                  <a:cubicBezTo>
                    <a:pt x="9" y="5"/>
                    <a:pt x="15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220">
              <a:extLst>
                <a:ext uri="{FF2B5EF4-FFF2-40B4-BE49-F238E27FC236}">
                  <a16:creationId xmlns:a16="http://schemas.microsoft.com/office/drawing/2014/main" id="{7156A859-F9A1-4D49-B0CA-EEC21C005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179 w 187"/>
                <a:gd name="T1" fmla="*/ 11 h 16"/>
                <a:gd name="T2" fmla="*/ 159 w 187"/>
                <a:gd name="T3" fmla="*/ 12 h 16"/>
                <a:gd name="T4" fmla="*/ 93 w 187"/>
                <a:gd name="T5" fmla="*/ 13 h 16"/>
                <a:gd name="T6" fmla="*/ 88 w 187"/>
                <a:gd name="T7" fmla="*/ 13 h 16"/>
                <a:gd name="T8" fmla="*/ 74 w 187"/>
                <a:gd name="T9" fmla="*/ 13 h 16"/>
                <a:gd name="T10" fmla="*/ 77 w 187"/>
                <a:gd name="T11" fmla="*/ 16 h 16"/>
                <a:gd name="T12" fmla="*/ 88 w 187"/>
                <a:gd name="T13" fmla="*/ 16 h 16"/>
                <a:gd name="T14" fmla="*/ 93 w 187"/>
                <a:gd name="T15" fmla="*/ 16 h 16"/>
                <a:gd name="T16" fmla="*/ 159 w 187"/>
                <a:gd name="T17" fmla="*/ 14 h 16"/>
                <a:gd name="T18" fmla="*/ 179 w 187"/>
                <a:gd name="T19" fmla="*/ 13 h 16"/>
                <a:gd name="T20" fmla="*/ 187 w 187"/>
                <a:gd name="T21" fmla="*/ 12 h 16"/>
                <a:gd name="T22" fmla="*/ 179 w 187"/>
                <a:gd name="T23" fmla="*/ 11 h 16"/>
                <a:gd name="T24" fmla="*/ 2 w 187"/>
                <a:gd name="T25" fmla="*/ 1 h 16"/>
                <a:gd name="T26" fmla="*/ 2 w 187"/>
                <a:gd name="T27" fmla="*/ 1 h 16"/>
                <a:gd name="T28" fmla="*/ 7 w 187"/>
                <a:gd name="T29" fmla="*/ 4 h 16"/>
                <a:gd name="T30" fmla="*/ 26 w 187"/>
                <a:gd name="T31" fmla="*/ 10 h 16"/>
                <a:gd name="T32" fmla="*/ 75 w 187"/>
                <a:gd name="T33" fmla="*/ 16 h 16"/>
                <a:gd name="T34" fmla="*/ 72 w 187"/>
                <a:gd name="T35" fmla="*/ 13 h 16"/>
                <a:gd name="T36" fmla="*/ 26 w 187"/>
                <a:gd name="T37" fmla="*/ 8 h 16"/>
                <a:gd name="T38" fmla="*/ 2 w 187"/>
                <a:gd name="T39" fmla="*/ 1 h 16"/>
                <a:gd name="T40" fmla="*/ 0 w 187"/>
                <a:gd name="T41" fmla="*/ 0 h 16"/>
                <a:gd name="T42" fmla="*/ 0 w 187"/>
                <a:gd name="T43" fmla="*/ 0 h 16"/>
                <a:gd name="T44" fmla="*/ 0 w 187"/>
                <a:gd name="T45" fmla="*/ 0 h 16"/>
                <a:gd name="T46" fmla="*/ 0 w 187"/>
                <a:gd name="T47" fmla="*/ 0 h 16"/>
                <a:gd name="T48" fmla="*/ 0 w 187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6">
                  <a:moveTo>
                    <a:pt x="179" y="11"/>
                  </a:move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91" y="13"/>
                    <a:pt x="89" y="13"/>
                    <a:pt x="88" y="13"/>
                  </a:cubicBezTo>
                  <a:cubicBezTo>
                    <a:pt x="83" y="13"/>
                    <a:pt x="79" y="13"/>
                    <a:pt x="74" y="13"/>
                  </a:cubicBezTo>
                  <a:cubicBezTo>
                    <a:pt x="75" y="14"/>
                    <a:pt x="76" y="15"/>
                    <a:pt x="77" y="16"/>
                  </a:cubicBezTo>
                  <a:cubicBezTo>
                    <a:pt x="80" y="16"/>
                    <a:pt x="84" y="16"/>
                    <a:pt x="88" y="16"/>
                  </a:cubicBezTo>
                  <a:cubicBezTo>
                    <a:pt x="90" y="16"/>
                    <a:pt x="91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3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39" y="13"/>
                    <a:pt x="56" y="15"/>
                    <a:pt x="75" y="16"/>
                  </a:cubicBezTo>
                  <a:cubicBezTo>
                    <a:pt x="74" y="15"/>
                    <a:pt x="73" y="14"/>
                    <a:pt x="72" y="13"/>
                  </a:cubicBezTo>
                  <a:cubicBezTo>
                    <a:pt x="54" y="12"/>
                    <a:pt x="39" y="10"/>
                    <a:pt x="26" y="8"/>
                  </a:cubicBezTo>
                  <a:cubicBezTo>
                    <a:pt x="15" y="5"/>
                    <a:pt x="6" y="2"/>
                    <a:pt x="2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221">
              <a:extLst>
                <a:ext uri="{FF2B5EF4-FFF2-40B4-BE49-F238E27FC236}">
                  <a16:creationId xmlns:a16="http://schemas.microsoft.com/office/drawing/2014/main" id="{C11913E3-E83A-4A3D-9F59-DDFF7C222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8438"/>
              <a:ext cx="315913" cy="114300"/>
            </a:xfrm>
            <a:custGeom>
              <a:avLst/>
              <a:gdLst>
                <a:gd name="T0" fmla="*/ 39 w 84"/>
                <a:gd name="T1" fmla="*/ 0 h 30"/>
                <a:gd name="T2" fmla="*/ 12 w 84"/>
                <a:gd name="T3" fmla="*/ 7 h 30"/>
                <a:gd name="T4" fmla="*/ 5 w 84"/>
                <a:gd name="T5" fmla="*/ 10 h 30"/>
                <a:gd name="T6" fmla="*/ 5 w 84"/>
                <a:gd name="T7" fmla="*/ 10 h 30"/>
                <a:gd name="T8" fmla="*/ 0 w 84"/>
                <a:gd name="T9" fmla="*/ 14 h 30"/>
                <a:gd name="T10" fmla="*/ 0 w 84"/>
                <a:gd name="T11" fmla="*/ 14 h 30"/>
                <a:gd name="T12" fmla="*/ 7 w 84"/>
                <a:gd name="T13" fmla="*/ 11 h 30"/>
                <a:gd name="T14" fmla="*/ 7 w 84"/>
                <a:gd name="T15" fmla="*/ 11 h 30"/>
                <a:gd name="T16" fmla="*/ 13 w 84"/>
                <a:gd name="T17" fmla="*/ 8 h 30"/>
                <a:gd name="T18" fmla="*/ 39 w 84"/>
                <a:gd name="T19" fmla="*/ 2 h 30"/>
                <a:gd name="T20" fmla="*/ 46 w 84"/>
                <a:gd name="T21" fmla="*/ 3 h 30"/>
                <a:gd name="T22" fmla="*/ 74 w 84"/>
                <a:gd name="T23" fmla="*/ 20 h 30"/>
                <a:gd name="T24" fmla="*/ 77 w 84"/>
                <a:gd name="T25" fmla="*/ 23 h 30"/>
                <a:gd name="T26" fmla="*/ 80 w 84"/>
                <a:gd name="T27" fmla="*/ 26 h 30"/>
                <a:gd name="T28" fmla="*/ 84 w 84"/>
                <a:gd name="T29" fmla="*/ 30 h 30"/>
                <a:gd name="T30" fmla="*/ 84 w 84"/>
                <a:gd name="T31" fmla="*/ 30 h 30"/>
                <a:gd name="T32" fmla="*/ 82 w 84"/>
                <a:gd name="T33" fmla="*/ 26 h 30"/>
                <a:gd name="T34" fmla="*/ 79 w 84"/>
                <a:gd name="T35" fmla="*/ 23 h 30"/>
                <a:gd name="T36" fmla="*/ 76 w 84"/>
                <a:gd name="T37" fmla="*/ 18 h 30"/>
                <a:gd name="T38" fmla="*/ 64 w 84"/>
                <a:gd name="T39" fmla="*/ 8 h 30"/>
                <a:gd name="T40" fmla="*/ 46 w 84"/>
                <a:gd name="T41" fmla="*/ 0 h 30"/>
                <a:gd name="T42" fmla="*/ 39 w 8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0">
                  <a:moveTo>
                    <a:pt x="39" y="0"/>
                  </a:moveTo>
                  <a:cubicBezTo>
                    <a:pt x="28" y="0"/>
                    <a:pt x="18" y="3"/>
                    <a:pt x="12" y="7"/>
                  </a:cubicBezTo>
                  <a:cubicBezTo>
                    <a:pt x="9" y="8"/>
                    <a:pt x="7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" y="13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9"/>
                    <a:pt x="13" y="8"/>
                  </a:cubicBezTo>
                  <a:cubicBezTo>
                    <a:pt x="19" y="6"/>
                    <a:pt x="28" y="2"/>
                    <a:pt x="39" y="2"/>
                  </a:cubicBezTo>
                  <a:cubicBezTo>
                    <a:pt x="41" y="2"/>
                    <a:pt x="43" y="3"/>
                    <a:pt x="46" y="3"/>
                  </a:cubicBezTo>
                  <a:cubicBezTo>
                    <a:pt x="59" y="5"/>
                    <a:pt x="68" y="14"/>
                    <a:pt x="74" y="20"/>
                  </a:cubicBezTo>
                  <a:cubicBezTo>
                    <a:pt x="75" y="21"/>
                    <a:pt x="76" y="22"/>
                    <a:pt x="77" y="23"/>
                  </a:cubicBezTo>
                  <a:cubicBezTo>
                    <a:pt x="78" y="24"/>
                    <a:pt x="79" y="25"/>
                    <a:pt x="80" y="26"/>
                  </a:cubicBezTo>
                  <a:cubicBezTo>
                    <a:pt x="81" y="28"/>
                    <a:pt x="83" y="29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9"/>
                    <a:pt x="83" y="28"/>
                    <a:pt x="82" y="26"/>
                  </a:cubicBezTo>
                  <a:cubicBezTo>
                    <a:pt x="81" y="25"/>
                    <a:pt x="80" y="24"/>
                    <a:pt x="79" y="23"/>
                  </a:cubicBezTo>
                  <a:cubicBezTo>
                    <a:pt x="78" y="21"/>
                    <a:pt x="77" y="20"/>
                    <a:pt x="76" y="18"/>
                  </a:cubicBezTo>
                  <a:cubicBezTo>
                    <a:pt x="73" y="15"/>
                    <a:pt x="69" y="11"/>
                    <a:pt x="64" y="8"/>
                  </a:cubicBezTo>
                  <a:cubicBezTo>
                    <a:pt x="59" y="4"/>
                    <a:pt x="53" y="1"/>
                    <a:pt x="46" y="0"/>
                  </a:cubicBezTo>
                  <a:cubicBezTo>
                    <a:pt x="44" y="0"/>
                    <a:pt x="41" y="0"/>
                    <a:pt x="39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222">
              <a:extLst>
                <a:ext uri="{FF2B5EF4-FFF2-40B4-BE49-F238E27FC236}">
                  <a16:creationId xmlns:a16="http://schemas.microsoft.com/office/drawing/2014/main" id="{937D94AB-C2DD-418F-A18F-10BED9E2C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329" y="4433887"/>
              <a:ext cx="2549525" cy="995363"/>
            </a:xfrm>
            <a:custGeom>
              <a:avLst/>
              <a:gdLst>
                <a:gd name="T0" fmla="*/ 378 w 675"/>
                <a:gd name="T1" fmla="*/ 0 h 264"/>
                <a:gd name="T2" fmla="*/ 343 w 675"/>
                <a:gd name="T3" fmla="*/ 72 h 264"/>
                <a:gd name="T4" fmla="*/ 106 w 675"/>
                <a:gd name="T5" fmla="*/ 17 h 264"/>
                <a:gd name="T6" fmla="*/ 10 w 675"/>
                <a:gd name="T7" fmla="*/ 78 h 264"/>
                <a:gd name="T8" fmla="*/ 55 w 675"/>
                <a:gd name="T9" fmla="*/ 207 h 264"/>
                <a:gd name="T10" fmla="*/ 387 w 675"/>
                <a:gd name="T11" fmla="*/ 264 h 264"/>
                <a:gd name="T12" fmla="*/ 496 w 675"/>
                <a:gd name="T13" fmla="*/ 264 h 264"/>
                <a:gd name="T14" fmla="*/ 675 w 675"/>
                <a:gd name="T15" fmla="*/ 29 h 264"/>
                <a:gd name="T16" fmla="*/ 646 w 675"/>
                <a:gd name="T17" fmla="*/ 6 h 264"/>
                <a:gd name="T18" fmla="*/ 378 w 675"/>
                <a:gd name="T1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5" h="264">
                  <a:moveTo>
                    <a:pt x="378" y="0"/>
                  </a:move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154" y="15"/>
                    <a:pt x="106" y="17"/>
                  </a:cubicBezTo>
                  <a:cubicBezTo>
                    <a:pt x="59" y="20"/>
                    <a:pt x="20" y="39"/>
                    <a:pt x="10" y="78"/>
                  </a:cubicBezTo>
                  <a:cubicBezTo>
                    <a:pt x="1" y="117"/>
                    <a:pt x="0" y="170"/>
                    <a:pt x="55" y="207"/>
                  </a:cubicBezTo>
                  <a:cubicBezTo>
                    <a:pt x="111" y="244"/>
                    <a:pt x="387" y="264"/>
                    <a:pt x="387" y="264"/>
                  </a:cubicBezTo>
                  <a:cubicBezTo>
                    <a:pt x="496" y="264"/>
                    <a:pt x="496" y="264"/>
                    <a:pt x="496" y="264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46" y="6"/>
                    <a:pt x="646" y="6"/>
                    <a:pt x="646" y="6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45" name="Freeform 223">
              <a:extLst>
                <a:ext uri="{FF2B5EF4-FFF2-40B4-BE49-F238E27FC236}">
                  <a16:creationId xmlns:a16="http://schemas.microsoft.com/office/drawing/2014/main" id="{65F89289-4318-492E-A310-40917318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142" y="4614863"/>
              <a:ext cx="1246188" cy="419100"/>
            </a:xfrm>
            <a:custGeom>
              <a:avLst/>
              <a:gdLst>
                <a:gd name="T0" fmla="*/ 330 w 330"/>
                <a:gd name="T1" fmla="*/ 111 h 111"/>
                <a:gd name="T2" fmla="*/ 327 w 330"/>
                <a:gd name="T3" fmla="*/ 111 h 111"/>
                <a:gd name="T4" fmla="*/ 317 w 330"/>
                <a:gd name="T5" fmla="*/ 110 h 111"/>
                <a:gd name="T6" fmla="*/ 280 w 330"/>
                <a:gd name="T7" fmla="*/ 102 h 111"/>
                <a:gd name="T8" fmla="*/ 227 w 330"/>
                <a:gd name="T9" fmla="*/ 82 h 111"/>
                <a:gd name="T10" fmla="*/ 166 w 330"/>
                <a:gd name="T11" fmla="*/ 50 h 111"/>
                <a:gd name="T12" fmla="*/ 105 w 330"/>
                <a:gd name="T13" fmla="*/ 21 h 111"/>
                <a:gd name="T14" fmla="*/ 51 w 330"/>
                <a:gd name="T15" fmla="*/ 5 h 111"/>
                <a:gd name="T16" fmla="*/ 14 w 330"/>
                <a:gd name="T17" fmla="*/ 2 h 111"/>
                <a:gd name="T18" fmla="*/ 4 w 330"/>
                <a:gd name="T19" fmla="*/ 2 h 111"/>
                <a:gd name="T20" fmla="*/ 0 w 330"/>
                <a:gd name="T21" fmla="*/ 2 h 111"/>
                <a:gd name="T22" fmla="*/ 4 w 330"/>
                <a:gd name="T23" fmla="*/ 2 h 111"/>
                <a:gd name="T24" fmla="*/ 14 w 330"/>
                <a:gd name="T25" fmla="*/ 1 h 111"/>
                <a:gd name="T26" fmla="*/ 52 w 330"/>
                <a:gd name="T27" fmla="*/ 3 h 111"/>
                <a:gd name="T28" fmla="*/ 106 w 330"/>
                <a:gd name="T29" fmla="*/ 19 h 111"/>
                <a:gd name="T30" fmla="*/ 168 w 330"/>
                <a:gd name="T31" fmla="*/ 48 h 111"/>
                <a:gd name="T32" fmla="*/ 228 w 330"/>
                <a:gd name="T33" fmla="*/ 80 h 111"/>
                <a:gd name="T34" fmla="*/ 280 w 330"/>
                <a:gd name="T35" fmla="*/ 101 h 111"/>
                <a:gd name="T36" fmla="*/ 317 w 330"/>
                <a:gd name="T37" fmla="*/ 109 h 111"/>
                <a:gd name="T38" fmla="*/ 327 w 330"/>
                <a:gd name="T39" fmla="*/ 110 h 111"/>
                <a:gd name="T40" fmla="*/ 330 w 330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111">
                  <a:moveTo>
                    <a:pt x="330" y="111"/>
                  </a:moveTo>
                  <a:cubicBezTo>
                    <a:pt x="330" y="111"/>
                    <a:pt x="329" y="111"/>
                    <a:pt x="327" y="111"/>
                  </a:cubicBezTo>
                  <a:cubicBezTo>
                    <a:pt x="324" y="111"/>
                    <a:pt x="321" y="111"/>
                    <a:pt x="317" y="110"/>
                  </a:cubicBezTo>
                  <a:cubicBezTo>
                    <a:pt x="308" y="109"/>
                    <a:pt x="295" y="107"/>
                    <a:pt x="280" y="102"/>
                  </a:cubicBezTo>
                  <a:cubicBezTo>
                    <a:pt x="264" y="98"/>
                    <a:pt x="246" y="91"/>
                    <a:pt x="227" y="82"/>
                  </a:cubicBezTo>
                  <a:cubicBezTo>
                    <a:pt x="208" y="73"/>
                    <a:pt x="188" y="62"/>
                    <a:pt x="166" y="50"/>
                  </a:cubicBezTo>
                  <a:cubicBezTo>
                    <a:pt x="145" y="39"/>
                    <a:pt x="124" y="29"/>
                    <a:pt x="105" y="21"/>
                  </a:cubicBezTo>
                  <a:cubicBezTo>
                    <a:pt x="85" y="13"/>
                    <a:pt x="67" y="8"/>
                    <a:pt x="51" y="5"/>
                  </a:cubicBezTo>
                  <a:cubicBezTo>
                    <a:pt x="36" y="2"/>
                    <a:pt x="23" y="1"/>
                    <a:pt x="14" y="2"/>
                  </a:cubicBezTo>
                  <a:cubicBezTo>
                    <a:pt x="10" y="2"/>
                    <a:pt x="6" y="2"/>
                    <a:pt x="4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2"/>
                    <a:pt x="4" y="2"/>
                  </a:cubicBezTo>
                  <a:cubicBezTo>
                    <a:pt x="6" y="1"/>
                    <a:pt x="10" y="1"/>
                    <a:pt x="14" y="1"/>
                  </a:cubicBezTo>
                  <a:cubicBezTo>
                    <a:pt x="23" y="0"/>
                    <a:pt x="36" y="1"/>
                    <a:pt x="52" y="3"/>
                  </a:cubicBezTo>
                  <a:cubicBezTo>
                    <a:pt x="68" y="6"/>
                    <a:pt x="86" y="11"/>
                    <a:pt x="106" y="19"/>
                  </a:cubicBezTo>
                  <a:cubicBezTo>
                    <a:pt x="125" y="27"/>
                    <a:pt x="146" y="37"/>
                    <a:pt x="168" y="48"/>
                  </a:cubicBezTo>
                  <a:cubicBezTo>
                    <a:pt x="189" y="60"/>
                    <a:pt x="209" y="71"/>
                    <a:pt x="228" y="80"/>
                  </a:cubicBezTo>
                  <a:cubicBezTo>
                    <a:pt x="247" y="89"/>
                    <a:pt x="265" y="96"/>
                    <a:pt x="280" y="101"/>
                  </a:cubicBezTo>
                  <a:cubicBezTo>
                    <a:pt x="295" y="105"/>
                    <a:pt x="308" y="108"/>
                    <a:pt x="317" y="109"/>
                  </a:cubicBezTo>
                  <a:cubicBezTo>
                    <a:pt x="321" y="110"/>
                    <a:pt x="325" y="110"/>
                    <a:pt x="327" y="110"/>
                  </a:cubicBezTo>
                  <a:cubicBezTo>
                    <a:pt x="329" y="111"/>
                    <a:pt x="330" y="111"/>
                    <a:pt x="330" y="111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224">
              <a:extLst>
                <a:ext uri="{FF2B5EF4-FFF2-40B4-BE49-F238E27FC236}">
                  <a16:creationId xmlns:a16="http://schemas.microsoft.com/office/drawing/2014/main" id="{1F44FE62-F410-4663-9CC2-EC3C8D0B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004" y="4298950"/>
              <a:ext cx="1882775" cy="1190625"/>
            </a:xfrm>
            <a:custGeom>
              <a:avLst/>
              <a:gdLst>
                <a:gd name="T0" fmla="*/ 145 w 499"/>
                <a:gd name="T1" fmla="*/ 281 h 316"/>
                <a:gd name="T2" fmla="*/ 442 w 499"/>
                <a:gd name="T3" fmla="*/ 127 h 316"/>
                <a:gd name="T4" fmla="*/ 408 w 499"/>
                <a:gd name="T5" fmla="*/ 2 h 316"/>
                <a:gd name="T6" fmla="*/ 324 w 499"/>
                <a:gd name="T7" fmla="*/ 2 h 316"/>
                <a:gd name="T8" fmla="*/ 0 w 499"/>
                <a:gd name="T9" fmla="*/ 209 h 316"/>
                <a:gd name="T10" fmla="*/ 51 w 499"/>
                <a:gd name="T11" fmla="*/ 316 h 316"/>
                <a:gd name="T12" fmla="*/ 145 w 499"/>
                <a:gd name="T13" fmla="*/ 28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316">
                  <a:moveTo>
                    <a:pt x="145" y="281"/>
                  </a:moveTo>
                  <a:cubicBezTo>
                    <a:pt x="181" y="267"/>
                    <a:pt x="373" y="206"/>
                    <a:pt x="442" y="127"/>
                  </a:cubicBezTo>
                  <a:cubicBezTo>
                    <a:pt x="499" y="61"/>
                    <a:pt x="408" y="2"/>
                    <a:pt x="408" y="2"/>
                  </a:cubicBezTo>
                  <a:cubicBezTo>
                    <a:pt x="408" y="2"/>
                    <a:pt x="345" y="0"/>
                    <a:pt x="324" y="2"/>
                  </a:cubicBezTo>
                  <a:cubicBezTo>
                    <a:pt x="302" y="4"/>
                    <a:pt x="0" y="209"/>
                    <a:pt x="0" y="209"/>
                  </a:cubicBezTo>
                  <a:cubicBezTo>
                    <a:pt x="0" y="209"/>
                    <a:pt x="53" y="312"/>
                    <a:pt x="51" y="316"/>
                  </a:cubicBezTo>
                  <a:lnTo>
                    <a:pt x="145" y="28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225">
              <a:extLst>
                <a:ext uri="{FF2B5EF4-FFF2-40B4-BE49-F238E27FC236}">
                  <a16:creationId xmlns:a16="http://schemas.microsoft.com/office/drawing/2014/main" id="{40BF943B-6225-4B50-B914-067D07A3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179" y="4494213"/>
              <a:ext cx="906463" cy="995363"/>
            </a:xfrm>
            <a:custGeom>
              <a:avLst/>
              <a:gdLst>
                <a:gd name="T0" fmla="*/ 239 w 240"/>
                <a:gd name="T1" fmla="*/ 0 h 264"/>
                <a:gd name="T2" fmla="*/ 239 w 240"/>
                <a:gd name="T3" fmla="*/ 1 h 264"/>
                <a:gd name="T4" fmla="*/ 236 w 240"/>
                <a:gd name="T5" fmla="*/ 3 h 264"/>
                <a:gd name="T6" fmla="*/ 226 w 240"/>
                <a:gd name="T7" fmla="*/ 9 h 264"/>
                <a:gd name="T8" fmla="*/ 190 w 240"/>
                <a:gd name="T9" fmla="*/ 32 h 264"/>
                <a:gd name="T10" fmla="*/ 68 w 240"/>
                <a:gd name="T11" fmla="*/ 109 h 264"/>
                <a:gd name="T12" fmla="*/ 2 w 240"/>
                <a:gd name="T13" fmla="*/ 150 h 264"/>
                <a:gd name="T14" fmla="*/ 3 w 240"/>
                <a:gd name="T15" fmla="*/ 149 h 264"/>
                <a:gd name="T16" fmla="*/ 37 w 240"/>
                <a:gd name="T17" fmla="*/ 232 h 264"/>
                <a:gd name="T18" fmla="*/ 47 w 240"/>
                <a:gd name="T19" fmla="*/ 256 h 264"/>
                <a:gd name="T20" fmla="*/ 49 w 240"/>
                <a:gd name="T21" fmla="*/ 262 h 264"/>
                <a:gd name="T22" fmla="*/ 50 w 240"/>
                <a:gd name="T23" fmla="*/ 264 h 264"/>
                <a:gd name="T24" fmla="*/ 49 w 240"/>
                <a:gd name="T25" fmla="*/ 262 h 264"/>
                <a:gd name="T26" fmla="*/ 46 w 240"/>
                <a:gd name="T27" fmla="*/ 256 h 264"/>
                <a:gd name="T28" fmla="*/ 36 w 240"/>
                <a:gd name="T29" fmla="*/ 232 h 264"/>
                <a:gd name="T30" fmla="*/ 1 w 240"/>
                <a:gd name="T31" fmla="*/ 149 h 264"/>
                <a:gd name="T32" fmla="*/ 0 w 240"/>
                <a:gd name="T33" fmla="*/ 149 h 264"/>
                <a:gd name="T34" fmla="*/ 1 w 240"/>
                <a:gd name="T35" fmla="*/ 148 h 264"/>
                <a:gd name="T36" fmla="*/ 67 w 240"/>
                <a:gd name="T37" fmla="*/ 107 h 264"/>
                <a:gd name="T38" fmla="*/ 189 w 240"/>
                <a:gd name="T39" fmla="*/ 31 h 264"/>
                <a:gd name="T40" fmla="*/ 226 w 240"/>
                <a:gd name="T41" fmla="*/ 8 h 264"/>
                <a:gd name="T42" fmla="*/ 236 w 240"/>
                <a:gd name="T43" fmla="*/ 2 h 264"/>
                <a:gd name="T44" fmla="*/ 239 w 240"/>
                <a:gd name="T45" fmla="*/ 1 h 264"/>
                <a:gd name="T46" fmla="*/ 239 w 240"/>
                <a:gd name="T4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264">
                  <a:moveTo>
                    <a:pt x="239" y="0"/>
                  </a:moveTo>
                  <a:cubicBezTo>
                    <a:pt x="240" y="0"/>
                    <a:pt x="239" y="1"/>
                    <a:pt x="239" y="1"/>
                  </a:cubicBezTo>
                  <a:cubicBezTo>
                    <a:pt x="238" y="1"/>
                    <a:pt x="237" y="2"/>
                    <a:pt x="236" y="3"/>
                  </a:cubicBezTo>
                  <a:cubicBezTo>
                    <a:pt x="234" y="4"/>
                    <a:pt x="230" y="6"/>
                    <a:pt x="226" y="9"/>
                  </a:cubicBezTo>
                  <a:cubicBezTo>
                    <a:pt x="217" y="15"/>
                    <a:pt x="205" y="23"/>
                    <a:pt x="190" y="32"/>
                  </a:cubicBezTo>
                  <a:cubicBezTo>
                    <a:pt x="158" y="52"/>
                    <a:pt x="116" y="79"/>
                    <a:pt x="68" y="109"/>
                  </a:cubicBezTo>
                  <a:cubicBezTo>
                    <a:pt x="45" y="123"/>
                    <a:pt x="23" y="137"/>
                    <a:pt x="2" y="150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17" y="182"/>
                    <a:pt x="29" y="211"/>
                    <a:pt x="37" y="232"/>
                  </a:cubicBezTo>
                  <a:cubicBezTo>
                    <a:pt x="41" y="242"/>
                    <a:pt x="45" y="250"/>
                    <a:pt x="47" y="256"/>
                  </a:cubicBezTo>
                  <a:cubicBezTo>
                    <a:pt x="48" y="258"/>
                    <a:pt x="49" y="260"/>
                    <a:pt x="49" y="262"/>
                  </a:cubicBezTo>
                  <a:cubicBezTo>
                    <a:pt x="50" y="263"/>
                    <a:pt x="50" y="264"/>
                    <a:pt x="50" y="264"/>
                  </a:cubicBezTo>
                  <a:cubicBezTo>
                    <a:pt x="50" y="264"/>
                    <a:pt x="50" y="264"/>
                    <a:pt x="49" y="262"/>
                  </a:cubicBezTo>
                  <a:cubicBezTo>
                    <a:pt x="48" y="261"/>
                    <a:pt x="47" y="258"/>
                    <a:pt x="46" y="256"/>
                  </a:cubicBezTo>
                  <a:cubicBezTo>
                    <a:pt x="44" y="250"/>
                    <a:pt x="40" y="242"/>
                    <a:pt x="36" y="232"/>
                  </a:cubicBezTo>
                  <a:cubicBezTo>
                    <a:pt x="27" y="212"/>
                    <a:pt x="15" y="183"/>
                    <a:pt x="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21" y="135"/>
                    <a:pt x="44" y="121"/>
                    <a:pt x="67" y="107"/>
                  </a:cubicBezTo>
                  <a:cubicBezTo>
                    <a:pt x="114" y="77"/>
                    <a:pt x="157" y="51"/>
                    <a:pt x="189" y="31"/>
                  </a:cubicBezTo>
                  <a:cubicBezTo>
                    <a:pt x="204" y="22"/>
                    <a:pt x="217" y="14"/>
                    <a:pt x="226" y="8"/>
                  </a:cubicBezTo>
                  <a:cubicBezTo>
                    <a:pt x="230" y="6"/>
                    <a:pt x="233" y="4"/>
                    <a:pt x="236" y="2"/>
                  </a:cubicBezTo>
                  <a:cubicBezTo>
                    <a:pt x="237" y="2"/>
                    <a:pt x="238" y="1"/>
                    <a:pt x="239" y="1"/>
                  </a:cubicBezTo>
                  <a:cubicBezTo>
                    <a:pt x="239" y="0"/>
                    <a:pt x="239" y="0"/>
                    <a:pt x="239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226">
              <a:extLst>
                <a:ext uri="{FF2B5EF4-FFF2-40B4-BE49-F238E27FC236}">
                  <a16:creationId xmlns:a16="http://schemas.microsoft.com/office/drawing/2014/main" id="{5BDA1054-395A-43E4-B38A-9DA0ABA1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729" y="4694238"/>
              <a:ext cx="196850" cy="147638"/>
            </a:xfrm>
            <a:custGeom>
              <a:avLst/>
              <a:gdLst>
                <a:gd name="T0" fmla="*/ 52 w 52"/>
                <a:gd name="T1" fmla="*/ 38 h 39"/>
                <a:gd name="T2" fmla="*/ 43 w 52"/>
                <a:gd name="T3" fmla="*/ 35 h 39"/>
                <a:gd name="T4" fmla="*/ 23 w 52"/>
                <a:gd name="T5" fmla="*/ 23 h 39"/>
                <a:gd name="T6" fmla="*/ 6 w 52"/>
                <a:gd name="T7" fmla="*/ 8 h 39"/>
                <a:gd name="T8" fmla="*/ 0 w 52"/>
                <a:gd name="T9" fmla="*/ 0 h 39"/>
                <a:gd name="T10" fmla="*/ 25 w 52"/>
                <a:gd name="T11" fmla="*/ 21 h 39"/>
                <a:gd name="T12" fmla="*/ 52 w 52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52" y="38"/>
                  </a:moveTo>
                  <a:cubicBezTo>
                    <a:pt x="52" y="39"/>
                    <a:pt x="48" y="37"/>
                    <a:pt x="43" y="35"/>
                  </a:cubicBezTo>
                  <a:cubicBezTo>
                    <a:pt x="38" y="32"/>
                    <a:pt x="30" y="28"/>
                    <a:pt x="23" y="23"/>
                  </a:cubicBezTo>
                  <a:cubicBezTo>
                    <a:pt x="16" y="18"/>
                    <a:pt x="10" y="12"/>
                    <a:pt x="6" y="8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0" y="0"/>
                    <a:pt x="10" y="11"/>
                    <a:pt x="25" y="21"/>
                  </a:cubicBezTo>
                  <a:cubicBezTo>
                    <a:pt x="39" y="32"/>
                    <a:pt x="52" y="38"/>
                    <a:pt x="52" y="38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227">
              <a:extLst>
                <a:ext uri="{FF2B5EF4-FFF2-40B4-BE49-F238E27FC236}">
                  <a16:creationId xmlns:a16="http://schemas.microsoft.com/office/drawing/2014/main" id="{129449A6-3742-4194-9BF1-20DA26E8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17" y="4516438"/>
              <a:ext cx="36513" cy="309563"/>
            </a:xfrm>
            <a:custGeom>
              <a:avLst/>
              <a:gdLst>
                <a:gd name="T0" fmla="*/ 2 w 10"/>
                <a:gd name="T1" fmla="*/ 0 h 82"/>
                <a:gd name="T2" fmla="*/ 2 w 10"/>
                <a:gd name="T3" fmla="*/ 12 h 82"/>
                <a:gd name="T4" fmla="*/ 4 w 10"/>
                <a:gd name="T5" fmla="*/ 41 h 82"/>
                <a:gd name="T6" fmla="*/ 8 w 10"/>
                <a:gd name="T7" fmla="*/ 70 h 82"/>
                <a:gd name="T8" fmla="*/ 9 w 10"/>
                <a:gd name="T9" fmla="*/ 82 h 82"/>
                <a:gd name="T10" fmla="*/ 6 w 10"/>
                <a:gd name="T11" fmla="*/ 70 h 82"/>
                <a:gd name="T12" fmla="*/ 1 w 10"/>
                <a:gd name="T13" fmla="*/ 41 h 82"/>
                <a:gd name="T14" fmla="*/ 1 w 10"/>
                <a:gd name="T15" fmla="*/ 12 h 82"/>
                <a:gd name="T16" fmla="*/ 2 w 1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2">
                  <a:moveTo>
                    <a:pt x="2" y="0"/>
                  </a:moveTo>
                  <a:cubicBezTo>
                    <a:pt x="2" y="0"/>
                    <a:pt x="2" y="4"/>
                    <a:pt x="2" y="12"/>
                  </a:cubicBezTo>
                  <a:cubicBezTo>
                    <a:pt x="3" y="19"/>
                    <a:pt x="3" y="30"/>
                    <a:pt x="4" y="41"/>
                  </a:cubicBezTo>
                  <a:cubicBezTo>
                    <a:pt x="5" y="52"/>
                    <a:pt x="6" y="62"/>
                    <a:pt x="8" y="70"/>
                  </a:cubicBezTo>
                  <a:cubicBezTo>
                    <a:pt x="9" y="77"/>
                    <a:pt x="10" y="81"/>
                    <a:pt x="9" y="82"/>
                  </a:cubicBezTo>
                  <a:cubicBezTo>
                    <a:pt x="9" y="82"/>
                    <a:pt x="8" y="77"/>
                    <a:pt x="6" y="70"/>
                  </a:cubicBezTo>
                  <a:cubicBezTo>
                    <a:pt x="4" y="63"/>
                    <a:pt x="3" y="52"/>
                    <a:pt x="1" y="41"/>
                  </a:cubicBezTo>
                  <a:cubicBezTo>
                    <a:pt x="0" y="30"/>
                    <a:pt x="0" y="19"/>
                    <a:pt x="1" y="12"/>
                  </a:cubicBezTo>
                  <a:cubicBezTo>
                    <a:pt x="1" y="4"/>
                    <a:pt x="2" y="0"/>
                    <a:pt x="2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:a16="http://schemas.microsoft.com/office/drawing/2014/main" id="{FCC90EFB-24B7-4125-B197-CE9D97A24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967" y="4505325"/>
              <a:ext cx="87313" cy="84138"/>
            </a:xfrm>
            <a:custGeom>
              <a:avLst/>
              <a:gdLst>
                <a:gd name="T0" fmla="*/ 13 w 23"/>
                <a:gd name="T1" fmla="*/ 0 h 22"/>
                <a:gd name="T2" fmla="*/ 15 w 23"/>
                <a:gd name="T3" fmla="*/ 1 h 22"/>
                <a:gd name="T4" fmla="*/ 20 w 23"/>
                <a:gd name="T5" fmla="*/ 5 h 22"/>
                <a:gd name="T6" fmla="*/ 21 w 23"/>
                <a:gd name="T7" fmla="*/ 15 h 22"/>
                <a:gd name="T8" fmla="*/ 12 w 23"/>
                <a:gd name="T9" fmla="*/ 21 h 22"/>
                <a:gd name="T10" fmla="*/ 1 w 23"/>
                <a:gd name="T11" fmla="*/ 15 h 22"/>
                <a:gd name="T12" fmla="*/ 3 w 23"/>
                <a:gd name="T13" fmla="*/ 6 h 22"/>
                <a:gd name="T14" fmla="*/ 8 w 23"/>
                <a:gd name="T15" fmla="*/ 2 h 22"/>
                <a:gd name="T16" fmla="*/ 10 w 23"/>
                <a:gd name="T17" fmla="*/ 2 h 22"/>
                <a:gd name="T18" fmla="*/ 4 w 23"/>
                <a:gd name="T19" fmla="*/ 7 h 22"/>
                <a:gd name="T20" fmla="*/ 3 w 23"/>
                <a:gd name="T21" fmla="*/ 15 h 22"/>
                <a:gd name="T22" fmla="*/ 11 w 23"/>
                <a:gd name="T23" fmla="*/ 19 h 22"/>
                <a:gd name="T24" fmla="*/ 19 w 23"/>
                <a:gd name="T25" fmla="*/ 14 h 22"/>
                <a:gd name="T26" fmla="*/ 18 w 23"/>
                <a:gd name="T27" fmla="*/ 6 h 22"/>
                <a:gd name="T28" fmla="*/ 13 w 23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3" y="0"/>
                    <a:pt x="13" y="0"/>
                    <a:pt x="15" y="1"/>
                  </a:cubicBezTo>
                  <a:cubicBezTo>
                    <a:pt x="16" y="1"/>
                    <a:pt x="18" y="2"/>
                    <a:pt x="20" y="5"/>
                  </a:cubicBezTo>
                  <a:cubicBezTo>
                    <a:pt x="21" y="7"/>
                    <a:pt x="23" y="11"/>
                    <a:pt x="21" y="15"/>
                  </a:cubicBezTo>
                  <a:cubicBezTo>
                    <a:pt x="20" y="18"/>
                    <a:pt x="16" y="21"/>
                    <a:pt x="12" y="21"/>
                  </a:cubicBezTo>
                  <a:cubicBezTo>
                    <a:pt x="7" y="22"/>
                    <a:pt x="3" y="19"/>
                    <a:pt x="1" y="15"/>
                  </a:cubicBezTo>
                  <a:cubicBezTo>
                    <a:pt x="0" y="12"/>
                    <a:pt x="1" y="8"/>
                    <a:pt x="3" y="6"/>
                  </a:cubicBezTo>
                  <a:cubicBezTo>
                    <a:pt x="4" y="3"/>
                    <a:pt x="6" y="2"/>
                    <a:pt x="8" y="2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7" y="2"/>
                    <a:pt x="4" y="7"/>
                  </a:cubicBezTo>
                  <a:cubicBezTo>
                    <a:pt x="3" y="9"/>
                    <a:pt x="2" y="12"/>
                    <a:pt x="3" y="15"/>
                  </a:cubicBezTo>
                  <a:cubicBezTo>
                    <a:pt x="4" y="17"/>
                    <a:pt x="8" y="19"/>
                    <a:pt x="11" y="19"/>
                  </a:cubicBezTo>
                  <a:cubicBezTo>
                    <a:pt x="15" y="19"/>
                    <a:pt x="18" y="17"/>
                    <a:pt x="19" y="14"/>
                  </a:cubicBezTo>
                  <a:cubicBezTo>
                    <a:pt x="20" y="11"/>
                    <a:pt x="20" y="8"/>
                    <a:pt x="18" y="6"/>
                  </a:cubicBezTo>
                  <a:cubicBezTo>
                    <a:pt x="16" y="1"/>
                    <a:pt x="12" y="1"/>
                    <a:pt x="13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Freeform 231">
              <a:extLst>
                <a:ext uri="{FF2B5EF4-FFF2-40B4-BE49-F238E27FC236}">
                  <a16:creationId xmlns:a16="http://schemas.microsoft.com/office/drawing/2014/main" id="{6D67B4B1-3A86-486C-9C06-D5265C1C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142" y="3841750"/>
              <a:ext cx="641350" cy="361950"/>
            </a:xfrm>
            <a:custGeom>
              <a:avLst/>
              <a:gdLst>
                <a:gd name="T0" fmla="*/ 0 w 170"/>
                <a:gd name="T1" fmla="*/ 33 h 96"/>
                <a:gd name="T2" fmla="*/ 49 w 170"/>
                <a:gd name="T3" fmla="*/ 1 h 96"/>
                <a:gd name="T4" fmla="*/ 115 w 170"/>
                <a:gd name="T5" fmla="*/ 10 h 96"/>
                <a:gd name="T6" fmla="*/ 160 w 170"/>
                <a:gd name="T7" fmla="*/ 55 h 96"/>
                <a:gd name="T8" fmla="*/ 114 w 170"/>
                <a:gd name="T9" fmla="*/ 31 h 96"/>
                <a:gd name="T10" fmla="*/ 108 w 170"/>
                <a:gd name="T11" fmla="*/ 31 h 96"/>
                <a:gd name="T12" fmla="*/ 144 w 170"/>
                <a:gd name="T13" fmla="*/ 62 h 96"/>
                <a:gd name="T14" fmla="*/ 136 w 170"/>
                <a:gd name="T15" fmla="*/ 72 h 96"/>
                <a:gd name="T16" fmla="*/ 101 w 170"/>
                <a:gd name="T17" fmla="*/ 48 h 96"/>
                <a:gd name="T18" fmla="*/ 132 w 170"/>
                <a:gd name="T19" fmla="*/ 76 h 96"/>
                <a:gd name="T20" fmla="*/ 125 w 170"/>
                <a:gd name="T21" fmla="*/ 87 h 96"/>
                <a:gd name="T22" fmla="*/ 94 w 170"/>
                <a:gd name="T23" fmla="*/ 60 h 96"/>
                <a:gd name="T24" fmla="*/ 116 w 170"/>
                <a:gd name="T25" fmla="*/ 86 h 96"/>
                <a:gd name="T26" fmla="*/ 107 w 170"/>
                <a:gd name="T27" fmla="*/ 92 h 96"/>
                <a:gd name="T28" fmla="*/ 85 w 170"/>
                <a:gd name="T29" fmla="*/ 68 h 96"/>
                <a:gd name="T30" fmla="*/ 71 w 170"/>
                <a:gd name="T31" fmla="*/ 74 h 96"/>
                <a:gd name="T32" fmla="*/ 19 w 170"/>
                <a:gd name="T33" fmla="*/ 89 h 96"/>
                <a:gd name="T34" fmla="*/ 0 w 170"/>
                <a:gd name="T35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96">
                  <a:moveTo>
                    <a:pt x="0" y="33"/>
                  </a:moveTo>
                  <a:cubicBezTo>
                    <a:pt x="0" y="33"/>
                    <a:pt x="42" y="2"/>
                    <a:pt x="49" y="1"/>
                  </a:cubicBezTo>
                  <a:cubicBezTo>
                    <a:pt x="56" y="0"/>
                    <a:pt x="112" y="7"/>
                    <a:pt x="115" y="10"/>
                  </a:cubicBezTo>
                  <a:cubicBezTo>
                    <a:pt x="118" y="13"/>
                    <a:pt x="170" y="52"/>
                    <a:pt x="160" y="55"/>
                  </a:cubicBezTo>
                  <a:cubicBezTo>
                    <a:pt x="150" y="59"/>
                    <a:pt x="114" y="31"/>
                    <a:pt x="114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39" y="54"/>
                    <a:pt x="144" y="62"/>
                  </a:cubicBezTo>
                  <a:cubicBezTo>
                    <a:pt x="148" y="69"/>
                    <a:pt x="142" y="76"/>
                    <a:pt x="136" y="72"/>
                  </a:cubicBezTo>
                  <a:cubicBezTo>
                    <a:pt x="130" y="68"/>
                    <a:pt x="104" y="47"/>
                    <a:pt x="101" y="48"/>
                  </a:cubicBezTo>
                  <a:cubicBezTo>
                    <a:pt x="99" y="48"/>
                    <a:pt x="129" y="72"/>
                    <a:pt x="132" y="76"/>
                  </a:cubicBezTo>
                  <a:cubicBezTo>
                    <a:pt x="135" y="82"/>
                    <a:pt x="131" y="91"/>
                    <a:pt x="125" y="87"/>
                  </a:cubicBezTo>
                  <a:cubicBezTo>
                    <a:pt x="122" y="85"/>
                    <a:pt x="94" y="60"/>
                    <a:pt x="94" y="60"/>
                  </a:cubicBezTo>
                  <a:cubicBezTo>
                    <a:pt x="94" y="60"/>
                    <a:pt x="114" y="83"/>
                    <a:pt x="116" y="86"/>
                  </a:cubicBezTo>
                  <a:cubicBezTo>
                    <a:pt x="117" y="92"/>
                    <a:pt x="112" y="96"/>
                    <a:pt x="107" y="92"/>
                  </a:cubicBezTo>
                  <a:cubicBezTo>
                    <a:pt x="103" y="89"/>
                    <a:pt x="90" y="71"/>
                    <a:pt x="85" y="68"/>
                  </a:cubicBezTo>
                  <a:cubicBezTo>
                    <a:pt x="85" y="68"/>
                    <a:pt x="80" y="66"/>
                    <a:pt x="71" y="74"/>
                  </a:cubicBezTo>
                  <a:cubicBezTo>
                    <a:pt x="62" y="81"/>
                    <a:pt x="19" y="89"/>
                    <a:pt x="19" y="89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232">
              <a:extLst>
                <a:ext uri="{FF2B5EF4-FFF2-40B4-BE49-F238E27FC236}">
                  <a16:creationId xmlns:a16="http://schemas.microsoft.com/office/drawing/2014/main" id="{5E0229E8-7614-4595-A607-BC9CE2920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3188"/>
              <a:ext cx="301625" cy="125413"/>
            </a:xfrm>
            <a:custGeom>
              <a:avLst/>
              <a:gdLst>
                <a:gd name="T0" fmla="*/ 0 w 80"/>
                <a:gd name="T1" fmla="*/ 22 h 33"/>
                <a:gd name="T2" fmla="*/ 13 w 80"/>
                <a:gd name="T3" fmla="*/ 28 h 33"/>
                <a:gd name="T4" fmla="*/ 28 w 80"/>
                <a:gd name="T5" fmla="*/ 25 h 33"/>
                <a:gd name="T6" fmla="*/ 75 w 80"/>
                <a:gd name="T7" fmla="*/ 31 h 33"/>
                <a:gd name="T8" fmla="*/ 80 w 80"/>
                <a:gd name="T9" fmla="*/ 27 h 33"/>
                <a:gd name="T10" fmla="*/ 76 w 80"/>
                <a:gd name="T11" fmla="*/ 23 h 33"/>
                <a:gd name="T12" fmla="*/ 29 w 8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">
                  <a:moveTo>
                    <a:pt x="0" y="22"/>
                  </a:moveTo>
                  <a:cubicBezTo>
                    <a:pt x="2" y="27"/>
                    <a:pt x="8" y="29"/>
                    <a:pt x="13" y="28"/>
                  </a:cubicBezTo>
                  <a:cubicBezTo>
                    <a:pt x="18" y="28"/>
                    <a:pt x="23" y="26"/>
                    <a:pt x="28" y="25"/>
                  </a:cubicBezTo>
                  <a:cubicBezTo>
                    <a:pt x="44" y="23"/>
                    <a:pt x="60" y="33"/>
                    <a:pt x="75" y="31"/>
                  </a:cubicBezTo>
                  <a:cubicBezTo>
                    <a:pt x="77" y="30"/>
                    <a:pt x="80" y="29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60" y="15"/>
                    <a:pt x="45" y="7"/>
                    <a:pt x="29" y="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233">
              <a:extLst>
                <a:ext uri="{FF2B5EF4-FFF2-40B4-BE49-F238E27FC236}">
                  <a16:creationId xmlns:a16="http://schemas.microsoft.com/office/drawing/2014/main" id="{0544AFEE-B69F-470F-8DA2-AA70324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0013"/>
              <a:ext cx="309563" cy="128588"/>
            </a:xfrm>
            <a:custGeom>
              <a:avLst/>
              <a:gdLst>
                <a:gd name="T0" fmla="*/ 29 w 82"/>
                <a:gd name="T1" fmla="*/ 1 h 34"/>
                <a:gd name="T2" fmla="*/ 34 w 82"/>
                <a:gd name="T3" fmla="*/ 3 h 34"/>
                <a:gd name="T4" fmla="*/ 48 w 82"/>
                <a:gd name="T5" fmla="*/ 9 h 34"/>
                <a:gd name="T6" fmla="*/ 69 w 82"/>
                <a:gd name="T7" fmla="*/ 19 h 34"/>
                <a:gd name="T8" fmla="*/ 75 w 82"/>
                <a:gd name="T9" fmla="*/ 21 h 34"/>
                <a:gd name="T10" fmla="*/ 81 w 82"/>
                <a:gd name="T11" fmla="*/ 26 h 34"/>
                <a:gd name="T12" fmla="*/ 80 w 82"/>
                <a:gd name="T13" fmla="*/ 31 h 34"/>
                <a:gd name="T14" fmla="*/ 76 w 82"/>
                <a:gd name="T15" fmla="*/ 33 h 34"/>
                <a:gd name="T16" fmla="*/ 68 w 82"/>
                <a:gd name="T17" fmla="*/ 33 h 34"/>
                <a:gd name="T18" fmla="*/ 40 w 82"/>
                <a:gd name="T19" fmla="*/ 28 h 34"/>
                <a:gd name="T20" fmla="*/ 29 w 82"/>
                <a:gd name="T21" fmla="*/ 27 h 34"/>
                <a:gd name="T22" fmla="*/ 18 w 82"/>
                <a:gd name="T23" fmla="*/ 30 h 34"/>
                <a:gd name="T24" fmla="*/ 3 w 82"/>
                <a:gd name="T25" fmla="*/ 27 h 34"/>
                <a:gd name="T26" fmla="*/ 0 w 82"/>
                <a:gd name="T27" fmla="*/ 23 h 34"/>
                <a:gd name="T28" fmla="*/ 4 w 82"/>
                <a:gd name="T29" fmla="*/ 26 h 34"/>
                <a:gd name="T30" fmla="*/ 18 w 82"/>
                <a:gd name="T31" fmla="*/ 27 h 34"/>
                <a:gd name="T32" fmla="*/ 28 w 82"/>
                <a:gd name="T33" fmla="*/ 25 h 34"/>
                <a:gd name="T34" fmla="*/ 41 w 82"/>
                <a:gd name="T35" fmla="*/ 25 h 34"/>
                <a:gd name="T36" fmla="*/ 68 w 82"/>
                <a:gd name="T37" fmla="*/ 31 h 34"/>
                <a:gd name="T38" fmla="*/ 75 w 82"/>
                <a:gd name="T39" fmla="*/ 30 h 34"/>
                <a:gd name="T40" fmla="*/ 78 w 82"/>
                <a:gd name="T41" fmla="*/ 27 h 34"/>
                <a:gd name="T42" fmla="*/ 74 w 82"/>
                <a:gd name="T43" fmla="*/ 24 h 34"/>
                <a:gd name="T44" fmla="*/ 68 w 82"/>
                <a:gd name="T45" fmla="*/ 21 h 34"/>
                <a:gd name="T46" fmla="*/ 47 w 82"/>
                <a:gd name="T47" fmla="*/ 11 h 34"/>
                <a:gd name="T48" fmla="*/ 34 w 82"/>
                <a:gd name="T49" fmla="*/ 4 h 34"/>
                <a:gd name="T50" fmla="*/ 29 w 82"/>
                <a:gd name="T5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4">
                  <a:moveTo>
                    <a:pt x="29" y="1"/>
                  </a:moveTo>
                  <a:cubicBezTo>
                    <a:pt x="29" y="0"/>
                    <a:pt x="31" y="1"/>
                    <a:pt x="34" y="3"/>
                  </a:cubicBezTo>
                  <a:cubicBezTo>
                    <a:pt x="38" y="4"/>
                    <a:pt x="42" y="6"/>
                    <a:pt x="48" y="9"/>
                  </a:cubicBezTo>
                  <a:cubicBezTo>
                    <a:pt x="54" y="12"/>
                    <a:pt x="61" y="15"/>
                    <a:pt x="69" y="19"/>
                  </a:cubicBezTo>
                  <a:cubicBezTo>
                    <a:pt x="71" y="20"/>
                    <a:pt x="73" y="21"/>
                    <a:pt x="75" y="21"/>
                  </a:cubicBezTo>
                  <a:cubicBezTo>
                    <a:pt x="77" y="23"/>
                    <a:pt x="80" y="23"/>
                    <a:pt x="81" y="26"/>
                  </a:cubicBezTo>
                  <a:cubicBezTo>
                    <a:pt x="82" y="28"/>
                    <a:pt x="81" y="30"/>
                    <a:pt x="80" y="31"/>
                  </a:cubicBezTo>
                  <a:cubicBezTo>
                    <a:pt x="78" y="32"/>
                    <a:pt x="77" y="33"/>
                    <a:pt x="76" y="33"/>
                  </a:cubicBezTo>
                  <a:cubicBezTo>
                    <a:pt x="73" y="33"/>
                    <a:pt x="71" y="34"/>
                    <a:pt x="68" y="33"/>
                  </a:cubicBezTo>
                  <a:cubicBezTo>
                    <a:pt x="58" y="33"/>
                    <a:pt x="49" y="29"/>
                    <a:pt x="40" y="28"/>
                  </a:cubicBezTo>
                  <a:cubicBezTo>
                    <a:pt x="36" y="27"/>
                    <a:pt x="32" y="27"/>
                    <a:pt x="29" y="27"/>
                  </a:cubicBezTo>
                  <a:cubicBezTo>
                    <a:pt x="25" y="28"/>
                    <a:pt x="22" y="29"/>
                    <a:pt x="18" y="30"/>
                  </a:cubicBezTo>
                  <a:cubicBezTo>
                    <a:pt x="12" y="31"/>
                    <a:pt x="6" y="30"/>
                    <a:pt x="3" y="27"/>
                  </a:cubicBezTo>
                  <a:cubicBezTo>
                    <a:pt x="0" y="25"/>
                    <a:pt x="0" y="23"/>
                    <a:pt x="0" y="23"/>
                  </a:cubicBezTo>
                  <a:cubicBezTo>
                    <a:pt x="0" y="22"/>
                    <a:pt x="1" y="25"/>
                    <a:pt x="4" y="26"/>
                  </a:cubicBezTo>
                  <a:cubicBezTo>
                    <a:pt x="7" y="28"/>
                    <a:pt x="12" y="29"/>
                    <a:pt x="18" y="27"/>
                  </a:cubicBezTo>
                  <a:cubicBezTo>
                    <a:pt x="21" y="27"/>
                    <a:pt x="24" y="26"/>
                    <a:pt x="28" y="25"/>
                  </a:cubicBezTo>
                  <a:cubicBezTo>
                    <a:pt x="32" y="24"/>
                    <a:pt x="37" y="25"/>
                    <a:pt x="41" y="25"/>
                  </a:cubicBezTo>
                  <a:cubicBezTo>
                    <a:pt x="50" y="27"/>
                    <a:pt x="59" y="30"/>
                    <a:pt x="68" y="31"/>
                  </a:cubicBezTo>
                  <a:cubicBezTo>
                    <a:pt x="70" y="31"/>
                    <a:pt x="73" y="30"/>
                    <a:pt x="75" y="30"/>
                  </a:cubicBezTo>
                  <a:cubicBezTo>
                    <a:pt x="77" y="30"/>
                    <a:pt x="79" y="28"/>
                    <a:pt x="78" y="27"/>
                  </a:cubicBezTo>
                  <a:cubicBezTo>
                    <a:pt x="78" y="26"/>
                    <a:pt x="76" y="25"/>
                    <a:pt x="74" y="24"/>
                  </a:cubicBezTo>
                  <a:cubicBezTo>
                    <a:pt x="72" y="23"/>
                    <a:pt x="70" y="22"/>
                    <a:pt x="68" y="21"/>
                  </a:cubicBezTo>
                  <a:cubicBezTo>
                    <a:pt x="60" y="17"/>
                    <a:pt x="53" y="14"/>
                    <a:pt x="47" y="11"/>
                  </a:cubicBezTo>
                  <a:cubicBezTo>
                    <a:pt x="42" y="8"/>
                    <a:pt x="37" y="5"/>
                    <a:pt x="34" y="4"/>
                  </a:cubicBezTo>
                  <a:cubicBezTo>
                    <a:pt x="31" y="2"/>
                    <a:pt x="29" y="1"/>
                    <a:pt x="29" y="1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234">
              <a:extLst>
                <a:ext uri="{FF2B5EF4-FFF2-40B4-BE49-F238E27FC236}">
                  <a16:creationId xmlns:a16="http://schemas.microsoft.com/office/drawing/2014/main" id="{E8EFBAD5-ECA9-462D-A5AD-6C3563AB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992" y="3940175"/>
              <a:ext cx="279400" cy="112713"/>
            </a:xfrm>
            <a:custGeom>
              <a:avLst/>
              <a:gdLst>
                <a:gd name="T0" fmla="*/ 73 w 74"/>
                <a:gd name="T1" fmla="*/ 29 h 30"/>
                <a:gd name="T2" fmla="*/ 62 w 74"/>
                <a:gd name="T3" fmla="*/ 27 h 30"/>
                <a:gd name="T4" fmla="*/ 50 w 74"/>
                <a:gd name="T5" fmla="*/ 22 h 30"/>
                <a:gd name="T6" fmla="*/ 37 w 74"/>
                <a:gd name="T7" fmla="*/ 12 h 30"/>
                <a:gd name="T8" fmla="*/ 27 w 74"/>
                <a:gd name="T9" fmla="*/ 6 h 30"/>
                <a:gd name="T10" fmla="*/ 28 w 74"/>
                <a:gd name="T11" fmla="*/ 6 h 30"/>
                <a:gd name="T12" fmla="*/ 0 w 74"/>
                <a:gd name="T13" fmla="*/ 1 h 30"/>
                <a:gd name="T14" fmla="*/ 28 w 74"/>
                <a:gd name="T15" fmla="*/ 3 h 30"/>
                <a:gd name="T16" fmla="*/ 29 w 74"/>
                <a:gd name="T17" fmla="*/ 3 h 30"/>
                <a:gd name="T18" fmla="*/ 29 w 74"/>
                <a:gd name="T19" fmla="*/ 3 h 30"/>
                <a:gd name="T20" fmla="*/ 39 w 74"/>
                <a:gd name="T21" fmla="*/ 10 h 30"/>
                <a:gd name="T22" fmla="*/ 51 w 74"/>
                <a:gd name="T23" fmla="*/ 19 h 30"/>
                <a:gd name="T24" fmla="*/ 63 w 74"/>
                <a:gd name="T25" fmla="*/ 25 h 30"/>
                <a:gd name="T26" fmla="*/ 73 w 74"/>
                <a:gd name="T2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30">
                  <a:moveTo>
                    <a:pt x="73" y="29"/>
                  </a:moveTo>
                  <a:cubicBezTo>
                    <a:pt x="73" y="30"/>
                    <a:pt x="69" y="29"/>
                    <a:pt x="62" y="27"/>
                  </a:cubicBezTo>
                  <a:cubicBezTo>
                    <a:pt x="58" y="26"/>
                    <a:pt x="54" y="24"/>
                    <a:pt x="50" y="22"/>
                  </a:cubicBezTo>
                  <a:cubicBezTo>
                    <a:pt x="46" y="19"/>
                    <a:pt x="42" y="16"/>
                    <a:pt x="37" y="12"/>
                  </a:cubicBezTo>
                  <a:cubicBezTo>
                    <a:pt x="34" y="10"/>
                    <a:pt x="30" y="8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1" y="4"/>
                    <a:pt x="0" y="2"/>
                    <a:pt x="0" y="1"/>
                  </a:cubicBezTo>
                  <a:cubicBezTo>
                    <a:pt x="0" y="0"/>
                    <a:pt x="12" y="1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2" y="5"/>
                    <a:pt x="35" y="8"/>
                    <a:pt x="39" y="10"/>
                  </a:cubicBezTo>
                  <a:cubicBezTo>
                    <a:pt x="43" y="13"/>
                    <a:pt x="47" y="16"/>
                    <a:pt x="51" y="19"/>
                  </a:cubicBezTo>
                  <a:cubicBezTo>
                    <a:pt x="55" y="22"/>
                    <a:pt x="59" y="24"/>
                    <a:pt x="63" y="25"/>
                  </a:cubicBezTo>
                  <a:cubicBezTo>
                    <a:pt x="69" y="28"/>
                    <a:pt x="74" y="29"/>
                    <a:pt x="73" y="29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235">
              <a:extLst>
                <a:ext uri="{FF2B5EF4-FFF2-40B4-BE49-F238E27FC236}">
                  <a16:creationId xmlns:a16="http://schemas.microsoft.com/office/drawing/2014/main" id="{79BCE401-494F-4541-8807-9F94B155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617" y="5138738"/>
              <a:ext cx="857250" cy="366713"/>
            </a:xfrm>
            <a:custGeom>
              <a:avLst/>
              <a:gdLst>
                <a:gd name="T0" fmla="*/ 192 w 227"/>
                <a:gd name="T1" fmla="*/ 0 h 97"/>
                <a:gd name="T2" fmla="*/ 11 w 227"/>
                <a:gd name="T3" fmla="*/ 51 h 97"/>
                <a:gd name="T4" fmla="*/ 19 w 227"/>
                <a:gd name="T5" fmla="*/ 92 h 97"/>
                <a:gd name="T6" fmla="*/ 168 w 227"/>
                <a:gd name="T7" fmla="*/ 96 h 97"/>
                <a:gd name="T8" fmla="*/ 227 w 227"/>
                <a:gd name="T9" fmla="*/ 78 h 97"/>
                <a:gd name="T10" fmla="*/ 192 w 22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97">
                  <a:moveTo>
                    <a:pt x="192" y="0"/>
                  </a:moveTo>
                  <a:cubicBezTo>
                    <a:pt x="192" y="0"/>
                    <a:pt x="18" y="48"/>
                    <a:pt x="11" y="51"/>
                  </a:cubicBezTo>
                  <a:cubicBezTo>
                    <a:pt x="0" y="54"/>
                    <a:pt x="2" y="93"/>
                    <a:pt x="19" y="92"/>
                  </a:cubicBezTo>
                  <a:cubicBezTo>
                    <a:pt x="26" y="92"/>
                    <a:pt x="152" y="97"/>
                    <a:pt x="168" y="96"/>
                  </a:cubicBezTo>
                  <a:cubicBezTo>
                    <a:pt x="184" y="95"/>
                    <a:pt x="227" y="78"/>
                    <a:pt x="227" y="78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236">
              <a:extLst>
                <a:ext uri="{FF2B5EF4-FFF2-40B4-BE49-F238E27FC236}">
                  <a16:creationId xmlns:a16="http://schemas.microsoft.com/office/drawing/2014/main" id="{ED610F8B-BF05-4B00-AFF3-ACCD89AB5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679" y="5256213"/>
              <a:ext cx="79375" cy="136525"/>
            </a:xfrm>
            <a:custGeom>
              <a:avLst/>
              <a:gdLst>
                <a:gd name="T0" fmla="*/ 21 w 21"/>
                <a:gd name="T1" fmla="*/ 35 h 36"/>
                <a:gd name="T2" fmla="*/ 13 w 21"/>
                <a:gd name="T3" fmla="*/ 17 h 36"/>
                <a:gd name="T4" fmla="*/ 1 w 21"/>
                <a:gd name="T5" fmla="*/ 1 h 36"/>
                <a:gd name="T6" fmla="*/ 15 w 21"/>
                <a:gd name="T7" fmla="*/ 15 h 36"/>
                <a:gd name="T8" fmla="*/ 2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21" y="35"/>
                  </a:moveTo>
                  <a:cubicBezTo>
                    <a:pt x="20" y="36"/>
                    <a:pt x="19" y="26"/>
                    <a:pt x="13" y="17"/>
                  </a:cubicBezTo>
                  <a:cubicBezTo>
                    <a:pt x="7" y="7"/>
                    <a:pt x="0" y="1"/>
                    <a:pt x="1" y="1"/>
                  </a:cubicBezTo>
                  <a:cubicBezTo>
                    <a:pt x="1" y="0"/>
                    <a:pt x="10" y="5"/>
                    <a:pt x="15" y="15"/>
                  </a:cubicBezTo>
                  <a:cubicBezTo>
                    <a:pt x="21" y="26"/>
                    <a:pt x="21" y="36"/>
                    <a:pt x="2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237">
              <a:extLst>
                <a:ext uri="{FF2B5EF4-FFF2-40B4-BE49-F238E27FC236}">
                  <a16:creationId xmlns:a16="http://schemas.microsoft.com/office/drawing/2014/main" id="{5B4E0242-97BC-437D-AA45-53D7B45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054" y="5230813"/>
              <a:ext cx="71438" cy="127000"/>
            </a:xfrm>
            <a:custGeom>
              <a:avLst/>
              <a:gdLst>
                <a:gd name="T0" fmla="*/ 18 w 19"/>
                <a:gd name="T1" fmla="*/ 34 h 34"/>
                <a:gd name="T2" fmla="*/ 11 w 19"/>
                <a:gd name="T3" fmla="*/ 17 h 34"/>
                <a:gd name="T4" fmla="*/ 1 w 19"/>
                <a:gd name="T5" fmla="*/ 1 h 34"/>
                <a:gd name="T6" fmla="*/ 13 w 19"/>
                <a:gd name="T7" fmla="*/ 16 h 34"/>
                <a:gd name="T8" fmla="*/ 18 w 1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4">
                  <a:moveTo>
                    <a:pt x="18" y="34"/>
                  </a:moveTo>
                  <a:cubicBezTo>
                    <a:pt x="17" y="34"/>
                    <a:pt x="15" y="26"/>
                    <a:pt x="11" y="17"/>
                  </a:cubicBezTo>
                  <a:cubicBezTo>
                    <a:pt x="6" y="8"/>
                    <a:pt x="0" y="2"/>
                    <a:pt x="1" y="1"/>
                  </a:cubicBezTo>
                  <a:cubicBezTo>
                    <a:pt x="2" y="0"/>
                    <a:pt x="8" y="6"/>
                    <a:pt x="13" y="16"/>
                  </a:cubicBezTo>
                  <a:cubicBezTo>
                    <a:pt x="18" y="25"/>
                    <a:pt x="19" y="34"/>
                    <a:pt x="18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238">
              <a:extLst>
                <a:ext uri="{FF2B5EF4-FFF2-40B4-BE49-F238E27FC236}">
                  <a16:creationId xmlns:a16="http://schemas.microsoft.com/office/drawing/2014/main" id="{405B5077-7065-43CB-BF52-151750F1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29" y="5207000"/>
              <a:ext cx="65088" cy="136525"/>
            </a:xfrm>
            <a:custGeom>
              <a:avLst/>
              <a:gdLst>
                <a:gd name="T0" fmla="*/ 14 w 17"/>
                <a:gd name="T1" fmla="*/ 36 h 36"/>
                <a:gd name="T2" fmla="*/ 10 w 17"/>
                <a:gd name="T3" fmla="*/ 17 h 36"/>
                <a:gd name="T4" fmla="*/ 0 w 17"/>
                <a:gd name="T5" fmla="*/ 1 h 36"/>
                <a:gd name="T6" fmla="*/ 12 w 17"/>
                <a:gd name="T7" fmla="*/ 16 h 36"/>
                <a:gd name="T8" fmla="*/ 14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14" y="36"/>
                  </a:moveTo>
                  <a:cubicBezTo>
                    <a:pt x="13" y="36"/>
                    <a:pt x="14" y="27"/>
                    <a:pt x="10" y="17"/>
                  </a:cubicBezTo>
                  <a:cubicBezTo>
                    <a:pt x="6" y="8"/>
                    <a:pt x="0" y="2"/>
                    <a:pt x="0" y="1"/>
                  </a:cubicBezTo>
                  <a:cubicBezTo>
                    <a:pt x="1" y="0"/>
                    <a:pt x="8" y="6"/>
                    <a:pt x="12" y="16"/>
                  </a:cubicBezTo>
                  <a:cubicBezTo>
                    <a:pt x="17" y="27"/>
                    <a:pt x="15" y="36"/>
                    <a:pt x="14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239">
              <a:extLst>
                <a:ext uri="{FF2B5EF4-FFF2-40B4-BE49-F238E27FC236}">
                  <a16:creationId xmlns:a16="http://schemas.microsoft.com/office/drawing/2014/main" id="{6890E97F-DDE8-46C1-BBC9-A8C32049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242" y="5283200"/>
              <a:ext cx="60325" cy="115888"/>
            </a:xfrm>
            <a:custGeom>
              <a:avLst/>
              <a:gdLst>
                <a:gd name="T0" fmla="*/ 13 w 16"/>
                <a:gd name="T1" fmla="*/ 30 h 31"/>
                <a:gd name="T2" fmla="*/ 9 w 16"/>
                <a:gd name="T3" fmla="*/ 15 h 31"/>
                <a:gd name="T4" fmla="*/ 1 w 16"/>
                <a:gd name="T5" fmla="*/ 1 h 31"/>
                <a:gd name="T6" fmla="*/ 12 w 16"/>
                <a:gd name="T7" fmla="*/ 14 h 31"/>
                <a:gd name="T8" fmla="*/ 1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3" y="30"/>
                  </a:moveTo>
                  <a:cubicBezTo>
                    <a:pt x="12" y="30"/>
                    <a:pt x="13" y="23"/>
                    <a:pt x="9" y="15"/>
                  </a:cubicBezTo>
                  <a:cubicBezTo>
                    <a:pt x="6" y="6"/>
                    <a:pt x="0" y="2"/>
                    <a:pt x="1" y="1"/>
                  </a:cubicBezTo>
                  <a:cubicBezTo>
                    <a:pt x="1" y="0"/>
                    <a:pt x="8" y="4"/>
                    <a:pt x="12" y="14"/>
                  </a:cubicBezTo>
                  <a:cubicBezTo>
                    <a:pt x="16" y="23"/>
                    <a:pt x="14" y="31"/>
                    <a:pt x="1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240">
              <a:extLst>
                <a:ext uri="{FF2B5EF4-FFF2-40B4-BE49-F238E27FC236}">
                  <a16:creationId xmlns:a16="http://schemas.microsoft.com/office/drawing/2014/main" id="{BDB63090-CECC-40E6-B398-11B50FD4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217" y="5426075"/>
              <a:ext cx="709613" cy="60325"/>
            </a:xfrm>
            <a:custGeom>
              <a:avLst/>
              <a:gdLst>
                <a:gd name="T0" fmla="*/ 187 w 188"/>
                <a:gd name="T1" fmla="*/ 0 h 16"/>
                <a:gd name="T2" fmla="*/ 181 w 188"/>
                <a:gd name="T3" fmla="*/ 4 h 16"/>
                <a:gd name="T4" fmla="*/ 161 w 188"/>
                <a:gd name="T5" fmla="*/ 10 h 16"/>
                <a:gd name="T6" fmla="*/ 95 w 188"/>
                <a:gd name="T7" fmla="*/ 16 h 16"/>
                <a:gd name="T8" fmla="*/ 28 w 188"/>
                <a:gd name="T9" fmla="*/ 14 h 16"/>
                <a:gd name="T10" fmla="*/ 8 w 188"/>
                <a:gd name="T11" fmla="*/ 13 h 16"/>
                <a:gd name="T12" fmla="*/ 0 w 188"/>
                <a:gd name="T13" fmla="*/ 12 h 16"/>
                <a:gd name="T14" fmla="*/ 8 w 188"/>
                <a:gd name="T15" fmla="*/ 12 h 16"/>
                <a:gd name="T16" fmla="*/ 28 w 188"/>
                <a:gd name="T17" fmla="*/ 12 h 16"/>
                <a:gd name="T18" fmla="*/ 95 w 188"/>
                <a:gd name="T19" fmla="*/ 13 h 16"/>
                <a:gd name="T20" fmla="*/ 161 w 188"/>
                <a:gd name="T21" fmla="*/ 8 h 16"/>
                <a:gd name="T22" fmla="*/ 187 w 18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6">
                  <a:moveTo>
                    <a:pt x="187" y="0"/>
                  </a:moveTo>
                  <a:cubicBezTo>
                    <a:pt x="188" y="1"/>
                    <a:pt x="185" y="2"/>
                    <a:pt x="181" y="4"/>
                  </a:cubicBezTo>
                  <a:cubicBezTo>
                    <a:pt x="176" y="5"/>
                    <a:pt x="170" y="8"/>
                    <a:pt x="161" y="10"/>
                  </a:cubicBezTo>
                  <a:cubicBezTo>
                    <a:pt x="145" y="14"/>
                    <a:pt x="121" y="16"/>
                    <a:pt x="95" y="16"/>
                  </a:cubicBezTo>
                  <a:cubicBezTo>
                    <a:pt x="69" y="16"/>
                    <a:pt x="45" y="14"/>
                    <a:pt x="28" y="14"/>
                  </a:cubicBezTo>
                  <a:cubicBezTo>
                    <a:pt x="20" y="13"/>
                    <a:pt x="13" y="13"/>
                    <a:pt x="8" y="13"/>
                  </a:cubicBezTo>
                  <a:cubicBezTo>
                    <a:pt x="3" y="12"/>
                    <a:pt x="0" y="12"/>
                    <a:pt x="0" y="12"/>
                  </a:cubicBezTo>
                  <a:cubicBezTo>
                    <a:pt x="0" y="12"/>
                    <a:pt x="3" y="12"/>
                    <a:pt x="8" y="12"/>
                  </a:cubicBezTo>
                  <a:cubicBezTo>
                    <a:pt x="13" y="12"/>
                    <a:pt x="20" y="12"/>
                    <a:pt x="28" y="12"/>
                  </a:cubicBezTo>
                  <a:cubicBezTo>
                    <a:pt x="46" y="12"/>
                    <a:pt x="69" y="12"/>
                    <a:pt x="95" y="13"/>
                  </a:cubicBezTo>
                  <a:cubicBezTo>
                    <a:pt x="121" y="13"/>
                    <a:pt x="144" y="11"/>
                    <a:pt x="161" y="8"/>
                  </a:cubicBezTo>
                  <a:cubicBezTo>
                    <a:pt x="178" y="4"/>
                    <a:pt x="187" y="0"/>
                    <a:pt x="187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241">
              <a:extLst>
                <a:ext uri="{FF2B5EF4-FFF2-40B4-BE49-F238E27FC236}">
                  <a16:creationId xmlns:a16="http://schemas.microsoft.com/office/drawing/2014/main" id="{BDAA90B2-F189-4FF7-A094-F4573716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317" y="5308600"/>
              <a:ext cx="55563" cy="163513"/>
            </a:xfrm>
            <a:custGeom>
              <a:avLst/>
              <a:gdLst>
                <a:gd name="T0" fmla="*/ 8 w 15"/>
                <a:gd name="T1" fmla="*/ 43 h 43"/>
                <a:gd name="T2" fmla="*/ 10 w 15"/>
                <a:gd name="T3" fmla="*/ 36 h 43"/>
                <a:gd name="T4" fmla="*/ 12 w 15"/>
                <a:gd name="T5" fmla="*/ 20 h 43"/>
                <a:gd name="T6" fmla="*/ 5 w 15"/>
                <a:gd name="T7" fmla="*/ 5 h 43"/>
                <a:gd name="T8" fmla="*/ 0 w 15"/>
                <a:gd name="T9" fmla="*/ 0 h 43"/>
                <a:gd name="T10" fmla="*/ 6 w 15"/>
                <a:gd name="T11" fmla="*/ 4 h 43"/>
                <a:gd name="T12" fmla="*/ 14 w 15"/>
                <a:gd name="T13" fmla="*/ 20 h 43"/>
                <a:gd name="T14" fmla="*/ 12 w 15"/>
                <a:gd name="T15" fmla="*/ 37 h 43"/>
                <a:gd name="T16" fmla="*/ 8 w 15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3">
                  <a:moveTo>
                    <a:pt x="8" y="43"/>
                  </a:moveTo>
                  <a:cubicBezTo>
                    <a:pt x="7" y="43"/>
                    <a:pt x="9" y="40"/>
                    <a:pt x="10" y="36"/>
                  </a:cubicBezTo>
                  <a:cubicBezTo>
                    <a:pt x="12" y="32"/>
                    <a:pt x="13" y="26"/>
                    <a:pt x="12" y="20"/>
                  </a:cubicBezTo>
                  <a:cubicBezTo>
                    <a:pt x="10" y="14"/>
                    <a:pt x="7" y="8"/>
                    <a:pt x="5" y="5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3"/>
                    <a:pt x="14" y="20"/>
                  </a:cubicBezTo>
                  <a:cubicBezTo>
                    <a:pt x="15" y="26"/>
                    <a:pt x="14" y="33"/>
                    <a:pt x="12" y="37"/>
                  </a:cubicBezTo>
                  <a:cubicBezTo>
                    <a:pt x="10" y="41"/>
                    <a:pt x="8" y="43"/>
                    <a:pt x="8" y="43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242">
              <a:extLst>
                <a:ext uri="{FF2B5EF4-FFF2-40B4-BE49-F238E27FC236}">
                  <a16:creationId xmlns:a16="http://schemas.microsoft.com/office/drawing/2014/main" id="{911DC1DF-D944-42FF-AEEE-818E1CF5D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167" y="3830638"/>
              <a:ext cx="615950" cy="561975"/>
            </a:xfrm>
            <a:custGeom>
              <a:avLst/>
              <a:gdLst>
                <a:gd name="T0" fmla="*/ 149 w 163"/>
                <a:gd name="T1" fmla="*/ 49 h 149"/>
                <a:gd name="T2" fmla="*/ 114 w 163"/>
                <a:gd name="T3" fmla="*/ 19 h 149"/>
                <a:gd name="T4" fmla="*/ 13 w 163"/>
                <a:gd name="T5" fmla="*/ 6 h 149"/>
                <a:gd name="T6" fmla="*/ 0 w 163"/>
                <a:gd name="T7" fmla="*/ 88 h 149"/>
                <a:gd name="T8" fmla="*/ 56 w 163"/>
                <a:gd name="T9" fmla="*/ 73 h 149"/>
                <a:gd name="T10" fmla="*/ 73 w 163"/>
                <a:gd name="T11" fmla="*/ 110 h 149"/>
                <a:gd name="T12" fmla="*/ 93 w 163"/>
                <a:gd name="T13" fmla="*/ 117 h 149"/>
                <a:gd name="T14" fmla="*/ 121 w 163"/>
                <a:gd name="T15" fmla="*/ 103 h 149"/>
                <a:gd name="T16" fmla="*/ 132 w 163"/>
                <a:gd name="T17" fmla="*/ 144 h 149"/>
                <a:gd name="T18" fmla="*/ 145 w 163"/>
                <a:gd name="T19" fmla="*/ 136 h 149"/>
                <a:gd name="T20" fmla="*/ 141 w 163"/>
                <a:gd name="T21" fmla="*/ 62 h 149"/>
                <a:gd name="T22" fmla="*/ 161 w 163"/>
                <a:gd name="T23" fmla="*/ 60 h 149"/>
                <a:gd name="T24" fmla="*/ 149 w 163"/>
                <a:gd name="T25" fmla="*/ 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49">
                  <a:moveTo>
                    <a:pt x="149" y="49"/>
                  </a:moveTo>
                  <a:cubicBezTo>
                    <a:pt x="134" y="44"/>
                    <a:pt x="141" y="28"/>
                    <a:pt x="114" y="19"/>
                  </a:cubicBezTo>
                  <a:cubicBezTo>
                    <a:pt x="94" y="12"/>
                    <a:pt x="72" y="0"/>
                    <a:pt x="13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17"/>
                    <a:pt x="85" y="120"/>
                    <a:pt x="93" y="117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21" y="103"/>
                    <a:pt x="130" y="143"/>
                    <a:pt x="132" y="144"/>
                  </a:cubicBezTo>
                  <a:cubicBezTo>
                    <a:pt x="139" y="149"/>
                    <a:pt x="146" y="142"/>
                    <a:pt x="145" y="136"/>
                  </a:cubicBezTo>
                  <a:cubicBezTo>
                    <a:pt x="144" y="131"/>
                    <a:pt x="141" y="62"/>
                    <a:pt x="141" y="62"/>
                  </a:cubicBezTo>
                  <a:cubicBezTo>
                    <a:pt x="141" y="62"/>
                    <a:pt x="163" y="68"/>
                    <a:pt x="161" y="60"/>
                  </a:cubicBezTo>
                  <a:cubicBezTo>
                    <a:pt x="161" y="60"/>
                    <a:pt x="163" y="53"/>
                    <a:pt x="149" y="49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243">
              <a:extLst>
                <a:ext uri="{FF2B5EF4-FFF2-40B4-BE49-F238E27FC236}">
                  <a16:creationId xmlns:a16="http://schemas.microsoft.com/office/drawing/2014/main" id="{F81C0919-66E2-4E81-952B-7DA3E2C1A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667" y="4170363"/>
              <a:ext cx="34925" cy="112713"/>
            </a:xfrm>
            <a:custGeom>
              <a:avLst/>
              <a:gdLst>
                <a:gd name="T0" fmla="*/ 3 w 9"/>
                <a:gd name="T1" fmla="*/ 30 h 30"/>
                <a:gd name="T2" fmla="*/ 5 w 9"/>
                <a:gd name="T3" fmla="*/ 26 h 30"/>
                <a:gd name="T4" fmla="*/ 7 w 9"/>
                <a:gd name="T5" fmla="*/ 15 h 30"/>
                <a:gd name="T6" fmla="*/ 3 w 9"/>
                <a:gd name="T7" fmla="*/ 4 h 30"/>
                <a:gd name="T8" fmla="*/ 0 w 9"/>
                <a:gd name="T9" fmla="*/ 0 h 30"/>
                <a:gd name="T10" fmla="*/ 4 w 9"/>
                <a:gd name="T11" fmla="*/ 3 h 30"/>
                <a:gd name="T12" fmla="*/ 8 w 9"/>
                <a:gd name="T13" fmla="*/ 14 h 30"/>
                <a:gd name="T14" fmla="*/ 6 w 9"/>
                <a:gd name="T15" fmla="*/ 26 h 30"/>
                <a:gd name="T16" fmla="*/ 3 w 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0">
                  <a:moveTo>
                    <a:pt x="3" y="30"/>
                  </a:moveTo>
                  <a:cubicBezTo>
                    <a:pt x="3" y="30"/>
                    <a:pt x="4" y="29"/>
                    <a:pt x="5" y="26"/>
                  </a:cubicBezTo>
                  <a:cubicBezTo>
                    <a:pt x="6" y="23"/>
                    <a:pt x="7" y="19"/>
                    <a:pt x="7" y="15"/>
                  </a:cubicBezTo>
                  <a:cubicBezTo>
                    <a:pt x="6" y="10"/>
                    <a:pt x="5" y="6"/>
                    <a:pt x="3" y="4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8" y="10"/>
                    <a:pt x="8" y="14"/>
                  </a:cubicBezTo>
                  <a:cubicBezTo>
                    <a:pt x="9" y="19"/>
                    <a:pt x="8" y="24"/>
                    <a:pt x="6" y="26"/>
                  </a:cubicBezTo>
                  <a:cubicBezTo>
                    <a:pt x="5" y="29"/>
                    <a:pt x="3" y="30"/>
                    <a:pt x="3" y="3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244">
              <a:extLst>
                <a:ext uri="{FF2B5EF4-FFF2-40B4-BE49-F238E27FC236}">
                  <a16:creationId xmlns:a16="http://schemas.microsoft.com/office/drawing/2014/main" id="{E90B0B24-DDC5-420A-8D91-15B25AC7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992" y="4148138"/>
              <a:ext cx="30163" cy="101600"/>
            </a:xfrm>
            <a:custGeom>
              <a:avLst/>
              <a:gdLst>
                <a:gd name="T0" fmla="*/ 5 w 8"/>
                <a:gd name="T1" fmla="*/ 27 h 27"/>
                <a:gd name="T2" fmla="*/ 6 w 8"/>
                <a:gd name="T3" fmla="*/ 13 h 27"/>
                <a:gd name="T4" fmla="*/ 0 w 8"/>
                <a:gd name="T5" fmla="*/ 0 h 27"/>
                <a:gd name="T6" fmla="*/ 3 w 8"/>
                <a:gd name="T7" fmla="*/ 3 h 27"/>
                <a:gd name="T8" fmla="*/ 7 w 8"/>
                <a:gd name="T9" fmla="*/ 12 h 27"/>
                <a:gd name="T10" fmla="*/ 7 w 8"/>
                <a:gd name="T11" fmla="*/ 23 h 27"/>
                <a:gd name="T12" fmla="*/ 5 w 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5" y="27"/>
                  </a:moveTo>
                  <a:cubicBezTo>
                    <a:pt x="5" y="26"/>
                    <a:pt x="7" y="20"/>
                    <a:pt x="6" y="13"/>
                  </a:cubicBezTo>
                  <a:cubicBezTo>
                    <a:pt x="4" y="5"/>
                    <a:pt x="0" y="0"/>
                    <a:pt x="0" y="0"/>
                  </a:cubicBezTo>
                  <a:cubicBezTo>
                    <a:pt x="1" y="0"/>
                    <a:pt x="2" y="1"/>
                    <a:pt x="3" y="3"/>
                  </a:cubicBezTo>
                  <a:cubicBezTo>
                    <a:pt x="5" y="5"/>
                    <a:pt x="6" y="8"/>
                    <a:pt x="7" y="12"/>
                  </a:cubicBezTo>
                  <a:cubicBezTo>
                    <a:pt x="8" y="16"/>
                    <a:pt x="8" y="20"/>
                    <a:pt x="7" y="23"/>
                  </a:cubicBezTo>
                  <a:cubicBezTo>
                    <a:pt x="6" y="25"/>
                    <a:pt x="6" y="27"/>
                    <a:pt x="5" y="27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245">
              <a:extLst>
                <a:ext uri="{FF2B5EF4-FFF2-40B4-BE49-F238E27FC236}">
                  <a16:creationId xmlns:a16="http://schemas.microsoft.com/office/drawing/2014/main" id="{13DA52DF-129C-447B-B734-8023686A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129088"/>
              <a:ext cx="15875" cy="85725"/>
            </a:xfrm>
            <a:custGeom>
              <a:avLst/>
              <a:gdLst>
                <a:gd name="T0" fmla="*/ 0 w 4"/>
                <a:gd name="T1" fmla="*/ 0 h 23"/>
                <a:gd name="T2" fmla="*/ 2 w 4"/>
                <a:gd name="T3" fmla="*/ 3 h 23"/>
                <a:gd name="T4" fmla="*/ 4 w 4"/>
                <a:gd name="T5" fmla="*/ 11 h 23"/>
                <a:gd name="T6" fmla="*/ 3 w 4"/>
                <a:gd name="T7" fmla="*/ 20 h 23"/>
                <a:gd name="T8" fmla="*/ 1 w 4"/>
                <a:gd name="T9" fmla="*/ 23 h 23"/>
                <a:gd name="T10" fmla="*/ 3 w 4"/>
                <a:gd name="T11" fmla="*/ 11 h 23"/>
                <a:gd name="T12" fmla="*/ 0 w 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0" y="0"/>
                  </a:moveTo>
                  <a:cubicBezTo>
                    <a:pt x="0" y="0"/>
                    <a:pt x="1" y="1"/>
                    <a:pt x="2" y="3"/>
                  </a:cubicBezTo>
                  <a:cubicBezTo>
                    <a:pt x="3" y="5"/>
                    <a:pt x="4" y="8"/>
                    <a:pt x="4" y="11"/>
                  </a:cubicBezTo>
                  <a:cubicBezTo>
                    <a:pt x="4" y="15"/>
                    <a:pt x="3" y="18"/>
                    <a:pt x="3" y="20"/>
                  </a:cubicBezTo>
                  <a:cubicBezTo>
                    <a:pt x="2" y="22"/>
                    <a:pt x="1" y="23"/>
                    <a:pt x="1" y="23"/>
                  </a:cubicBezTo>
                  <a:cubicBezTo>
                    <a:pt x="0" y="22"/>
                    <a:pt x="3" y="18"/>
                    <a:pt x="3" y="11"/>
                  </a:cubicBezTo>
                  <a:cubicBezTo>
                    <a:pt x="2" y="5"/>
                    <a:pt x="0" y="0"/>
                    <a:pt x="0" y="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Freeform 246">
              <a:extLst>
                <a:ext uri="{FF2B5EF4-FFF2-40B4-BE49-F238E27FC236}">
                  <a16:creationId xmlns:a16="http://schemas.microsoft.com/office/drawing/2014/main" id="{E6CA01B2-832B-46FC-A907-A3AB95C7E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329" y="3589338"/>
              <a:ext cx="1925638" cy="882651"/>
            </a:xfrm>
            <a:custGeom>
              <a:avLst/>
              <a:gdLst>
                <a:gd name="T0" fmla="*/ 298 w 510"/>
                <a:gd name="T1" fmla="*/ 230 h 234"/>
                <a:gd name="T2" fmla="*/ 5 w 510"/>
                <a:gd name="T3" fmla="*/ 223 h 234"/>
                <a:gd name="T4" fmla="*/ 0 w 510"/>
                <a:gd name="T5" fmla="*/ 217 h 234"/>
                <a:gd name="T6" fmla="*/ 5 w 510"/>
                <a:gd name="T7" fmla="*/ 212 h 234"/>
                <a:gd name="T8" fmla="*/ 167 w 510"/>
                <a:gd name="T9" fmla="*/ 210 h 234"/>
                <a:gd name="T10" fmla="*/ 231 w 510"/>
                <a:gd name="T11" fmla="*/ 11 h 234"/>
                <a:gd name="T12" fmla="*/ 246 w 510"/>
                <a:gd name="T13" fmla="*/ 1 h 234"/>
                <a:gd name="T14" fmla="*/ 492 w 510"/>
                <a:gd name="T15" fmla="*/ 7 h 234"/>
                <a:gd name="T16" fmla="*/ 506 w 510"/>
                <a:gd name="T17" fmla="*/ 29 h 234"/>
                <a:gd name="T18" fmla="*/ 429 w 510"/>
                <a:gd name="T19" fmla="*/ 234 h 234"/>
                <a:gd name="T20" fmla="*/ 298 w 510"/>
                <a:gd name="T21" fmla="*/ 2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" h="234">
                  <a:moveTo>
                    <a:pt x="298" y="230"/>
                  </a:moveTo>
                  <a:cubicBezTo>
                    <a:pt x="5" y="223"/>
                    <a:pt x="5" y="223"/>
                    <a:pt x="5" y="223"/>
                  </a:cubicBezTo>
                  <a:cubicBezTo>
                    <a:pt x="2" y="223"/>
                    <a:pt x="0" y="220"/>
                    <a:pt x="0" y="217"/>
                  </a:cubicBezTo>
                  <a:cubicBezTo>
                    <a:pt x="0" y="214"/>
                    <a:pt x="2" y="212"/>
                    <a:pt x="5" y="212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33" y="5"/>
                    <a:pt x="239" y="0"/>
                    <a:pt x="246" y="1"/>
                  </a:cubicBezTo>
                  <a:cubicBezTo>
                    <a:pt x="492" y="7"/>
                    <a:pt x="492" y="7"/>
                    <a:pt x="492" y="7"/>
                  </a:cubicBezTo>
                  <a:cubicBezTo>
                    <a:pt x="503" y="8"/>
                    <a:pt x="510" y="19"/>
                    <a:pt x="506" y="29"/>
                  </a:cubicBezTo>
                  <a:cubicBezTo>
                    <a:pt x="429" y="234"/>
                    <a:pt x="429" y="234"/>
                    <a:pt x="429" y="234"/>
                  </a:cubicBezTo>
                  <a:cubicBezTo>
                    <a:pt x="298" y="230"/>
                    <a:pt x="298" y="230"/>
                    <a:pt x="298" y="23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Freeform 248">
              <a:extLst>
                <a:ext uri="{FF2B5EF4-FFF2-40B4-BE49-F238E27FC236}">
                  <a16:creationId xmlns:a16="http://schemas.microsoft.com/office/drawing/2014/main" id="{0CFE22E0-D3B0-42DC-8C17-78F309D44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702050"/>
              <a:ext cx="3175" cy="19050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1 w 1"/>
                <a:gd name="T5" fmla="*/ 5 h 5"/>
                <a:gd name="T6" fmla="*/ 1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2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249">
              <a:extLst>
                <a:ext uri="{FF2B5EF4-FFF2-40B4-BE49-F238E27FC236}">
                  <a16:creationId xmlns:a16="http://schemas.microsoft.com/office/drawing/2014/main" id="{F159C5AF-8FE7-4765-92BF-D760074F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41700"/>
              <a:ext cx="139700" cy="404813"/>
            </a:xfrm>
            <a:custGeom>
              <a:avLst/>
              <a:gdLst>
                <a:gd name="T0" fmla="*/ 37 w 37"/>
                <a:gd name="T1" fmla="*/ 0 h 107"/>
                <a:gd name="T2" fmla="*/ 36 w 37"/>
                <a:gd name="T3" fmla="*/ 2 h 107"/>
                <a:gd name="T4" fmla="*/ 18 w 37"/>
                <a:gd name="T5" fmla="*/ 37 h 107"/>
                <a:gd name="T6" fmla="*/ 17 w 37"/>
                <a:gd name="T7" fmla="*/ 40 h 107"/>
                <a:gd name="T8" fmla="*/ 0 w 37"/>
                <a:gd name="T9" fmla="*/ 69 h 107"/>
                <a:gd name="T10" fmla="*/ 0 w 37"/>
                <a:gd name="T11" fmla="*/ 74 h 107"/>
                <a:gd name="T12" fmla="*/ 9 w 37"/>
                <a:gd name="T13" fmla="*/ 107 h 107"/>
                <a:gd name="T14" fmla="*/ 14 w 37"/>
                <a:gd name="T15" fmla="*/ 106 h 107"/>
                <a:gd name="T16" fmla="*/ 37 w 37"/>
                <a:gd name="T17" fmla="*/ 104 h 107"/>
                <a:gd name="T18" fmla="*/ 37 w 37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07">
                  <a:moveTo>
                    <a:pt x="37" y="0"/>
                  </a:moveTo>
                  <a:cubicBezTo>
                    <a:pt x="37" y="1"/>
                    <a:pt x="36" y="1"/>
                    <a:pt x="36" y="2"/>
                  </a:cubicBezTo>
                  <a:cubicBezTo>
                    <a:pt x="31" y="11"/>
                    <a:pt x="25" y="24"/>
                    <a:pt x="18" y="3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0" y="72"/>
                    <a:pt x="0" y="74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11" y="107"/>
                    <a:pt x="13" y="107"/>
                    <a:pt x="14" y="106"/>
                  </a:cubicBezTo>
                  <a:cubicBezTo>
                    <a:pt x="21" y="106"/>
                    <a:pt x="29" y="105"/>
                    <a:pt x="37" y="104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250">
              <a:extLst>
                <a:ext uri="{FF2B5EF4-FFF2-40B4-BE49-F238E27FC236}">
                  <a16:creationId xmlns:a16="http://schemas.microsoft.com/office/drawing/2014/main" id="{CBE547DE-C795-4CF0-B1AD-5F01E90A0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581400"/>
              <a:ext cx="71438" cy="125413"/>
            </a:xfrm>
            <a:custGeom>
              <a:avLst/>
              <a:gdLst>
                <a:gd name="T0" fmla="*/ 19 w 19"/>
                <a:gd name="T1" fmla="*/ 0 h 33"/>
                <a:gd name="T2" fmla="*/ 13 w 19"/>
                <a:gd name="T3" fmla="*/ 9 h 33"/>
                <a:gd name="T4" fmla="*/ 1 w 19"/>
                <a:gd name="T5" fmla="*/ 31 h 33"/>
                <a:gd name="T6" fmla="*/ 0 w 19"/>
                <a:gd name="T7" fmla="*/ 32 h 33"/>
                <a:gd name="T8" fmla="*/ 0 w 19"/>
                <a:gd name="T9" fmla="*/ 33 h 33"/>
                <a:gd name="T10" fmla="*/ 1 w 19"/>
                <a:gd name="T11" fmla="*/ 32 h 33"/>
                <a:gd name="T12" fmla="*/ 18 w 19"/>
                <a:gd name="T13" fmla="*/ 3 h 33"/>
                <a:gd name="T14" fmla="*/ 19 w 19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3">
                  <a:moveTo>
                    <a:pt x="19" y="0"/>
                  </a:moveTo>
                  <a:cubicBezTo>
                    <a:pt x="17" y="3"/>
                    <a:pt x="15" y="6"/>
                    <a:pt x="13" y="9"/>
                  </a:cubicBezTo>
                  <a:cubicBezTo>
                    <a:pt x="9" y="17"/>
                    <a:pt x="5" y="25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B2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251">
              <a:extLst>
                <a:ext uri="{FF2B5EF4-FFF2-40B4-BE49-F238E27FC236}">
                  <a16:creationId xmlns:a16="http://schemas.microsoft.com/office/drawing/2014/main" id="{A9ED5023-8512-4E7A-AAB8-67DDBC4B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35350"/>
              <a:ext cx="139700" cy="263525"/>
            </a:xfrm>
            <a:custGeom>
              <a:avLst/>
              <a:gdLst>
                <a:gd name="T0" fmla="*/ 37 w 37"/>
                <a:gd name="T1" fmla="*/ 0 h 70"/>
                <a:gd name="T2" fmla="*/ 37 w 37"/>
                <a:gd name="T3" fmla="*/ 0 h 70"/>
                <a:gd name="T4" fmla="*/ 0 w 37"/>
                <a:gd name="T5" fmla="*/ 70 h 70"/>
                <a:gd name="T6" fmla="*/ 12 w 37"/>
                <a:gd name="T7" fmla="*/ 48 h 70"/>
                <a:gd name="T8" fmla="*/ 18 w 37"/>
                <a:gd name="T9" fmla="*/ 39 h 70"/>
                <a:gd name="T10" fmla="*/ 36 w 37"/>
                <a:gd name="T11" fmla="*/ 4 h 70"/>
                <a:gd name="T12" fmla="*/ 37 w 37"/>
                <a:gd name="T13" fmla="*/ 2 h 70"/>
                <a:gd name="T14" fmla="*/ 37 w 37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64"/>
                    <a:pt x="8" y="56"/>
                    <a:pt x="12" y="48"/>
                  </a:cubicBezTo>
                  <a:cubicBezTo>
                    <a:pt x="14" y="45"/>
                    <a:pt x="16" y="42"/>
                    <a:pt x="18" y="39"/>
                  </a:cubicBezTo>
                  <a:cubicBezTo>
                    <a:pt x="25" y="26"/>
                    <a:pt x="31" y="13"/>
                    <a:pt x="36" y="4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252">
              <a:extLst>
                <a:ext uri="{FF2B5EF4-FFF2-40B4-BE49-F238E27FC236}">
                  <a16:creationId xmlns:a16="http://schemas.microsoft.com/office/drawing/2014/main" id="{532ADC13-5ED9-459A-A3C8-10EF09B2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7" y="3833813"/>
              <a:ext cx="104775" cy="12700"/>
            </a:xfrm>
            <a:custGeom>
              <a:avLst/>
              <a:gdLst>
                <a:gd name="T0" fmla="*/ 28 w 28"/>
                <a:gd name="T1" fmla="*/ 0 h 3"/>
                <a:gd name="T2" fmla="*/ 5 w 28"/>
                <a:gd name="T3" fmla="*/ 2 h 3"/>
                <a:gd name="T4" fmla="*/ 0 w 28"/>
                <a:gd name="T5" fmla="*/ 3 h 3"/>
                <a:gd name="T6" fmla="*/ 0 w 28"/>
                <a:gd name="T7" fmla="*/ 3 h 3"/>
                <a:gd name="T8" fmla="*/ 28 w 28"/>
                <a:gd name="T9" fmla="*/ 1 h 3"/>
                <a:gd name="T10" fmla="*/ 28 w 2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">
                  <a:moveTo>
                    <a:pt x="28" y="0"/>
                  </a:moveTo>
                  <a:cubicBezTo>
                    <a:pt x="20" y="1"/>
                    <a:pt x="12" y="2"/>
                    <a:pt x="5" y="2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253">
              <a:extLst>
                <a:ext uri="{FF2B5EF4-FFF2-40B4-BE49-F238E27FC236}">
                  <a16:creationId xmlns:a16="http://schemas.microsoft.com/office/drawing/2014/main" id="{E6A9D0C1-0189-45FE-B48D-53BDD51C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079" y="1522413"/>
              <a:ext cx="1125538" cy="1290638"/>
            </a:xfrm>
            <a:custGeom>
              <a:avLst/>
              <a:gdLst>
                <a:gd name="T0" fmla="*/ 109 w 298"/>
                <a:gd name="T1" fmla="*/ 287 h 342"/>
                <a:gd name="T2" fmla="*/ 19 w 298"/>
                <a:gd name="T3" fmla="*/ 203 h 342"/>
                <a:gd name="T4" fmla="*/ 34 w 298"/>
                <a:gd name="T5" fmla="*/ 65 h 342"/>
                <a:gd name="T6" fmla="*/ 161 w 298"/>
                <a:gd name="T7" fmla="*/ 13 h 342"/>
                <a:gd name="T8" fmla="*/ 284 w 298"/>
                <a:gd name="T9" fmla="*/ 115 h 342"/>
                <a:gd name="T10" fmla="*/ 109 w 298"/>
                <a:gd name="T11" fmla="*/ 28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342">
                  <a:moveTo>
                    <a:pt x="109" y="287"/>
                  </a:moveTo>
                  <a:cubicBezTo>
                    <a:pt x="109" y="287"/>
                    <a:pt x="39" y="274"/>
                    <a:pt x="19" y="203"/>
                  </a:cubicBezTo>
                  <a:cubicBezTo>
                    <a:pt x="0" y="136"/>
                    <a:pt x="15" y="101"/>
                    <a:pt x="34" y="65"/>
                  </a:cubicBezTo>
                  <a:cubicBezTo>
                    <a:pt x="49" y="37"/>
                    <a:pt x="96" y="0"/>
                    <a:pt x="161" y="13"/>
                  </a:cubicBezTo>
                  <a:cubicBezTo>
                    <a:pt x="228" y="27"/>
                    <a:pt x="277" y="61"/>
                    <a:pt x="284" y="115"/>
                  </a:cubicBezTo>
                  <a:cubicBezTo>
                    <a:pt x="298" y="217"/>
                    <a:pt x="216" y="342"/>
                    <a:pt x="109" y="287"/>
                  </a:cubicBezTo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254">
              <a:extLst>
                <a:ext uri="{FF2B5EF4-FFF2-40B4-BE49-F238E27FC236}">
                  <a16:creationId xmlns:a16="http://schemas.microsoft.com/office/drawing/2014/main" id="{4C287DA9-B970-406A-B069-B39AE31A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629" y="1544638"/>
              <a:ext cx="534988" cy="784225"/>
            </a:xfrm>
            <a:custGeom>
              <a:avLst/>
              <a:gdLst>
                <a:gd name="T0" fmla="*/ 34 w 142"/>
                <a:gd name="T1" fmla="*/ 208 h 208"/>
                <a:gd name="T2" fmla="*/ 31 w 142"/>
                <a:gd name="T3" fmla="*/ 206 h 208"/>
                <a:gd name="T4" fmla="*/ 25 w 142"/>
                <a:gd name="T5" fmla="*/ 81 h 208"/>
                <a:gd name="T6" fmla="*/ 93 w 142"/>
                <a:gd name="T7" fmla="*/ 9 h 208"/>
                <a:gd name="T8" fmla="*/ 139 w 142"/>
                <a:gd name="T9" fmla="*/ 1 h 208"/>
                <a:gd name="T10" fmla="*/ 142 w 142"/>
                <a:gd name="T11" fmla="*/ 5 h 208"/>
                <a:gd name="T12" fmla="*/ 138 w 142"/>
                <a:gd name="T13" fmla="*/ 8 h 208"/>
                <a:gd name="T14" fmla="*/ 95 w 142"/>
                <a:gd name="T15" fmla="*/ 16 h 208"/>
                <a:gd name="T16" fmla="*/ 32 w 142"/>
                <a:gd name="T17" fmla="*/ 84 h 208"/>
                <a:gd name="T18" fmla="*/ 37 w 142"/>
                <a:gd name="T19" fmla="*/ 203 h 208"/>
                <a:gd name="T20" fmla="*/ 36 w 142"/>
                <a:gd name="T21" fmla="*/ 208 h 208"/>
                <a:gd name="T22" fmla="*/ 34 w 142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208">
                  <a:moveTo>
                    <a:pt x="34" y="208"/>
                  </a:moveTo>
                  <a:cubicBezTo>
                    <a:pt x="33" y="208"/>
                    <a:pt x="32" y="208"/>
                    <a:pt x="31" y="206"/>
                  </a:cubicBezTo>
                  <a:cubicBezTo>
                    <a:pt x="30" y="204"/>
                    <a:pt x="0" y="151"/>
                    <a:pt x="25" y="81"/>
                  </a:cubicBezTo>
                  <a:cubicBezTo>
                    <a:pt x="40" y="38"/>
                    <a:pt x="70" y="18"/>
                    <a:pt x="93" y="9"/>
                  </a:cubicBezTo>
                  <a:cubicBezTo>
                    <a:pt x="117" y="0"/>
                    <a:pt x="138" y="1"/>
                    <a:pt x="139" y="1"/>
                  </a:cubicBezTo>
                  <a:cubicBezTo>
                    <a:pt x="141" y="1"/>
                    <a:pt x="142" y="3"/>
                    <a:pt x="142" y="5"/>
                  </a:cubicBezTo>
                  <a:cubicBezTo>
                    <a:pt x="142" y="7"/>
                    <a:pt x="140" y="8"/>
                    <a:pt x="138" y="8"/>
                  </a:cubicBezTo>
                  <a:cubicBezTo>
                    <a:pt x="138" y="8"/>
                    <a:pt x="118" y="7"/>
                    <a:pt x="95" y="16"/>
                  </a:cubicBezTo>
                  <a:cubicBezTo>
                    <a:pt x="65" y="28"/>
                    <a:pt x="43" y="51"/>
                    <a:pt x="32" y="84"/>
                  </a:cubicBezTo>
                  <a:cubicBezTo>
                    <a:pt x="8" y="150"/>
                    <a:pt x="37" y="202"/>
                    <a:pt x="37" y="203"/>
                  </a:cubicBezTo>
                  <a:cubicBezTo>
                    <a:pt x="38" y="205"/>
                    <a:pt x="38" y="207"/>
                    <a:pt x="36" y="208"/>
                  </a:cubicBezTo>
                  <a:cubicBezTo>
                    <a:pt x="35" y="208"/>
                    <a:pt x="35" y="208"/>
                    <a:pt x="34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255">
              <a:extLst>
                <a:ext uri="{FF2B5EF4-FFF2-40B4-BE49-F238E27FC236}">
                  <a16:creationId xmlns:a16="http://schemas.microsoft.com/office/drawing/2014/main" id="{F08987A8-EC94-4DCA-9EC4-0DCC4F16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679" y="2498725"/>
              <a:ext cx="279400" cy="268288"/>
            </a:xfrm>
            <a:custGeom>
              <a:avLst/>
              <a:gdLst>
                <a:gd name="T0" fmla="*/ 28 w 74"/>
                <a:gd name="T1" fmla="*/ 0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0 h 71"/>
                <a:gd name="T8" fmla="*/ 57 w 74"/>
                <a:gd name="T9" fmla="*/ 5 h 71"/>
                <a:gd name="T10" fmla="*/ 44 w 74"/>
                <a:gd name="T11" fmla="*/ 0 h 71"/>
                <a:gd name="T12" fmla="*/ 44 w 74"/>
                <a:gd name="T13" fmla="*/ 0 h 71"/>
                <a:gd name="T14" fmla="*/ 45 w 74"/>
                <a:gd name="T15" fmla="*/ 5 h 71"/>
                <a:gd name="T16" fmla="*/ 55 w 74"/>
                <a:gd name="T17" fmla="*/ 10 h 71"/>
                <a:gd name="T18" fmla="*/ 66 w 74"/>
                <a:gd name="T19" fmla="*/ 39 h 71"/>
                <a:gd name="T20" fmla="*/ 32 w 74"/>
                <a:gd name="T21" fmla="*/ 62 h 71"/>
                <a:gd name="T22" fmla="*/ 9 w 74"/>
                <a:gd name="T23" fmla="*/ 28 h 71"/>
                <a:gd name="T24" fmla="*/ 30 w 74"/>
                <a:gd name="T25" fmla="*/ 6 h 71"/>
                <a:gd name="T26" fmla="*/ 28 w 74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0"/>
                  </a:moveTo>
                  <a:cubicBezTo>
                    <a:pt x="16" y="4"/>
                    <a:pt x="6" y="14"/>
                    <a:pt x="4" y="27"/>
                  </a:cubicBezTo>
                  <a:cubicBezTo>
                    <a:pt x="0" y="45"/>
                    <a:pt x="12" y="63"/>
                    <a:pt x="31" y="67"/>
                  </a:cubicBezTo>
                  <a:cubicBezTo>
                    <a:pt x="49" y="71"/>
                    <a:pt x="67" y="59"/>
                    <a:pt x="71" y="40"/>
                  </a:cubicBezTo>
                  <a:cubicBezTo>
                    <a:pt x="74" y="26"/>
                    <a:pt x="68" y="13"/>
                    <a:pt x="57" y="5"/>
                  </a:cubicBezTo>
                  <a:cubicBezTo>
                    <a:pt x="53" y="3"/>
                    <a:pt x="49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2"/>
                    <a:pt x="44" y="4"/>
                    <a:pt x="45" y="5"/>
                  </a:cubicBezTo>
                  <a:cubicBezTo>
                    <a:pt x="49" y="6"/>
                    <a:pt x="52" y="8"/>
                    <a:pt x="55" y="10"/>
                  </a:cubicBezTo>
                  <a:cubicBezTo>
                    <a:pt x="64" y="17"/>
                    <a:pt x="68" y="28"/>
                    <a:pt x="66" y="39"/>
                  </a:cubicBezTo>
                  <a:cubicBezTo>
                    <a:pt x="63" y="55"/>
                    <a:pt x="47" y="65"/>
                    <a:pt x="32" y="62"/>
                  </a:cubicBezTo>
                  <a:cubicBezTo>
                    <a:pt x="16" y="59"/>
                    <a:pt x="6" y="43"/>
                    <a:pt x="9" y="28"/>
                  </a:cubicBezTo>
                  <a:cubicBezTo>
                    <a:pt x="11" y="16"/>
                    <a:pt x="20" y="8"/>
                    <a:pt x="30" y="6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256">
              <a:extLst>
                <a:ext uri="{FF2B5EF4-FFF2-40B4-BE49-F238E27FC236}">
                  <a16:creationId xmlns:a16="http://schemas.microsoft.com/office/drawing/2014/main" id="{896BFA43-D895-42D5-8309-FFE403F7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892" y="2514600"/>
              <a:ext cx="514350" cy="603250"/>
            </a:xfrm>
            <a:custGeom>
              <a:avLst/>
              <a:gdLst>
                <a:gd name="T0" fmla="*/ 136 w 136"/>
                <a:gd name="T1" fmla="*/ 55 h 160"/>
                <a:gd name="T2" fmla="*/ 126 w 136"/>
                <a:gd name="T3" fmla="*/ 115 h 160"/>
                <a:gd name="T4" fmla="*/ 0 w 136"/>
                <a:gd name="T5" fmla="*/ 78 h 160"/>
                <a:gd name="T6" fmla="*/ 27 w 136"/>
                <a:gd name="T7" fmla="*/ 0 h 160"/>
                <a:gd name="T8" fmla="*/ 44 w 136"/>
                <a:gd name="T9" fmla="*/ 12 h 160"/>
                <a:gd name="T10" fmla="*/ 51 w 136"/>
                <a:gd name="T11" fmla="*/ 17 h 160"/>
                <a:gd name="T12" fmla="*/ 136 w 136"/>
                <a:gd name="T13" fmla="*/ 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60">
                  <a:moveTo>
                    <a:pt x="136" y="55"/>
                  </a:moveTo>
                  <a:cubicBezTo>
                    <a:pt x="126" y="115"/>
                    <a:pt x="126" y="115"/>
                    <a:pt x="126" y="115"/>
                  </a:cubicBezTo>
                  <a:cubicBezTo>
                    <a:pt x="126" y="115"/>
                    <a:pt x="81" y="160"/>
                    <a:pt x="0" y="78"/>
                  </a:cubicBezTo>
                  <a:cubicBezTo>
                    <a:pt x="22" y="62"/>
                    <a:pt x="30" y="24"/>
                    <a:pt x="27" y="0"/>
                  </a:cubicBezTo>
                  <a:cubicBezTo>
                    <a:pt x="27" y="0"/>
                    <a:pt x="34" y="3"/>
                    <a:pt x="44" y="12"/>
                  </a:cubicBezTo>
                  <a:cubicBezTo>
                    <a:pt x="46" y="14"/>
                    <a:pt x="48" y="16"/>
                    <a:pt x="51" y="17"/>
                  </a:cubicBezTo>
                  <a:cubicBezTo>
                    <a:pt x="72" y="32"/>
                    <a:pt x="105" y="51"/>
                    <a:pt x="136" y="55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257">
              <a:extLst>
                <a:ext uri="{FF2B5EF4-FFF2-40B4-BE49-F238E27FC236}">
                  <a16:creationId xmlns:a16="http://schemas.microsoft.com/office/drawing/2014/main" id="{5780E606-FA98-49A4-810E-9A424C226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579" y="2559050"/>
              <a:ext cx="347663" cy="268288"/>
            </a:xfrm>
            <a:custGeom>
              <a:avLst/>
              <a:gdLst>
                <a:gd name="T0" fmla="*/ 92 w 92"/>
                <a:gd name="T1" fmla="*/ 43 h 71"/>
                <a:gd name="T2" fmla="*/ 87 w 92"/>
                <a:gd name="T3" fmla="*/ 71 h 71"/>
                <a:gd name="T4" fmla="*/ 0 w 92"/>
                <a:gd name="T5" fmla="*/ 0 h 71"/>
                <a:gd name="T6" fmla="*/ 7 w 92"/>
                <a:gd name="T7" fmla="*/ 5 h 71"/>
                <a:gd name="T8" fmla="*/ 92 w 92"/>
                <a:gd name="T9" fmla="*/ 4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1">
                  <a:moveTo>
                    <a:pt x="92" y="4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63" y="60"/>
                    <a:pt x="19" y="37"/>
                    <a:pt x="0" y="0"/>
                  </a:cubicBezTo>
                  <a:cubicBezTo>
                    <a:pt x="2" y="2"/>
                    <a:pt x="4" y="4"/>
                    <a:pt x="7" y="5"/>
                  </a:cubicBezTo>
                  <a:cubicBezTo>
                    <a:pt x="28" y="20"/>
                    <a:pt x="61" y="39"/>
                    <a:pt x="92" y="43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258">
              <a:extLst>
                <a:ext uri="{FF2B5EF4-FFF2-40B4-BE49-F238E27FC236}">
                  <a16:creationId xmlns:a16="http://schemas.microsoft.com/office/drawing/2014/main" id="{DBAA2158-4664-4D51-8DB9-9D65C345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1752600"/>
              <a:ext cx="795338" cy="1090613"/>
            </a:xfrm>
            <a:custGeom>
              <a:avLst/>
              <a:gdLst>
                <a:gd name="T0" fmla="*/ 200 w 211"/>
                <a:gd name="T1" fmla="*/ 140 h 289"/>
                <a:gd name="T2" fmla="*/ 196 w 211"/>
                <a:gd name="T3" fmla="*/ 158 h 289"/>
                <a:gd name="T4" fmla="*/ 193 w 211"/>
                <a:gd name="T5" fmla="*/ 176 h 289"/>
                <a:gd name="T6" fmla="*/ 164 w 211"/>
                <a:gd name="T7" fmla="*/ 248 h 289"/>
                <a:gd name="T8" fmla="*/ 1 w 211"/>
                <a:gd name="T9" fmla="*/ 202 h 289"/>
                <a:gd name="T10" fmla="*/ 0 w 211"/>
                <a:gd name="T11" fmla="*/ 202 h 289"/>
                <a:gd name="T12" fmla="*/ 0 w 211"/>
                <a:gd name="T13" fmla="*/ 187 h 289"/>
                <a:gd name="T14" fmla="*/ 19 w 211"/>
                <a:gd name="T15" fmla="*/ 77 h 289"/>
                <a:gd name="T16" fmla="*/ 89 w 211"/>
                <a:gd name="T17" fmla="*/ 6 h 289"/>
                <a:gd name="T18" fmla="*/ 173 w 211"/>
                <a:gd name="T19" fmla="*/ 32 h 289"/>
                <a:gd name="T20" fmla="*/ 200 w 211"/>
                <a:gd name="T21" fmla="*/ 1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89">
                  <a:moveTo>
                    <a:pt x="200" y="140"/>
                  </a:moveTo>
                  <a:cubicBezTo>
                    <a:pt x="199" y="146"/>
                    <a:pt x="198" y="152"/>
                    <a:pt x="196" y="158"/>
                  </a:cubicBezTo>
                  <a:cubicBezTo>
                    <a:pt x="195" y="164"/>
                    <a:pt x="194" y="170"/>
                    <a:pt x="193" y="176"/>
                  </a:cubicBezTo>
                  <a:cubicBezTo>
                    <a:pt x="184" y="217"/>
                    <a:pt x="176" y="239"/>
                    <a:pt x="164" y="248"/>
                  </a:cubicBezTo>
                  <a:cubicBezTo>
                    <a:pt x="103" y="289"/>
                    <a:pt x="4" y="205"/>
                    <a:pt x="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7"/>
                    <a:pt x="0" y="192"/>
                    <a:pt x="0" y="187"/>
                  </a:cubicBezTo>
                  <a:cubicBezTo>
                    <a:pt x="1" y="147"/>
                    <a:pt x="8" y="111"/>
                    <a:pt x="19" y="77"/>
                  </a:cubicBezTo>
                  <a:cubicBezTo>
                    <a:pt x="24" y="41"/>
                    <a:pt x="53" y="12"/>
                    <a:pt x="89" y="6"/>
                  </a:cubicBezTo>
                  <a:cubicBezTo>
                    <a:pt x="127" y="0"/>
                    <a:pt x="155" y="22"/>
                    <a:pt x="173" y="32"/>
                  </a:cubicBezTo>
                  <a:cubicBezTo>
                    <a:pt x="200" y="47"/>
                    <a:pt x="211" y="87"/>
                    <a:pt x="200" y="14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259">
              <a:extLst>
                <a:ext uri="{FF2B5EF4-FFF2-40B4-BE49-F238E27FC236}">
                  <a16:creationId xmlns:a16="http://schemas.microsoft.com/office/drawing/2014/main" id="{E4679448-34A6-4753-B2B1-38674D56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704" y="1593850"/>
              <a:ext cx="865188" cy="487363"/>
            </a:xfrm>
            <a:custGeom>
              <a:avLst/>
              <a:gdLst>
                <a:gd name="T0" fmla="*/ 8 w 229"/>
                <a:gd name="T1" fmla="*/ 82 h 129"/>
                <a:gd name="T2" fmla="*/ 136 w 229"/>
                <a:gd name="T3" fmla="*/ 23 h 129"/>
                <a:gd name="T4" fmla="*/ 227 w 229"/>
                <a:gd name="T5" fmla="*/ 105 h 129"/>
                <a:gd name="T6" fmla="*/ 183 w 229"/>
                <a:gd name="T7" fmla="*/ 90 h 129"/>
                <a:gd name="T8" fmla="*/ 166 w 229"/>
                <a:gd name="T9" fmla="*/ 117 h 129"/>
                <a:gd name="T10" fmla="*/ 127 w 229"/>
                <a:gd name="T11" fmla="*/ 70 h 129"/>
                <a:gd name="T12" fmla="*/ 28 w 229"/>
                <a:gd name="T13" fmla="*/ 106 h 129"/>
                <a:gd name="T14" fmla="*/ 8 w 229"/>
                <a:gd name="T15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29">
                  <a:moveTo>
                    <a:pt x="8" y="82"/>
                  </a:moveTo>
                  <a:cubicBezTo>
                    <a:pt x="8" y="82"/>
                    <a:pt x="51" y="0"/>
                    <a:pt x="136" y="23"/>
                  </a:cubicBezTo>
                  <a:cubicBezTo>
                    <a:pt x="221" y="46"/>
                    <a:pt x="226" y="85"/>
                    <a:pt x="227" y="105"/>
                  </a:cubicBezTo>
                  <a:cubicBezTo>
                    <a:pt x="229" y="125"/>
                    <a:pt x="183" y="90"/>
                    <a:pt x="183" y="90"/>
                  </a:cubicBezTo>
                  <a:cubicBezTo>
                    <a:pt x="183" y="90"/>
                    <a:pt x="181" y="129"/>
                    <a:pt x="166" y="117"/>
                  </a:cubicBezTo>
                  <a:cubicBezTo>
                    <a:pt x="148" y="102"/>
                    <a:pt x="127" y="70"/>
                    <a:pt x="127" y="70"/>
                  </a:cubicBezTo>
                  <a:cubicBezTo>
                    <a:pt x="127" y="70"/>
                    <a:pt x="76" y="120"/>
                    <a:pt x="28" y="106"/>
                  </a:cubicBezTo>
                  <a:cubicBezTo>
                    <a:pt x="0" y="99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260">
              <a:extLst>
                <a:ext uri="{FF2B5EF4-FFF2-40B4-BE49-F238E27FC236}">
                  <a16:creationId xmlns:a16="http://schemas.microsoft.com/office/drawing/2014/main" id="{82862D7D-50EB-4F17-8C0F-EAF5FC74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367" y="2533650"/>
              <a:ext cx="117475" cy="52388"/>
            </a:xfrm>
            <a:custGeom>
              <a:avLst/>
              <a:gdLst>
                <a:gd name="T0" fmla="*/ 21 w 31"/>
                <a:gd name="T1" fmla="*/ 14 h 14"/>
                <a:gd name="T2" fmla="*/ 2 w 31"/>
                <a:gd name="T3" fmla="*/ 6 h 14"/>
                <a:gd name="T4" fmla="*/ 2 w 31"/>
                <a:gd name="T5" fmla="*/ 1 h 14"/>
                <a:gd name="T6" fmla="*/ 6 w 31"/>
                <a:gd name="T7" fmla="*/ 1 h 14"/>
                <a:gd name="T8" fmla="*/ 27 w 31"/>
                <a:gd name="T9" fmla="*/ 6 h 14"/>
                <a:gd name="T10" fmla="*/ 31 w 31"/>
                <a:gd name="T11" fmla="*/ 8 h 14"/>
                <a:gd name="T12" fmla="*/ 29 w 31"/>
                <a:gd name="T13" fmla="*/ 12 h 14"/>
                <a:gd name="T14" fmla="*/ 21 w 3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">
                  <a:moveTo>
                    <a:pt x="21" y="14"/>
                  </a:moveTo>
                  <a:cubicBezTo>
                    <a:pt x="10" y="14"/>
                    <a:pt x="2" y="6"/>
                    <a:pt x="2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2"/>
                    <a:pt x="15" y="10"/>
                    <a:pt x="27" y="6"/>
                  </a:cubicBezTo>
                  <a:cubicBezTo>
                    <a:pt x="28" y="6"/>
                    <a:pt x="30" y="7"/>
                    <a:pt x="31" y="8"/>
                  </a:cubicBezTo>
                  <a:cubicBezTo>
                    <a:pt x="31" y="10"/>
                    <a:pt x="30" y="12"/>
                    <a:pt x="29" y="12"/>
                  </a:cubicBezTo>
                  <a:cubicBezTo>
                    <a:pt x="26" y="13"/>
                    <a:pt x="23" y="14"/>
                    <a:pt x="21" y="14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261">
              <a:extLst>
                <a:ext uri="{FF2B5EF4-FFF2-40B4-BE49-F238E27FC236}">
                  <a16:creationId xmlns:a16="http://schemas.microsoft.com/office/drawing/2014/main" id="{C30905AC-54DF-457D-9EF1-9A6F6C4E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967" y="2397125"/>
              <a:ext cx="244475" cy="158750"/>
            </a:xfrm>
            <a:custGeom>
              <a:avLst/>
              <a:gdLst>
                <a:gd name="T0" fmla="*/ 2 w 65"/>
                <a:gd name="T1" fmla="*/ 0 h 42"/>
                <a:gd name="T2" fmla="*/ 65 w 65"/>
                <a:gd name="T3" fmla="*/ 12 h 42"/>
                <a:gd name="T4" fmla="*/ 24 w 65"/>
                <a:gd name="T5" fmla="*/ 32 h 42"/>
                <a:gd name="T6" fmla="*/ 2 w 6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2">
                  <a:moveTo>
                    <a:pt x="2" y="0"/>
                  </a:moveTo>
                  <a:cubicBezTo>
                    <a:pt x="2" y="0"/>
                    <a:pt x="43" y="12"/>
                    <a:pt x="65" y="12"/>
                  </a:cubicBezTo>
                  <a:cubicBezTo>
                    <a:pt x="65" y="12"/>
                    <a:pt x="54" y="42"/>
                    <a:pt x="24" y="32"/>
                  </a:cubicBezTo>
                  <a:cubicBezTo>
                    <a:pt x="0" y="2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262">
              <a:extLst>
                <a:ext uri="{FF2B5EF4-FFF2-40B4-BE49-F238E27FC236}">
                  <a16:creationId xmlns:a16="http://schemas.microsoft.com/office/drawing/2014/main" id="{DCA5C4AE-D19C-4B0C-A44E-AF9CBA43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54" y="2068513"/>
              <a:ext cx="185738" cy="133350"/>
            </a:xfrm>
            <a:custGeom>
              <a:avLst/>
              <a:gdLst>
                <a:gd name="T0" fmla="*/ 10 w 49"/>
                <a:gd name="T1" fmla="*/ 1 h 35"/>
                <a:gd name="T2" fmla="*/ 2 w 49"/>
                <a:gd name="T3" fmla="*/ 11 h 35"/>
                <a:gd name="T4" fmla="*/ 38 w 49"/>
                <a:gd name="T5" fmla="*/ 35 h 35"/>
                <a:gd name="T6" fmla="*/ 10 w 49"/>
                <a:gd name="T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5">
                  <a:moveTo>
                    <a:pt x="10" y="1"/>
                  </a:moveTo>
                  <a:cubicBezTo>
                    <a:pt x="10" y="1"/>
                    <a:pt x="0" y="0"/>
                    <a:pt x="2" y="11"/>
                  </a:cubicBezTo>
                  <a:cubicBezTo>
                    <a:pt x="3" y="21"/>
                    <a:pt x="26" y="15"/>
                    <a:pt x="38" y="35"/>
                  </a:cubicBezTo>
                  <a:cubicBezTo>
                    <a:pt x="38" y="35"/>
                    <a:pt x="49" y="14"/>
                    <a:pt x="10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Freeform 263">
              <a:extLst>
                <a:ext uri="{FF2B5EF4-FFF2-40B4-BE49-F238E27FC236}">
                  <a16:creationId xmlns:a16="http://schemas.microsoft.com/office/drawing/2014/main" id="{D27B4927-47E5-46DD-8727-5F17519E0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042" y="2024063"/>
              <a:ext cx="188913" cy="93663"/>
            </a:xfrm>
            <a:custGeom>
              <a:avLst/>
              <a:gdLst>
                <a:gd name="T0" fmla="*/ 40 w 50"/>
                <a:gd name="T1" fmla="*/ 4 h 25"/>
                <a:gd name="T2" fmla="*/ 45 w 50"/>
                <a:gd name="T3" fmla="*/ 16 h 25"/>
                <a:gd name="T4" fmla="*/ 2 w 50"/>
                <a:gd name="T5" fmla="*/ 24 h 25"/>
                <a:gd name="T6" fmla="*/ 40 w 50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40" y="4"/>
                  </a:moveTo>
                  <a:cubicBezTo>
                    <a:pt x="40" y="4"/>
                    <a:pt x="50" y="7"/>
                    <a:pt x="45" y="16"/>
                  </a:cubicBezTo>
                  <a:cubicBezTo>
                    <a:pt x="39" y="25"/>
                    <a:pt x="20" y="10"/>
                    <a:pt x="2" y="24"/>
                  </a:cubicBezTo>
                  <a:cubicBezTo>
                    <a:pt x="2" y="24"/>
                    <a:pt x="0" y="0"/>
                    <a:pt x="40" y="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264">
              <a:extLst>
                <a:ext uri="{FF2B5EF4-FFF2-40B4-BE49-F238E27FC236}">
                  <a16:creationId xmlns:a16="http://schemas.microsoft.com/office/drawing/2014/main" id="{C3E6C298-209A-4096-92D9-CD990F892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54" y="2257425"/>
              <a:ext cx="173038" cy="87313"/>
            </a:xfrm>
            <a:custGeom>
              <a:avLst/>
              <a:gdLst>
                <a:gd name="T0" fmla="*/ 46 w 46"/>
                <a:gd name="T1" fmla="*/ 16 h 23"/>
                <a:gd name="T2" fmla="*/ 21 w 46"/>
                <a:gd name="T3" fmla="*/ 20 h 23"/>
                <a:gd name="T4" fmla="*/ 1 w 46"/>
                <a:gd name="T5" fmla="*/ 7 h 23"/>
                <a:gd name="T6" fmla="*/ 25 w 46"/>
                <a:gd name="T7" fmla="*/ 2 h 23"/>
                <a:gd name="T8" fmla="*/ 46 w 46"/>
                <a:gd name="T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">
                  <a:moveTo>
                    <a:pt x="46" y="16"/>
                  </a:moveTo>
                  <a:cubicBezTo>
                    <a:pt x="45" y="21"/>
                    <a:pt x="34" y="23"/>
                    <a:pt x="21" y="20"/>
                  </a:cubicBezTo>
                  <a:cubicBezTo>
                    <a:pt x="9" y="18"/>
                    <a:pt x="0" y="12"/>
                    <a:pt x="1" y="7"/>
                  </a:cubicBezTo>
                  <a:cubicBezTo>
                    <a:pt x="2" y="2"/>
                    <a:pt x="12" y="0"/>
                    <a:pt x="25" y="2"/>
                  </a:cubicBezTo>
                  <a:cubicBezTo>
                    <a:pt x="37" y="5"/>
                    <a:pt x="46" y="11"/>
                    <a:pt x="46" y="16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265">
              <a:extLst>
                <a:ext uri="{FF2B5EF4-FFF2-40B4-BE49-F238E27FC236}">
                  <a16:creationId xmlns:a16="http://schemas.microsoft.com/office/drawing/2014/main" id="{2F09EE07-2972-4057-99EB-FD6546B5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542" y="2344738"/>
              <a:ext cx="87313" cy="71438"/>
            </a:xfrm>
            <a:custGeom>
              <a:avLst/>
              <a:gdLst>
                <a:gd name="T0" fmla="*/ 15 w 23"/>
                <a:gd name="T1" fmla="*/ 0 h 19"/>
                <a:gd name="T2" fmla="*/ 1 w 23"/>
                <a:gd name="T3" fmla="*/ 6 h 19"/>
                <a:gd name="T4" fmla="*/ 20 w 23"/>
                <a:gd name="T5" fmla="*/ 19 h 19"/>
                <a:gd name="T6" fmla="*/ 23 w 23"/>
                <a:gd name="T7" fmla="*/ 1 h 19"/>
                <a:gd name="T8" fmla="*/ 15 w 2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15" y="0"/>
                  </a:moveTo>
                  <a:cubicBezTo>
                    <a:pt x="7" y="0"/>
                    <a:pt x="2" y="2"/>
                    <a:pt x="1" y="6"/>
                  </a:cubicBezTo>
                  <a:cubicBezTo>
                    <a:pt x="0" y="10"/>
                    <a:pt x="8" y="16"/>
                    <a:pt x="20" y="19"/>
                  </a:cubicBezTo>
                  <a:cubicBezTo>
                    <a:pt x="21" y="13"/>
                    <a:pt x="22" y="7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</a:path>
              </a:pathLst>
            </a:custGeom>
            <a:solidFill>
              <a:srgbClr val="F77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266">
              <a:extLst>
                <a:ext uri="{FF2B5EF4-FFF2-40B4-BE49-F238E27FC236}">
                  <a16:creationId xmlns:a16="http://schemas.microsoft.com/office/drawing/2014/main" id="{1F1B9C98-C8CC-4A5B-84F6-EC1FA4AB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192" y="2171700"/>
              <a:ext cx="63500" cy="96838"/>
            </a:xfrm>
            <a:custGeom>
              <a:avLst/>
              <a:gdLst>
                <a:gd name="T0" fmla="*/ 15 w 17"/>
                <a:gd name="T1" fmla="*/ 14 h 26"/>
                <a:gd name="T2" fmla="*/ 6 w 17"/>
                <a:gd name="T3" fmla="*/ 25 h 26"/>
                <a:gd name="T4" fmla="*/ 2 w 17"/>
                <a:gd name="T5" fmla="*/ 12 h 26"/>
                <a:gd name="T6" fmla="*/ 11 w 17"/>
                <a:gd name="T7" fmla="*/ 1 h 26"/>
                <a:gd name="T8" fmla="*/ 15 w 1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21"/>
                    <a:pt x="10" y="26"/>
                    <a:pt x="6" y="25"/>
                  </a:cubicBezTo>
                  <a:cubicBezTo>
                    <a:pt x="2" y="24"/>
                    <a:pt x="0" y="18"/>
                    <a:pt x="2" y="12"/>
                  </a:cubicBezTo>
                  <a:cubicBezTo>
                    <a:pt x="3" y="5"/>
                    <a:pt x="7" y="0"/>
                    <a:pt x="11" y="1"/>
                  </a:cubicBezTo>
                  <a:cubicBezTo>
                    <a:pt x="15" y="2"/>
                    <a:pt x="17" y="8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267">
              <a:extLst>
                <a:ext uri="{FF2B5EF4-FFF2-40B4-BE49-F238E27FC236}">
                  <a16:creationId xmlns:a16="http://schemas.microsoft.com/office/drawing/2014/main" id="{EFF9CA18-8AB3-4605-BB8C-647A1463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2224088"/>
              <a:ext cx="60325" cy="93663"/>
            </a:xfrm>
            <a:custGeom>
              <a:avLst/>
              <a:gdLst>
                <a:gd name="T0" fmla="*/ 15 w 16"/>
                <a:gd name="T1" fmla="*/ 14 h 25"/>
                <a:gd name="T2" fmla="*/ 5 w 16"/>
                <a:gd name="T3" fmla="*/ 25 h 25"/>
                <a:gd name="T4" fmla="*/ 1 w 16"/>
                <a:gd name="T5" fmla="*/ 11 h 25"/>
                <a:gd name="T6" fmla="*/ 10 w 16"/>
                <a:gd name="T7" fmla="*/ 0 h 25"/>
                <a:gd name="T8" fmla="*/ 15 w 16"/>
                <a:gd name="T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5" y="14"/>
                  </a:moveTo>
                  <a:cubicBezTo>
                    <a:pt x="13" y="21"/>
                    <a:pt x="9" y="25"/>
                    <a:pt x="5" y="25"/>
                  </a:cubicBezTo>
                  <a:cubicBezTo>
                    <a:pt x="2" y="24"/>
                    <a:pt x="0" y="18"/>
                    <a:pt x="1" y="11"/>
                  </a:cubicBezTo>
                  <a:cubicBezTo>
                    <a:pt x="2" y="4"/>
                    <a:pt x="7" y="0"/>
                    <a:pt x="10" y="0"/>
                  </a:cubicBezTo>
                  <a:cubicBezTo>
                    <a:pt x="14" y="1"/>
                    <a:pt x="16" y="7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268">
              <a:extLst>
                <a:ext uri="{FF2B5EF4-FFF2-40B4-BE49-F238E27FC236}">
                  <a16:creationId xmlns:a16="http://schemas.microsoft.com/office/drawing/2014/main" id="{4C80FADD-E6CE-411B-905E-7D9A358E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779" y="2205038"/>
              <a:ext cx="82550" cy="139700"/>
            </a:xfrm>
            <a:custGeom>
              <a:avLst/>
              <a:gdLst>
                <a:gd name="T0" fmla="*/ 13 w 22"/>
                <a:gd name="T1" fmla="*/ 37 h 37"/>
                <a:gd name="T2" fmla="*/ 19 w 22"/>
                <a:gd name="T3" fmla="*/ 37 h 37"/>
                <a:gd name="T4" fmla="*/ 21 w 22"/>
                <a:gd name="T5" fmla="*/ 36 h 37"/>
                <a:gd name="T6" fmla="*/ 22 w 22"/>
                <a:gd name="T7" fmla="*/ 34 h 37"/>
                <a:gd name="T8" fmla="*/ 17 w 22"/>
                <a:gd name="T9" fmla="*/ 3 h 37"/>
                <a:gd name="T10" fmla="*/ 14 w 22"/>
                <a:gd name="T11" fmla="*/ 0 h 37"/>
                <a:gd name="T12" fmla="*/ 12 w 22"/>
                <a:gd name="T13" fmla="*/ 4 h 37"/>
                <a:gd name="T14" fmla="*/ 16 w 22"/>
                <a:gd name="T15" fmla="*/ 31 h 37"/>
                <a:gd name="T16" fmla="*/ 5 w 22"/>
                <a:gd name="T17" fmla="*/ 27 h 37"/>
                <a:gd name="T18" fmla="*/ 1 w 22"/>
                <a:gd name="T19" fmla="*/ 27 h 37"/>
                <a:gd name="T20" fmla="*/ 1 w 22"/>
                <a:gd name="T21" fmla="*/ 31 h 37"/>
                <a:gd name="T22" fmla="*/ 13 w 22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7">
                  <a:moveTo>
                    <a:pt x="13" y="37"/>
                  </a:moveTo>
                  <a:cubicBezTo>
                    <a:pt x="17" y="37"/>
                    <a:pt x="19" y="37"/>
                    <a:pt x="19" y="37"/>
                  </a:cubicBezTo>
                  <a:cubicBezTo>
                    <a:pt x="20" y="37"/>
                    <a:pt x="21" y="37"/>
                    <a:pt x="21" y="36"/>
                  </a:cubicBezTo>
                  <a:cubicBezTo>
                    <a:pt x="22" y="36"/>
                    <a:pt x="22" y="35"/>
                    <a:pt x="22" y="3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3" y="1"/>
                    <a:pt x="12" y="2"/>
                    <a:pt x="12" y="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3" y="31"/>
                    <a:pt x="9" y="30"/>
                    <a:pt x="5" y="27"/>
                  </a:cubicBezTo>
                  <a:cubicBezTo>
                    <a:pt x="4" y="26"/>
                    <a:pt x="2" y="26"/>
                    <a:pt x="1" y="27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5" y="35"/>
                    <a:pt x="10" y="36"/>
                    <a:pt x="13" y="37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269">
              <a:extLst>
                <a:ext uri="{FF2B5EF4-FFF2-40B4-BE49-F238E27FC236}">
                  <a16:creationId xmlns:a16="http://schemas.microsoft.com/office/drawing/2014/main" id="{60D894B5-67B8-492A-9AF2-7A5B31C2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2427288"/>
              <a:ext cx="104775" cy="87313"/>
            </a:xfrm>
            <a:custGeom>
              <a:avLst/>
              <a:gdLst>
                <a:gd name="T0" fmla="*/ 28 w 28"/>
                <a:gd name="T1" fmla="*/ 0 h 23"/>
                <a:gd name="T2" fmla="*/ 1 w 28"/>
                <a:gd name="T3" fmla="*/ 23 h 23"/>
                <a:gd name="T4" fmla="*/ 1 w 28"/>
                <a:gd name="T5" fmla="*/ 23 h 23"/>
                <a:gd name="T6" fmla="*/ 0 w 28"/>
                <a:gd name="T7" fmla="*/ 23 h 23"/>
                <a:gd name="T8" fmla="*/ 0 w 28"/>
                <a:gd name="T9" fmla="*/ 8 h 23"/>
                <a:gd name="T10" fmla="*/ 28 w 2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3">
                  <a:moveTo>
                    <a:pt x="28" y="0"/>
                  </a:moveTo>
                  <a:cubicBezTo>
                    <a:pt x="27" y="1"/>
                    <a:pt x="14" y="19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3"/>
                    <a:pt x="0" y="8"/>
                  </a:cubicBezTo>
                  <a:cubicBezTo>
                    <a:pt x="1" y="8"/>
                    <a:pt x="14" y="9"/>
                    <a:pt x="28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Freeform 270">
              <a:extLst>
                <a:ext uri="{FF2B5EF4-FFF2-40B4-BE49-F238E27FC236}">
                  <a16:creationId xmlns:a16="http://schemas.microsoft.com/office/drawing/2014/main" id="{7D94F947-695D-4301-A816-1D1E0F85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504" y="2084388"/>
              <a:ext cx="249238" cy="422275"/>
            </a:xfrm>
            <a:custGeom>
              <a:avLst/>
              <a:gdLst>
                <a:gd name="T0" fmla="*/ 66 w 66"/>
                <a:gd name="T1" fmla="*/ 42 h 112"/>
                <a:gd name="T2" fmla="*/ 21 w 66"/>
                <a:gd name="T3" fmla="*/ 25 h 112"/>
                <a:gd name="T4" fmla="*/ 55 w 66"/>
                <a:gd name="T5" fmla="*/ 97 h 112"/>
                <a:gd name="T6" fmla="*/ 66 w 66"/>
                <a:gd name="T7" fmla="*/ 4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12">
                  <a:moveTo>
                    <a:pt x="66" y="42"/>
                  </a:moveTo>
                  <a:cubicBezTo>
                    <a:pt x="66" y="42"/>
                    <a:pt x="47" y="0"/>
                    <a:pt x="21" y="25"/>
                  </a:cubicBezTo>
                  <a:cubicBezTo>
                    <a:pt x="0" y="45"/>
                    <a:pt x="19" y="112"/>
                    <a:pt x="55" y="97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FF9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271">
              <a:extLst>
                <a:ext uri="{FF2B5EF4-FFF2-40B4-BE49-F238E27FC236}">
                  <a16:creationId xmlns:a16="http://schemas.microsoft.com/office/drawing/2014/main" id="{6C60B2F3-8605-4584-9606-3317106D6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404" y="2374900"/>
              <a:ext cx="279400" cy="268288"/>
            </a:xfrm>
            <a:custGeom>
              <a:avLst/>
              <a:gdLst>
                <a:gd name="T0" fmla="*/ 28 w 74"/>
                <a:gd name="T1" fmla="*/ 1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1 h 71"/>
                <a:gd name="T8" fmla="*/ 57 w 74"/>
                <a:gd name="T9" fmla="*/ 5 h 71"/>
                <a:gd name="T10" fmla="*/ 45 w 74"/>
                <a:gd name="T11" fmla="*/ 0 h 71"/>
                <a:gd name="T12" fmla="*/ 44 w 74"/>
                <a:gd name="T13" fmla="*/ 0 h 71"/>
                <a:gd name="T14" fmla="*/ 45 w 74"/>
                <a:gd name="T15" fmla="*/ 6 h 71"/>
                <a:gd name="T16" fmla="*/ 55 w 74"/>
                <a:gd name="T17" fmla="*/ 11 h 71"/>
                <a:gd name="T18" fmla="*/ 66 w 74"/>
                <a:gd name="T19" fmla="*/ 40 h 71"/>
                <a:gd name="T20" fmla="*/ 32 w 74"/>
                <a:gd name="T21" fmla="*/ 62 h 71"/>
                <a:gd name="T22" fmla="*/ 9 w 74"/>
                <a:gd name="T23" fmla="*/ 28 h 71"/>
                <a:gd name="T24" fmla="*/ 31 w 74"/>
                <a:gd name="T25" fmla="*/ 6 h 71"/>
                <a:gd name="T26" fmla="*/ 28 w 74"/>
                <a:gd name="T2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1"/>
                  </a:moveTo>
                  <a:cubicBezTo>
                    <a:pt x="17" y="4"/>
                    <a:pt x="7" y="14"/>
                    <a:pt x="4" y="27"/>
                  </a:cubicBezTo>
                  <a:cubicBezTo>
                    <a:pt x="0" y="46"/>
                    <a:pt x="12" y="64"/>
                    <a:pt x="31" y="67"/>
                  </a:cubicBezTo>
                  <a:cubicBezTo>
                    <a:pt x="50" y="71"/>
                    <a:pt x="68" y="59"/>
                    <a:pt x="71" y="41"/>
                  </a:cubicBezTo>
                  <a:cubicBezTo>
                    <a:pt x="74" y="27"/>
                    <a:pt x="68" y="13"/>
                    <a:pt x="57" y="5"/>
                  </a:cubicBezTo>
                  <a:cubicBezTo>
                    <a:pt x="54" y="3"/>
                    <a:pt x="49" y="1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2"/>
                    <a:pt x="44" y="4"/>
                    <a:pt x="45" y="6"/>
                  </a:cubicBezTo>
                  <a:cubicBezTo>
                    <a:pt x="49" y="7"/>
                    <a:pt x="52" y="8"/>
                    <a:pt x="55" y="11"/>
                  </a:cubicBezTo>
                  <a:cubicBezTo>
                    <a:pt x="64" y="17"/>
                    <a:pt x="69" y="28"/>
                    <a:pt x="66" y="40"/>
                  </a:cubicBezTo>
                  <a:cubicBezTo>
                    <a:pt x="63" y="55"/>
                    <a:pt x="48" y="65"/>
                    <a:pt x="32" y="62"/>
                  </a:cubicBezTo>
                  <a:cubicBezTo>
                    <a:pt x="16" y="59"/>
                    <a:pt x="6" y="44"/>
                    <a:pt x="9" y="28"/>
                  </a:cubicBezTo>
                  <a:cubicBezTo>
                    <a:pt x="12" y="17"/>
                    <a:pt x="20" y="8"/>
                    <a:pt x="31" y="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Freeform 272">
              <a:extLst>
                <a:ext uri="{FF2B5EF4-FFF2-40B4-BE49-F238E27FC236}">
                  <a16:creationId xmlns:a16="http://schemas.microsoft.com/office/drawing/2014/main" id="{D9FC8511-8BB1-4E4C-AE64-8FEF6BE8A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217" y="2216150"/>
              <a:ext cx="114300" cy="192088"/>
            </a:xfrm>
            <a:custGeom>
              <a:avLst/>
              <a:gdLst>
                <a:gd name="T0" fmla="*/ 23 w 30"/>
                <a:gd name="T1" fmla="*/ 51 h 51"/>
                <a:gd name="T2" fmla="*/ 24 w 30"/>
                <a:gd name="T3" fmla="*/ 51 h 51"/>
                <a:gd name="T4" fmla="*/ 27 w 30"/>
                <a:gd name="T5" fmla="*/ 48 h 51"/>
                <a:gd name="T6" fmla="*/ 5 w 30"/>
                <a:gd name="T7" fmla="*/ 1 h 51"/>
                <a:gd name="T8" fmla="*/ 1 w 30"/>
                <a:gd name="T9" fmla="*/ 1 h 51"/>
                <a:gd name="T10" fmla="*/ 2 w 30"/>
                <a:gd name="T11" fmla="*/ 5 h 51"/>
                <a:gd name="T12" fmla="*/ 21 w 30"/>
                <a:gd name="T13" fmla="*/ 48 h 51"/>
                <a:gd name="T14" fmla="*/ 23 w 30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1">
                  <a:moveTo>
                    <a:pt x="23" y="51"/>
                  </a:moveTo>
                  <a:cubicBezTo>
                    <a:pt x="24" y="51"/>
                    <a:pt x="24" y="51"/>
                    <a:pt x="24" y="51"/>
                  </a:cubicBezTo>
                  <a:cubicBezTo>
                    <a:pt x="25" y="51"/>
                    <a:pt x="27" y="50"/>
                    <a:pt x="27" y="48"/>
                  </a:cubicBezTo>
                  <a:cubicBezTo>
                    <a:pt x="30" y="17"/>
                    <a:pt x="6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2" y="5"/>
                  </a:cubicBezTo>
                  <a:cubicBezTo>
                    <a:pt x="3" y="6"/>
                    <a:pt x="24" y="20"/>
                    <a:pt x="21" y="48"/>
                  </a:cubicBezTo>
                  <a:cubicBezTo>
                    <a:pt x="21" y="49"/>
                    <a:pt x="22" y="51"/>
                    <a:pt x="23" y="5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Freeform 273">
              <a:extLst>
                <a:ext uri="{FF2B5EF4-FFF2-40B4-BE49-F238E27FC236}">
                  <a16:creationId xmlns:a16="http://schemas.microsoft.com/office/drawing/2014/main" id="{38879DAD-32C3-4C92-B839-25C7BCF9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867" y="2281238"/>
              <a:ext cx="93663" cy="44450"/>
            </a:xfrm>
            <a:custGeom>
              <a:avLst/>
              <a:gdLst>
                <a:gd name="T0" fmla="*/ 3 w 25"/>
                <a:gd name="T1" fmla="*/ 12 h 12"/>
                <a:gd name="T2" fmla="*/ 5 w 25"/>
                <a:gd name="T3" fmla="*/ 12 h 12"/>
                <a:gd name="T4" fmla="*/ 20 w 25"/>
                <a:gd name="T5" fmla="*/ 9 h 12"/>
                <a:gd name="T6" fmla="*/ 24 w 25"/>
                <a:gd name="T7" fmla="*/ 8 h 12"/>
                <a:gd name="T8" fmla="*/ 23 w 25"/>
                <a:gd name="T9" fmla="*/ 4 h 12"/>
                <a:gd name="T10" fmla="*/ 2 w 25"/>
                <a:gd name="T11" fmla="*/ 7 h 12"/>
                <a:gd name="T12" fmla="*/ 1 w 25"/>
                <a:gd name="T13" fmla="*/ 10 h 12"/>
                <a:gd name="T14" fmla="*/ 3 w 2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2">
                  <a:moveTo>
                    <a:pt x="3" y="12"/>
                  </a:moveTo>
                  <a:cubicBezTo>
                    <a:pt x="4" y="12"/>
                    <a:pt x="4" y="12"/>
                    <a:pt x="5" y="12"/>
                  </a:cubicBezTo>
                  <a:cubicBezTo>
                    <a:pt x="8" y="10"/>
                    <a:pt x="16" y="7"/>
                    <a:pt x="20" y="9"/>
                  </a:cubicBezTo>
                  <a:cubicBezTo>
                    <a:pt x="22" y="10"/>
                    <a:pt x="23" y="9"/>
                    <a:pt x="24" y="8"/>
                  </a:cubicBezTo>
                  <a:cubicBezTo>
                    <a:pt x="25" y="6"/>
                    <a:pt x="24" y="5"/>
                    <a:pt x="23" y="4"/>
                  </a:cubicBezTo>
                  <a:cubicBezTo>
                    <a:pt x="15" y="0"/>
                    <a:pt x="3" y="6"/>
                    <a:pt x="2" y="7"/>
                  </a:cubicBezTo>
                  <a:cubicBezTo>
                    <a:pt x="1" y="7"/>
                    <a:pt x="0" y="9"/>
                    <a:pt x="1" y="10"/>
                  </a:cubicBezTo>
                  <a:cubicBezTo>
                    <a:pt x="1" y="11"/>
                    <a:pt x="2" y="12"/>
                    <a:pt x="3" y="1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Freeform 274">
              <a:extLst>
                <a:ext uri="{FF2B5EF4-FFF2-40B4-BE49-F238E27FC236}">
                  <a16:creationId xmlns:a16="http://schemas.microsoft.com/office/drawing/2014/main" id="{858EB4AD-6AAF-4EEA-A3FF-982D5509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029" y="1903413"/>
              <a:ext cx="206375" cy="471488"/>
            </a:xfrm>
            <a:custGeom>
              <a:avLst/>
              <a:gdLst>
                <a:gd name="T0" fmla="*/ 55 w 55"/>
                <a:gd name="T1" fmla="*/ 20 h 125"/>
                <a:gd name="T2" fmla="*/ 28 w 55"/>
                <a:gd name="T3" fmla="*/ 105 h 125"/>
                <a:gd name="T4" fmla="*/ 26 w 55"/>
                <a:gd name="T5" fmla="*/ 0 h 125"/>
                <a:gd name="T6" fmla="*/ 55 w 55"/>
                <a:gd name="T7" fmla="*/ 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5">
                  <a:moveTo>
                    <a:pt x="55" y="20"/>
                  </a:moveTo>
                  <a:cubicBezTo>
                    <a:pt x="55" y="20"/>
                    <a:pt x="29" y="91"/>
                    <a:pt x="28" y="105"/>
                  </a:cubicBezTo>
                  <a:cubicBezTo>
                    <a:pt x="26" y="125"/>
                    <a:pt x="0" y="58"/>
                    <a:pt x="26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04" name="Freeform 45">
            <a:extLst>
              <a:ext uri="{FF2B5EF4-FFF2-40B4-BE49-F238E27FC236}">
                <a16:creationId xmlns:a16="http://schemas.microsoft.com/office/drawing/2014/main" id="{831EF8CA-5082-446E-B523-FEC13C6B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4" y="5299902"/>
            <a:ext cx="367515" cy="328368"/>
          </a:xfrm>
          <a:custGeom>
            <a:avLst/>
            <a:gdLst>
              <a:gd name="T0" fmla="*/ 1167 w 1286"/>
              <a:gd name="T1" fmla="*/ 935 h 1286"/>
              <a:gd name="T2" fmla="*/ 1167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7 w 1286"/>
              <a:gd name="T9" fmla="*/ 935 h 1286"/>
              <a:gd name="T10" fmla="*/ 1167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7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7 w 1286"/>
              <a:gd name="T27" fmla="*/ 0 h 1286"/>
              <a:gd name="T28" fmla="*/ 817 w 1286"/>
              <a:gd name="T29" fmla="*/ 818 h 1286"/>
              <a:gd name="T30" fmla="*/ 817 w 1286"/>
              <a:gd name="T31" fmla="*/ 585 h 1286"/>
              <a:gd name="T32" fmla="*/ 585 w 1286"/>
              <a:gd name="T33" fmla="*/ 585 h 1286"/>
              <a:gd name="T34" fmla="*/ 585 w 1286"/>
              <a:gd name="T35" fmla="*/ 235 h 1286"/>
              <a:gd name="T36" fmla="*/ 700 w 1286"/>
              <a:gd name="T37" fmla="*/ 235 h 1286"/>
              <a:gd name="T38" fmla="*/ 700 w 1286"/>
              <a:gd name="T39" fmla="*/ 468 h 1286"/>
              <a:gd name="T40" fmla="*/ 817 w 1286"/>
              <a:gd name="T41" fmla="*/ 468 h 1286"/>
              <a:gd name="T42" fmla="*/ 817 w 1286"/>
              <a:gd name="T43" fmla="*/ 235 h 1286"/>
              <a:gd name="T44" fmla="*/ 935 w 1286"/>
              <a:gd name="T45" fmla="*/ 235 h 1286"/>
              <a:gd name="T46" fmla="*/ 935 w 1286"/>
              <a:gd name="T47" fmla="*/ 818 h 1286"/>
              <a:gd name="T48" fmla="*/ 817 w 1286"/>
              <a:gd name="T49" fmla="*/ 818 h 1286"/>
              <a:gd name="T50" fmla="*/ 117 w 1286"/>
              <a:gd name="T51" fmla="*/ 235 h 1286"/>
              <a:gd name="T52" fmla="*/ 117 w 1286"/>
              <a:gd name="T53" fmla="*/ 1168 h 1286"/>
              <a:gd name="T54" fmla="*/ 1050 w 1286"/>
              <a:gd name="T55" fmla="*/ 1168 h 1286"/>
              <a:gd name="T56" fmla="*/ 1050 w 1286"/>
              <a:gd name="T57" fmla="*/ 1285 h 1286"/>
              <a:gd name="T58" fmla="*/ 117 w 1286"/>
              <a:gd name="T59" fmla="*/ 1285 h 1286"/>
              <a:gd name="T60" fmla="*/ 0 w 1286"/>
              <a:gd name="T61" fmla="*/ 1168 h 1286"/>
              <a:gd name="T62" fmla="*/ 0 w 1286"/>
              <a:gd name="T63" fmla="*/ 235 h 1286"/>
              <a:gd name="T64" fmla="*/ 117 w 1286"/>
              <a:gd name="T6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6" h="1286"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817" y="818"/>
                </a:moveTo>
                <a:lnTo>
                  <a:pt x="817" y="585"/>
                </a:lnTo>
                <a:lnTo>
                  <a:pt x="585" y="585"/>
                </a:lnTo>
                <a:lnTo>
                  <a:pt x="585" y="235"/>
                </a:lnTo>
                <a:lnTo>
                  <a:pt x="700" y="235"/>
                </a:lnTo>
                <a:lnTo>
                  <a:pt x="700" y="468"/>
                </a:lnTo>
                <a:lnTo>
                  <a:pt x="817" y="468"/>
                </a:lnTo>
                <a:lnTo>
                  <a:pt x="817" y="235"/>
                </a:lnTo>
                <a:lnTo>
                  <a:pt x="935" y="235"/>
                </a:lnTo>
                <a:lnTo>
                  <a:pt x="935" y="818"/>
                </a:lnTo>
                <a:lnTo>
                  <a:pt x="817" y="818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5" name="Freeform 46">
            <a:extLst>
              <a:ext uri="{FF2B5EF4-FFF2-40B4-BE49-F238E27FC236}">
                <a16:creationId xmlns:a16="http://schemas.microsoft.com/office/drawing/2014/main" id="{1CC92B06-940A-4F5D-B37D-F82AC14C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54" y="4251732"/>
            <a:ext cx="367515" cy="328368"/>
          </a:xfrm>
          <a:custGeom>
            <a:avLst/>
            <a:gdLst>
              <a:gd name="T0" fmla="*/ 935 w 1286"/>
              <a:gd name="T1" fmla="*/ 700 h 1286"/>
              <a:gd name="T2" fmla="*/ 818 w 1286"/>
              <a:gd name="T3" fmla="*/ 818 h 1286"/>
              <a:gd name="T4" fmla="*/ 585 w 1286"/>
              <a:gd name="T5" fmla="*/ 818 h 1286"/>
              <a:gd name="T6" fmla="*/ 585 w 1286"/>
              <a:gd name="T7" fmla="*/ 700 h 1286"/>
              <a:gd name="T8" fmla="*/ 818 w 1286"/>
              <a:gd name="T9" fmla="*/ 700 h 1286"/>
              <a:gd name="T10" fmla="*/ 818 w 1286"/>
              <a:gd name="T11" fmla="*/ 585 h 1286"/>
              <a:gd name="T12" fmla="*/ 700 w 1286"/>
              <a:gd name="T13" fmla="*/ 585 h 1286"/>
              <a:gd name="T14" fmla="*/ 700 w 1286"/>
              <a:gd name="T15" fmla="*/ 468 h 1286"/>
              <a:gd name="T16" fmla="*/ 818 w 1286"/>
              <a:gd name="T17" fmla="*/ 468 h 1286"/>
              <a:gd name="T18" fmla="*/ 818 w 1286"/>
              <a:gd name="T19" fmla="*/ 350 h 1286"/>
              <a:gd name="T20" fmla="*/ 585 w 1286"/>
              <a:gd name="T21" fmla="*/ 350 h 1286"/>
              <a:gd name="T22" fmla="*/ 585 w 1286"/>
              <a:gd name="T23" fmla="*/ 236 h 1286"/>
              <a:gd name="T24" fmla="*/ 818 w 1286"/>
              <a:gd name="T25" fmla="*/ 236 h 1286"/>
              <a:gd name="T26" fmla="*/ 935 w 1286"/>
              <a:gd name="T27" fmla="*/ 350 h 1286"/>
              <a:gd name="T28" fmla="*/ 935 w 1286"/>
              <a:gd name="T29" fmla="*/ 438 h 1286"/>
              <a:gd name="T30" fmla="*/ 848 w 1286"/>
              <a:gd name="T31" fmla="*/ 525 h 1286"/>
              <a:gd name="T32" fmla="*/ 935 w 1286"/>
              <a:gd name="T33" fmla="*/ 613 h 1286"/>
              <a:gd name="T34" fmla="*/ 935 w 1286"/>
              <a:gd name="T35" fmla="*/ 700 h 1286"/>
              <a:gd name="T36" fmla="*/ 118 w 1286"/>
              <a:gd name="T37" fmla="*/ 235 h 1286"/>
              <a:gd name="T38" fmla="*/ 118 w 1286"/>
              <a:gd name="T39" fmla="*/ 1168 h 1286"/>
              <a:gd name="T40" fmla="*/ 1050 w 1286"/>
              <a:gd name="T41" fmla="*/ 1168 h 1286"/>
              <a:gd name="T42" fmla="*/ 1050 w 1286"/>
              <a:gd name="T43" fmla="*/ 1285 h 1286"/>
              <a:gd name="T44" fmla="*/ 118 w 1286"/>
              <a:gd name="T45" fmla="*/ 1285 h 1286"/>
              <a:gd name="T46" fmla="*/ 0 w 1286"/>
              <a:gd name="T47" fmla="*/ 1168 h 1286"/>
              <a:gd name="T48" fmla="*/ 0 w 1286"/>
              <a:gd name="T49" fmla="*/ 235 h 1286"/>
              <a:gd name="T50" fmla="*/ 118 w 1286"/>
              <a:gd name="T51" fmla="*/ 235 h 1286"/>
              <a:gd name="T52" fmla="*/ 1168 w 1286"/>
              <a:gd name="T53" fmla="*/ 935 h 1286"/>
              <a:gd name="T54" fmla="*/ 1168 w 1286"/>
              <a:gd name="T55" fmla="*/ 118 h 1286"/>
              <a:gd name="T56" fmla="*/ 350 w 1286"/>
              <a:gd name="T57" fmla="*/ 118 h 1286"/>
              <a:gd name="T58" fmla="*/ 350 w 1286"/>
              <a:gd name="T59" fmla="*/ 935 h 1286"/>
              <a:gd name="T60" fmla="*/ 1168 w 1286"/>
              <a:gd name="T61" fmla="*/ 935 h 1286"/>
              <a:gd name="T62" fmla="*/ 1168 w 1286"/>
              <a:gd name="T63" fmla="*/ 0 h 1286"/>
              <a:gd name="T64" fmla="*/ 1285 w 1286"/>
              <a:gd name="T65" fmla="*/ 118 h 1286"/>
              <a:gd name="T66" fmla="*/ 1285 w 1286"/>
              <a:gd name="T67" fmla="*/ 935 h 1286"/>
              <a:gd name="T68" fmla="*/ 1168 w 1286"/>
              <a:gd name="T69" fmla="*/ 1050 h 1286"/>
              <a:gd name="T70" fmla="*/ 350 w 1286"/>
              <a:gd name="T71" fmla="*/ 1050 h 1286"/>
              <a:gd name="T72" fmla="*/ 235 w 1286"/>
              <a:gd name="T73" fmla="*/ 935 h 1286"/>
              <a:gd name="T74" fmla="*/ 235 w 1286"/>
              <a:gd name="T75" fmla="*/ 118 h 1286"/>
              <a:gd name="T76" fmla="*/ 350 w 1286"/>
              <a:gd name="T77" fmla="*/ 0 h 1286"/>
              <a:gd name="T78" fmla="*/ 1168 w 1286"/>
              <a:gd name="T79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6" h="1286">
                <a:moveTo>
                  <a:pt x="935" y="700"/>
                </a:moveTo>
                <a:cubicBezTo>
                  <a:pt x="935" y="766"/>
                  <a:pt x="881" y="818"/>
                  <a:pt x="818" y="818"/>
                </a:cubicBezTo>
                <a:lnTo>
                  <a:pt x="585" y="818"/>
                </a:lnTo>
                <a:lnTo>
                  <a:pt x="585" y="700"/>
                </a:lnTo>
                <a:lnTo>
                  <a:pt x="818" y="700"/>
                </a:lnTo>
                <a:lnTo>
                  <a:pt x="818" y="585"/>
                </a:lnTo>
                <a:lnTo>
                  <a:pt x="700" y="585"/>
                </a:lnTo>
                <a:lnTo>
                  <a:pt x="700" y="468"/>
                </a:lnTo>
                <a:lnTo>
                  <a:pt x="818" y="468"/>
                </a:lnTo>
                <a:lnTo>
                  <a:pt x="818" y="350"/>
                </a:lnTo>
                <a:lnTo>
                  <a:pt x="585" y="350"/>
                </a:lnTo>
                <a:lnTo>
                  <a:pt x="585" y="236"/>
                </a:lnTo>
                <a:lnTo>
                  <a:pt x="818" y="236"/>
                </a:lnTo>
                <a:cubicBezTo>
                  <a:pt x="881" y="236"/>
                  <a:pt x="935" y="285"/>
                  <a:pt x="935" y="350"/>
                </a:cubicBezTo>
                <a:lnTo>
                  <a:pt x="935" y="438"/>
                </a:lnTo>
                <a:cubicBezTo>
                  <a:pt x="935" y="487"/>
                  <a:pt x="897" y="525"/>
                  <a:pt x="848" y="525"/>
                </a:cubicBezTo>
                <a:cubicBezTo>
                  <a:pt x="897" y="525"/>
                  <a:pt x="935" y="564"/>
                  <a:pt x="935" y="613"/>
                </a:cubicBezTo>
                <a:lnTo>
                  <a:pt x="935" y="700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6" name="Freeform 47">
            <a:extLst>
              <a:ext uri="{FF2B5EF4-FFF2-40B4-BE49-F238E27FC236}">
                <a16:creationId xmlns:a16="http://schemas.microsoft.com/office/drawing/2014/main" id="{378D4CC7-D486-4536-AC1F-73D5BA95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55" y="2303477"/>
            <a:ext cx="338516" cy="338516"/>
          </a:xfrm>
          <a:custGeom>
            <a:avLst/>
            <a:gdLst>
              <a:gd name="T0" fmla="*/ 935 w 1286"/>
              <a:gd name="T1" fmla="*/ 700 h 1286"/>
              <a:gd name="T2" fmla="*/ 935 w 1286"/>
              <a:gd name="T3" fmla="*/ 818 h 1286"/>
              <a:gd name="T4" fmla="*/ 585 w 1286"/>
              <a:gd name="T5" fmla="*/ 818 h 1286"/>
              <a:gd name="T6" fmla="*/ 585 w 1286"/>
              <a:gd name="T7" fmla="*/ 585 h 1286"/>
              <a:gd name="T8" fmla="*/ 700 w 1286"/>
              <a:gd name="T9" fmla="*/ 468 h 1286"/>
              <a:gd name="T10" fmla="*/ 817 w 1286"/>
              <a:gd name="T11" fmla="*/ 468 h 1286"/>
              <a:gd name="T12" fmla="*/ 817 w 1286"/>
              <a:gd name="T13" fmla="*/ 350 h 1286"/>
              <a:gd name="T14" fmla="*/ 585 w 1286"/>
              <a:gd name="T15" fmla="*/ 350 h 1286"/>
              <a:gd name="T16" fmla="*/ 585 w 1286"/>
              <a:gd name="T17" fmla="*/ 236 h 1286"/>
              <a:gd name="T18" fmla="*/ 817 w 1286"/>
              <a:gd name="T19" fmla="*/ 236 h 1286"/>
              <a:gd name="T20" fmla="*/ 935 w 1286"/>
              <a:gd name="T21" fmla="*/ 350 h 1286"/>
              <a:gd name="T22" fmla="*/ 935 w 1286"/>
              <a:gd name="T23" fmla="*/ 468 h 1286"/>
              <a:gd name="T24" fmla="*/ 817 w 1286"/>
              <a:gd name="T25" fmla="*/ 585 h 1286"/>
              <a:gd name="T26" fmla="*/ 700 w 1286"/>
              <a:gd name="T27" fmla="*/ 585 h 1286"/>
              <a:gd name="T28" fmla="*/ 700 w 1286"/>
              <a:gd name="T29" fmla="*/ 700 h 1286"/>
              <a:gd name="T30" fmla="*/ 935 w 1286"/>
              <a:gd name="T31" fmla="*/ 700 h 1286"/>
              <a:gd name="T32" fmla="*/ 1167 w 1286"/>
              <a:gd name="T33" fmla="*/ 935 h 1286"/>
              <a:gd name="T34" fmla="*/ 1167 w 1286"/>
              <a:gd name="T35" fmla="*/ 118 h 1286"/>
              <a:gd name="T36" fmla="*/ 350 w 1286"/>
              <a:gd name="T37" fmla="*/ 118 h 1286"/>
              <a:gd name="T38" fmla="*/ 350 w 1286"/>
              <a:gd name="T39" fmla="*/ 935 h 1286"/>
              <a:gd name="T40" fmla="*/ 1167 w 1286"/>
              <a:gd name="T41" fmla="*/ 935 h 1286"/>
              <a:gd name="T42" fmla="*/ 1167 w 1286"/>
              <a:gd name="T43" fmla="*/ 0 h 1286"/>
              <a:gd name="T44" fmla="*/ 1285 w 1286"/>
              <a:gd name="T45" fmla="*/ 118 h 1286"/>
              <a:gd name="T46" fmla="*/ 1285 w 1286"/>
              <a:gd name="T47" fmla="*/ 935 h 1286"/>
              <a:gd name="T48" fmla="*/ 1167 w 1286"/>
              <a:gd name="T49" fmla="*/ 1050 h 1286"/>
              <a:gd name="T50" fmla="*/ 350 w 1286"/>
              <a:gd name="T51" fmla="*/ 1050 h 1286"/>
              <a:gd name="T52" fmla="*/ 235 w 1286"/>
              <a:gd name="T53" fmla="*/ 935 h 1286"/>
              <a:gd name="T54" fmla="*/ 235 w 1286"/>
              <a:gd name="T55" fmla="*/ 118 h 1286"/>
              <a:gd name="T56" fmla="*/ 350 w 1286"/>
              <a:gd name="T57" fmla="*/ 0 h 1286"/>
              <a:gd name="T58" fmla="*/ 1167 w 1286"/>
              <a:gd name="T59" fmla="*/ 0 h 1286"/>
              <a:gd name="T60" fmla="*/ 117 w 1286"/>
              <a:gd name="T61" fmla="*/ 235 h 1286"/>
              <a:gd name="T62" fmla="*/ 117 w 1286"/>
              <a:gd name="T63" fmla="*/ 1168 h 1286"/>
              <a:gd name="T64" fmla="*/ 1050 w 1286"/>
              <a:gd name="T65" fmla="*/ 1168 h 1286"/>
              <a:gd name="T66" fmla="*/ 1050 w 1286"/>
              <a:gd name="T67" fmla="*/ 1285 h 1286"/>
              <a:gd name="T68" fmla="*/ 117 w 1286"/>
              <a:gd name="T69" fmla="*/ 1285 h 1286"/>
              <a:gd name="T70" fmla="*/ 0 w 1286"/>
              <a:gd name="T71" fmla="*/ 1168 h 1286"/>
              <a:gd name="T72" fmla="*/ 0 w 1286"/>
              <a:gd name="T73" fmla="*/ 235 h 1286"/>
              <a:gd name="T74" fmla="*/ 117 w 1286"/>
              <a:gd name="T7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1286">
                <a:moveTo>
                  <a:pt x="935" y="700"/>
                </a:moveTo>
                <a:lnTo>
                  <a:pt x="935" y="818"/>
                </a:lnTo>
                <a:lnTo>
                  <a:pt x="585" y="818"/>
                </a:lnTo>
                <a:lnTo>
                  <a:pt x="585" y="585"/>
                </a:lnTo>
                <a:cubicBezTo>
                  <a:pt x="585" y="520"/>
                  <a:pt x="637" y="468"/>
                  <a:pt x="700" y="468"/>
                </a:cubicBezTo>
                <a:lnTo>
                  <a:pt x="817" y="468"/>
                </a:lnTo>
                <a:lnTo>
                  <a:pt x="817" y="350"/>
                </a:lnTo>
                <a:lnTo>
                  <a:pt x="585" y="350"/>
                </a:lnTo>
                <a:lnTo>
                  <a:pt x="585" y="236"/>
                </a:lnTo>
                <a:lnTo>
                  <a:pt x="817" y="236"/>
                </a:lnTo>
                <a:cubicBezTo>
                  <a:pt x="880" y="236"/>
                  <a:pt x="935" y="285"/>
                  <a:pt x="935" y="350"/>
                </a:cubicBezTo>
                <a:lnTo>
                  <a:pt x="935" y="468"/>
                </a:lnTo>
                <a:cubicBezTo>
                  <a:pt x="935" y="534"/>
                  <a:pt x="880" y="585"/>
                  <a:pt x="817" y="585"/>
                </a:cubicBezTo>
                <a:lnTo>
                  <a:pt x="700" y="585"/>
                </a:lnTo>
                <a:lnTo>
                  <a:pt x="700" y="700"/>
                </a:lnTo>
                <a:lnTo>
                  <a:pt x="935" y="700"/>
                </a:lnTo>
                <a:close/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7" name="Freeform 48">
            <a:extLst>
              <a:ext uri="{FF2B5EF4-FFF2-40B4-BE49-F238E27FC236}">
                <a16:creationId xmlns:a16="http://schemas.microsoft.com/office/drawing/2014/main" id="{A2A1850D-A975-4F57-9AE4-51F1C3C56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5" y="1229730"/>
            <a:ext cx="338516" cy="338516"/>
          </a:xfrm>
          <a:custGeom>
            <a:avLst/>
            <a:gdLst>
              <a:gd name="T0" fmla="*/ 1168 w 1286"/>
              <a:gd name="T1" fmla="*/ 935 h 1286"/>
              <a:gd name="T2" fmla="*/ 1168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8 w 1286"/>
              <a:gd name="T9" fmla="*/ 935 h 1286"/>
              <a:gd name="T10" fmla="*/ 1168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8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8 w 1286"/>
              <a:gd name="T27" fmla="*/ 0 h 1286"/>
              <a:gd name="T28" fmla="*/ 760 w 1286"/>
              <a:gd name="T29" fmla="*/ 818 h 1286"/>
              <a:gd name="T30" fmla="*/ 760 w 1286"/>
              <a:gd name="T31" fmla="*/ 350 h 1286"/>
              <a:gd name="T32" fmla="*/ 643 w 1286"/>
              <a:gd name="T33" fmla="*/ 350 h 1286"/>
              <a:gd name="T34" fmla="*/ 643 w 1286"/>
              <a:gd name="T35" fmla="*/ 235 h 1286"/>
              <a:gd name="T36" fmla="*/ 875 w 1286"/>
              <a:gd name="T37" fmla="*/ 235 h 1286"/>
              <a:gd name="T38" fmla="*/ 875 w 1286"/>
              <a:gd name="T39" fmla="*/ 818 h 1286"/>
              <a:gd name="T40" fmla="*/ 760 w 1286"/>
              <a:gd name="T41" fmla="*/ 818 h 1286"/>
              <a:gd name="T42" fmla="*/ 118 w 1286"/>
              <a:gd name="T43" fmla="*/ 235 h 1286"/>
              <a:gd name="T44" fmla="*/ 118 w 1286"/>
              <a:gd name="T45" fmla="*/ 1168 h 1286"/>
              <a:gd name="T46" fmla="*/ 1050 w 1286"/>
              <a:gd name="T47" fmla="*/ 1168 h 1286"/>
              <a:gd name="T48" fmla="*/ 1050 w 1286"/>
              <a:gd name="T49" fmla="*/ 1285 h 1286"/>
              <a:gd name="T50" fmla="*/ 118 w 1286"/>
              <a:gd name="T51" fmla="*/ 1285 h 1286"/>
              <a:gd name="T52" fmla="*/ 0 w 1286"/>
              <a:gd name="T53" fmla="*/ 1168 h 1286"/>
              <a:gd name="T54" fmla="*/ 0 w 1286"/>
              <a:gd name="T55" fmla="*/ 235 h 1286"/>
              <a:gd name="T56" fmla="*/ 118 w 1286"/>
              <a:gd name="T57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6" h="1286"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  <a:moveTo>
                  <a:pt x="760" y="818"/>
                </a:moveTo>
                <a:lnTo>
                  <a:pt x="760" y="350"/>
                </a:lnTo>
                <a:lnTo>
                  <a:pt x="643" y="350"/>
                </a:lnTo>
                <a:lnTo>
                  <a:pt x="643" y="235"/>
                </a:lnTo>
                <a:lnTo>
                  <a:pt x="875" y="235"/>
                </a:lnTo>
                <a:lnTo>
                  <a:pt x="875" y="818"/>
                </a:lnTo>
                <a:lnTo>
                  <a:pt x="760" y="818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4840CE-9A6E-4351-9AB1-3DA4041F49F5}"/>
              </a:ext>
            </a:extLst>
          </p:cNvPr>
          <p:cNvSpPr txBox="1"/>
          <p:nvPr/>
        </p:nvSpPr>
        <p:spPr>
          <a:xfrm>
            <a:off x="6070249" y="586568"/>
            <a:ext cx="498579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Advantages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DF20D-E158-4D4D-BB95-598D91D58FEF}"/>
              </a:ext>
            </a:extLst>
          </p:cNvPr>
          <p:cNvSpPr txBox="1"/>
          <p:nvPr/>
        </p:nvSpPr>
        <p:spPr>
          <a:xfrm>
            <a:off x="6064935" y="1380964"/>
            <a:ext cx="46768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</a:t>
            </a:r>
          </a:p>
        </p:txBody>
      </p:sp>
      <p:sp>
        <p:nvSpPr>
          <p:cNvPr id="97" name="7 CuadroTexto">
            <a:extLst>
              <a:ext uri="{FF2B5EF4-FFF2-40B4-BE49-F238E27FC236}">
                <a16:creationId xmlns:a16="http://schemas.microsoft.com/office/drawing/2014/main" id="{3148C188-8BEB-4E0F-8FCE-8F8F059F2E81}"/>
              </a:ext>
            </a:extLst>
          </p:cNvPr>
          <p:cNvSpPr txBox="1"/>
          <p:nvPr/>
        </p:nvSpPr>
        <p:spPr>
          <a:xfrm>
            <a:off x="6064935" y="1688742"/>
            <a:ext cx="5695977" cy="14870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Oracle Cloud offers advanced security </a:t>
            </a:r>
            <a:r>
              <a:rPr lang="en-US" alt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features,including</a:t>
            </a:r>
            <a:r>
              <a:rPr lang="en-US" alt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encryption , access controls , and threat detection to safeguard sensitive data.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A88B85-47E2-47B8-A63A-DA577BE09726}"/>
              </a:ext>
            </a:extLst>
          </p:cNvPr>
          <p:cNvSpPr/>
          <p:nvPr/>
        </p:nvSpPr>
        <p:spPr>
          <a:xfrm>
            <a:off x="5678627" y="1381936"/>
            <a:ext cx="286118" cy="3068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1950C66-E0A4-48BD-A909-BBF06659ACFD}"/>
              </a:ext>
            </a:extLst>
          </p:cNvPr>
          <p:cNvSpPr/>
          <p:nvPr/>
        </p:nvSpPr>
        <p:spPr>
          <a:xfrm>
            <a:off x="5716797" y="2940294"/>
            <a:ext cx="286118" cy="3068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1D905-EC1D-E125-9AF6-E454E828762F}"/>
              </a:ext>
            </a:extLst>
          </p:cNvPr>
          <p:cNvSpPr txBox="1"/>
          <p:nvPr/>
        </p:nvSpPr>
        <p:spPr>
          <a:xfrm>
            <a:off x="6000296" y="339210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Oracle Cloud’s pay-as-you-go pricing model allows for cost-effective deployment and usage of resources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FE7B9-A902-BBBA-11C3-EF342ADB0E20}"/>
              </a:ext>
            </a:extLst>
          </p:cNvPr>
          <p:cNvSpPr txBox="1"/>
          <p:nvPr/>
        </p:nvSpPr>
        <p:spPr>
          <a:xfrm>
            <a:off x="6149518" y="2967250"/>
            <a:ext cx="46768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Cost-Effectiveness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493C53-C389-D335-8FC5-6EE112F1E9D3}"/>
              </a:ext>
            </a:extLst>
          </p:cNvPr>
          <p:cNvSpPr/>
          <p:nvPr/>
        </p:nvSpPr>
        <p:spPr>
          <a:xfrm>
            <a:off x="5764625" y="4078665"/>
            <a:ext cx="286118" cy="3068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23CE5-7A20-83AA-6435-11391E2F75A7}"/>
              </a:ext>
            </a:extLst>
          </p:cNvPr>
          <p:cNvSpPr txBox="1"/>
          <p:nvPr/>
        </p:nvSpPr>
        <p:spPr>
          <a:xfrm>
            <a:off x="6207069" y="4065426"/>
            <a:ext cx="46768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Enhanced User Experience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597A29-7173-F8DD-79DE-A739350112B4}"/>
              </a:ext>
            </a:extLst>
          </p:cNvPr>
          <p:cNvSpPr txBox="1"/>
          <p:nvPr/>
        </p:nvSpPr>
        <p:spPr>
          <a:xfrm>
            <a:off x="6050743" y="441087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Utilizing modern web development technologies enables the creation of an intuitive and user friendly interface.</a:t>
            </a:r>
            <a:endParaRPr lang="en-IN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F262C2F-1F55-91B7-6D75-93509140329D}"/>
              </a:ext>
            </a:extLst>
          </p:cNvPr>
          <p:cNvSpPr/>
          <p:nvPr/>
        </p:nvSpPr>
        <p:spPr>
          <a:xfrm>
            <a:off x="5783663" y="5152207"/>
            <a:ext cx="286118" cy="3068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B8B74B-CD38-2912-A14D-778240E3ADB5}"/>
              </a:ext>
            </a:extLst>
          </p:cNvPr>
          <p:cNvSpPr txBox="1"/>
          <p:nvPr/>
        </p:nvSpPr>
        <p:spPr>
          <a:xfrm>
            <a:off x="6224701" y="5152207"/>
            <a:ext cx="46768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Accessibility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8CF601-5E40-84A2-9929-6F7993ABEEFF}"/>
              </a:ext>
            </a:extLst>
          </p:cNvPr>
          <p:cNvSpPr txBox="1"/>
          <p:nvPr/>
        </p:nvSpPr>
        <p:spPr>
          <a:xfrm>
            <a:off x="6097930" y="5516214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Being a web-based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application,users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access the system from any device with an internet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1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820DD4-35C1-E9D4-E9C7-389965BDA4DB}"/>
              </a:ext>
            </a:extLst>
          </p:cNvPr>
          <p:cNvSpPr/>
          <p:nvPr/>
        </p:nvSpPr>
        <p:spPr>
          <a:xfrm>
            <a:off x="1052052" y="1238864"/>
            <a:ext cx="6253316" cy="2379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THANKYOU</a:t>
            </a:r>
            <a:endParaRPr lang="en-IN" sz="4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C2553-304A-FB64-4487-3E0F7CF26348}"/>
              </a:ext>
            </a:extLst>
          </p:cNvPr>
          <p:cNvSpPr txBox="1"/>
          <p:nvPr/>
        </p:nvSpPr>
        <p:spPr>
          <a:xfrm>
            <a:off x="7875639" y="3274142"/>
            <a:ext cx="3925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LAKSHMI(21A91A04K8)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CHANDU(21A91A04M5)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GAYATHRI(21A91A04P3)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ARJUNARAO(21A91A04O4)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YASASWI(21A91A04N4)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PRIYANKA(21A91A04N3)</a:t>
            </a:r>
            <a:endParaRPr lang="en-IN" sz="24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8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75908</TotalTime>
  <Words>281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PT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Arjun Pullari</cp:lastModifiedBy>
  <cp:revision>3915</cp:revision>
  <dcterms:created xsi:type="dcterms:W3CDTF">2018-11-21T06:39:41Z</dcterms:created>
  <dcterms:modified xsi:type="dcterms:W3CDTF">2024-06-30T12:59:41Z</dcterms:modified>
</cp:coreProperties>
</file>