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9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2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5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9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3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6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2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6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1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6084E0-9602-4A1D-9806-BF7C24E3E34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A36426-100D-4D83-95D8-6CE7039F812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AC5B4-99C1-0F92-1C0F-C49B98756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cs typeface="Microsoft Sans Serif" panose="020B0604020202020204" pitchFamily="34" charset="0"/>
              </a:rPr>
              <a:t>우주궤도역학</a:t>
            </a:r>
            <a:br>
              <a:rPr lang="en-US" altLang="ko-KR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altLang="ko-KR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Term Project2</a:t>
            </a:r>
            <a:endParaRPr lang="ko-KR" altLang="en-US" dirty="0">
              <a:latin typeface="+mn-lt"/>
              <a:cs typeface="Microsoft Sans Serif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69AF0E-24CD-3447-AA91-E3DD91C7E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17011266 </a:t>
            </a:r>
            <a:r>
              <a:rPr lang="ko-KR" altLang="en-US" dirty="0">
                <a:latin typeface="+mn-lt"/>
              </a:rPr>
              <a:t>이수</a:t>
            </a:r>
          </a:p>
        </p:txBody>
      </p:sp>
    </p:spTree>
    <p:extLst>
      <p:ext uri="{BB962C8B-B14F-4D97-AF65-F5344CB8AC3E}">
        <p14:creationId xmlns:p14="http://schemas.microsoft.com/office/powerpoint/2010/main" val="254400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2DB5E-3B30-C878-73C1-3E41691A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Project </a:t>
            </a:r>
            <a:r>
              <a:rPr lang="ko-KR" altLang="en-US" dirty="0">
                <a:latin typeface="+mn-lt"/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375DE-54AA-AFB4-AC3A-ED887B7B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기존 데이터의 데이터 구조 변경</a:t>
            </a:r>
            <a:br>
              <a:rPr lang="en-US" altLang="ko-KR" dirty="0"/>
            </a:b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각 </a:t>
            </a:r>
            <a:r>
              <a:rPr lang="en-US" altLang="ko-KR" dirty="0"/>
              <a:t>GNSS</a:t>
            </a:r>
            <a:r>
              <a:rPr lang="ko-KR" altLang="en-US" dirty="0"/>
              <a:t>의 </a:t>
            </a:r>
            <a:r>
              <a:rPr lang="en-US" altLang="ko-KR" dirty="0"/>
              <a:t>Skyview, Ground track </a:t>
            </a:r>
            <a:r>
              <a:rPr lang="ko-KR" altLang="en-US" dirty="0"/>
              <a:t>시각화</a:t>
            </a:r>
            <a:br>
              <a:rPr lang="en-US" altLang="ko-KR" dirty="0"/>
            </a:b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App Designer </a:t>
            </a:r>
            <a:r>
              <a:rPr lang="ko-KR" altLang="en-US" dirty="0"/>
              <a:t>기반 </a:t>
            </a:r>
            <a:r>
              <a:rPr lang="en-US" altLang="ko-KR" dirty="0"/>
              <a:t>UI </a:t>
            </a:r>
            <a:r>
              <a:rPr lang="ko-KR" altLang="en-US" dirty="0"/>
              <a:t>구성</a:t>
            </a:r>
            <a:br>
              <a:rPr lang="en-US" altLang="ko-KR" dirty="0"/>
            </a:b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Trimble GNSS Planning</a:t>
            </a:r>
            <a:r>
              <a:rPr lang="ko-KR" altLang="en-US" dirty="0"/>
              <a:t>을 통한 시각화 검증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73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4CC28-60CB-313D-74EE-45761495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GNSS </a:t>
            </a:r>
            <a:r>
              <a:rPr lang="ko-KR" altLang="en-US" dirty="0"/>
              <a:t>데이터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CF9A7-EB4B-2416-5DF8-E31EBAF4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Struct </a:t>
            </a:r>
            <a:r>
              <a:rPr lang="ko-KR" altLang="en-US" dirty="0"/>
              <a:t>→ </a:t>
            </a:r>
            <a:r>
              <a:rPr lang="en-US" altLang="ko-KR" dirty="0"/>
              <a:t>Class </a:t>
            </a:r>
            <a:r>
              <a:rPr lang="ko-KR" altLang="en-US" dirty="0"/>
              <a:t>데이터 구조 변경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Class </a:t>
            </a:r>
            <a:r>
              <a:rPr lang="ko-KR" altLang="en-US" dirty="0"/>
              <a:t>내부 함수 선언으로</a:t>
            </a:r>
            <a:br>
              <a:rPr lang="en-US" altLang="ko-KR" dirty="0"/>
            </a:br>
            <a:r>
              <a:rPr lang="en-US" altLang="ko-KR" dirty="0"/>
              <a:t> UI</a:t>
            </a:r>
            <a:r>
              <a:rPr lang="ko-KR" altLang="en-US" dirty="0"/>
              <a:t> 코드 간소화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각 좌표계 기준 데이터를 </a:t>
            </a:r>
            <a:br>
              <a:rPr lang="en-US" altLang="ko-KR" dirty="0"/>
            </a:br>
            <a:r>
              <a:rPr lang="en-US" altLang="ko-KR" dirty="0"/>
              <a:t> Class </a:t>
            </a:r>
            <a:r>
              <a:rPr lang="ko-KR" altLang="en-US" dirty="0"/>
              <a:t>데이터가 저장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10</a:t>
            </a:r>
            <a:r>
              <a:rPr lang="ko-KR" altLang="en-US" dirty="0"/>
              <a:t>분 간격으로 위성 위치 데이터</a:t>
            </a:r>
            <a:br>
              <a:rPr lang="en-US" altLang="ko-KR" dirty="0"/>
            </a:br>
            <a:r>
              <a:rPr lang="ko-KR" altLang="en-US" dirty="0"/>
              <a:t> 저장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23/06/01 12:00 ~ 23/06/06 12:00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일의 데이터 저장</a:t>
            </a:r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3A5689-F7AA-3B6E-280B-B49676E78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97600"/>
              </p:ext>
            </p:extLst>
          </p:nvPr>
        </p:nvGraphicFramePr>
        <p:xfrm>
          <a:off x="633999" y="1127978"/>
          <a:ext cx="6909803" cy="433861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33957">
                  <a:extLst>
                    <a:ext uri="{9D8B030D-6E8A-4147-A177-3AD203B41FA5}">
                      <a16:colId xmlns:a16="http://schemas.microsoft.com/office/drawing/2014/main" val="2979100230"/>
                    </a:ext>
                  </a:extLst>
                </a:gridCol>
                <a:gridCol w="2528107">
                  <a:extLst>
                    <a:ext uri="{9D8B030D-6E8A-4147-A177-3AD203B41FA5}">
                      <a16:colId xmlns:a16="http://schemas.microsoft.com/office/drawing/2014/main" val="4116265777"/>
                    </a:ext>
                  </a:extLst>
                </a:gridCol>
                <a:gridCol w="2447739">
                  <a:extLst>
                    <a:ext uri="{9D8B030D-6E8A-4147-A177-3AD203B41FA5}">
                      <a16:colId xmlns:a16="http://schemas.microsoft.com/office/drawing/2014/main" val="2039403578"/>
                    </a:ext>
                  </a:extLst>
                </a:gridCol>
              </a:tblGrid>
              <a:tr h="309901">
                <a:tc>
                  <a:txBody>
                    <a:bodyPr/>
                    <a:lstStyle/>
                    <a:p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 내부 </a:t>
                      </a:r>
                      <a:r>
                        <a:rPr lang="ko-KR" altLang="en-US" sz="1100" cap="none" spc="0" dirty="0" err="1">
                          <a:solidFill>
                            <a:schemeClr val="tx1"/>
                          </a:solidFill>
                        </a:rPr>
                        <a:t>변수명</a:t>
                      </a:r>
                      <a:endParaRPr lang="ko-KR" alt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1760" marR="51760" marT="83535" marB="2588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데이터 내용</a:t>
                      </a:r>
                    </a:p>
                  </a:txBody>
                  <a:tcPr marL="51760" marR="51760" marT="83535" marB="2588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단위계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데이터 구성</a:t>
                      </a:r>
                    </a:p>
                  </a:txBody>
                  <a:tcPr marL="51760" marR="51760" marT="83535" marB="2588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62236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 dirty="0" err="1">
                          <a:solidFill>
                            <a:schemeClr val="tx1"/>
                          </a:solidFill>
                        </a:rPr>
                        <a:t>ecefdataset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위성의 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ECEF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좌표계 기준 위치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[X, Y, Z]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3590999695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 err="1">
                          <a:solidFill>
                            <a:schemeClr val="tx1"/>
                          </a:solidFill>
                        </a:rPr>
                        <a:t>geodataset</a:t>
                      </a:r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위성의 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Geodetic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좌표계 기준 위치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[Lat, Lon, Height]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1633715207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enudataset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위성의 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ENU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좌표계 기준 위치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[E, N, U]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4153264042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wgs84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Geodetic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좌표계 세팅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[km] based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3631981999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mu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Standard Gravitational parameter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[km^3/s^-2]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4083090058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timestep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위성 표기 시간 간격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[s]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1128999490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M0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위성의 초기 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Mean Anomaly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[rad]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934494171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위성 데이터의 기준 시각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[Datetime]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1719532258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위성 공전궤도의 </a:t>
                      </a:r>
                      <a:r>
                        <a:rPr lang="en-US" altLang="ko-KR" sz="1100" cap="none" spc="0">
                          <a:solidFill>
                            <a:schemeClr val="tx1"/>
                          </a:solidFill>
                        </a:rPr>
                        <a:t>Semi-major axis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[km]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670231202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위성 공전궤도의 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Eccentricity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Coefficient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4233663383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위성 공전궤도의 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Inclination angle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[rad]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4290994852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omega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위성 공전궤도의 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Argument of perigee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[rad]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3807043378"/>
                  </a:ext>
                </a:extLst>
              </a:tr>
              <a:tr h="309901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OMEGA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위성 공전궤도의 </a:t>
                      </a:r>
                      <a:r>
                        <a:rPr lang="en-US" altLang="ko-KR" sz="1100" cap="none" spc="0">
                          <a:solidFill>
                            <a:schemeClr val="tx1"/>
                          </a:solidFill>
                        </a:rPr>
                        <a:t>RAAN</a:t>
                      </a:r>
                    </a:p>
                  </a:txBody>
                  <a:tcPr marL="51760" marR="51760" marT="83535" marB="25880" anchor="ctr"/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[rad]</a:t>
                      </a:r>
                    </a:p>
                  </a:txBody>
                  <a:tcPr marL="51760" marR="51760" marT="83535" marB="25880" anchor="ctr"/>
                </a:tc>
                <a:extLst>
                  <a:ext uri="{0D108BD9-81ED-4DB2-BD59-A6C34878D82A}">
                    <a16:rowId xmlns:a16="http://schemas.microsoft.com/office/drawing/2014/main" val="215345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96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C11E23-97EB-0012-2C30-CA7D88E5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레이아웃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7A4748-B9C0-A91E-9845-96FADEE6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 Designer </a:t>
            </a:r>
            <a:r>
              <a:rPr lang="ko-KR" altLang="en-US" dirty="0"/>
              <a:t>기반 </a:t>
            </a:r>
            <a:r>
              <a:rPr lang="en-US" altLang="ko-KR" dirty="0"/>
              <a:t>UI </a:t>
            </a:r>
            <a:r>
              <a:rPr lang="ko-KR" altLang="en-US" dirty="0"/>
              <a:t>개발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Skyview, Ground track Plotting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Ground station</a:t>
            </a:r>
            <a:r>
              <a:rPr lang="ko-KR" altLang="en-US" dirty="0"/>
              <a:t> 위치</a:t>
            </a:r>
            <a:r>
              <a:rPr lang="en-US" altLang="ko-KR" dirty="0"/>
              <a:t>, Elevation mask </a:t>
            </a:r>
            <a:r>
              <a:rPr lang="ko-KR" altLang="en-US" dirty="0"/>
              <a:t>조절 가능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ko-KR" altLang="en-US" dirty="0"/>
              <a:t>위성의 전체 기간 애니메이션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ko-KR" altLang="en-US" dirty="0"/>
              <a:t>다중 위성 </a:t>
            </a:r>
            <a:r>
              <a:rPr lang="en-US" altLang="ko-KR" dirty="0"/>
              <a:t>Plotting </a:t>
            </a:r>
            <a:r>
              <a:rPr lang="ko-KR" altLang="en-US" dirty="0"/>
              <a:t>가능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그림 12" descr="텍스트, 도표, 지도, 스크린샷이(가) 표시된 사진&#10;&#10;자동 생성된 설명">
            <a:extLst>
              <a:ext uri="{FF2B5EF4-FFF2-40B4-BE49-F238E27FC236}">
                <a16:creationId xmlns:a16="http://schemas.microsoft.com/office/drawing/2014/main" id="{D3B34F3E-B094-A50D-58F6-103A58461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10099" r="6693" b="4617"/>
          <a:stretch/>
        </p:blipFill>
        <p:spPr>
          <a:xfrm>
            <a:off x="653144" y="1777042"/>
            <a:ext cx="5254105" cy="30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8E58968-F69A-C98E-BABD-92679F46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Plotting </a:t>
            </a:r>
            <a:r>
              <a:rPr lang="ko-KR" altLang="en-US" dirty="0"/>
              <a:t>데이터 검증</a:t>
            </a:r>
          </a:p>
        </p:txBody>
      </p:sp>
      <p:pic>
        <p:nvPicPr>
          <p:cNvPr id="8" name="내용 개체 틀 7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A7731FC6-E12C-A266-A886-5E9F3452DB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64531"/>
            <a:ext cx="4938712" cy="2786188"/>
          </a:xfrm>
        </p:spPr>
      </p:pic>
      <p:pic>
        <p:nvPicPr>
          <p:cNvPr id="10" name="내용 개체 틀 9" descr="지도, 아틀라스, 텍스트, 세계이(가) 표시된 사진&#10;&#10;자동 생성된 설명">
            <a:extLst>
              <a:ext uri="{FF2B5EF4-FFF2-40B4-BE49-F238E27FC236}">
                <a16:creationId xmlns:a16="http://schemas.microsoft.com/office/drawing/2014/main" id="{A23EAA9A-09C2-D581-3200-B5BAAA0BF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870264"/>
            <a:ext cx="4937125" cy="3974722"/>
          </a:xfrm>
        </p:spPr>
      </p:pic>
    </p:spTree>
    <p:extLst>
      <p:ext uri="{BB962C8B-B14F-4D97-AF65-F5344CB8AC3E}">
        <p14:creationId xmlns:p14="http://schemas.microsoft.com/office/powerpoint/2010/main" val="5403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8E58968-F69A-C98E-BABD-92679F46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Plotting </a:t>
            </a:r>
            <a:r>
              <a:rPr lang="ko-KR" altLang="en-US" dirty="0"/>
              <a:t>데이터 검증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7731FC6-E12C-A266-A886-5E9F3452DB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963" y="2464531"/>
            <a:ext cx="4938712" cy="2786188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23EAA9A-09C2-D581-3200-B5BAAA0BF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945" y="1870264"/>
            <a:ext cx="4514418" cy="3974722"/>
          </a:xfrm>
        </p:spPr>
      </p:pic>
    </p:spTree>
    <p:extLst>
      <p:ext uri="{BB962C8B-B14F-4D97-AF65-F5344CB8AC3E}">
        <p14:creationId xmlns:p14="http://schemas.microsoft.com/office/powerpoint/2010/main" val="281034718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</TotalTime>
  <Words>261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추억</vt:lpstr>
      <vt:lpstr>우주궤도역학 Term Project2</vt:lpstr>
      <vt:lpstr>Project 구성</vt:lpstr>
      <vt:lpstr>GNSS 데이터</vt:lpstr>
      <vt:lpstr>UI 레이아웃</vt:lpstr>
      <vt:lpstr>Plotting 데이터 검증</vt:lpstr>
      <vt:lpstr>Plotting 데이터 검증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우주궤도역학 Term Project2</dc:title>
  <dc:creator>이수</dc:creator>
  <cp:lastModifiedBy>이수</cp:lastModifiedBy>
  <cp:revision>1</cp:revision>
  <dcterms:created xsi:type="dcterms:W3CDTF">2023-06-20T16:48:55Z</dcterms:created>
  <dcterms:modified xsi:type="dcterms:W3CDTF">2023-06-20T20:12:58Z</dcterms:modified>
</cp:coreProperties>
</file>