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E41"/>
    <a:srgbClr val="EAE7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931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13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111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/>
            </a:lvl1pPr>
            <a:lvl2pPr>
              <a:defRPr sz="2500"/>
            </a:lvl2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251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790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37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23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333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25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93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3DD24-2C07-4604-ABE4-5B93C9FA78CA}" type="datetimeFigureOut">
              <a:rPr lang="hu-HU" smtClean="0"/>
              <a:t>2021. 09. 20.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2A64-77C6-420E-91D5-5EA93ADAB03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63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82E4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Az asztal megtekintése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4" y="217601"/>
            <a:ext cx="1380952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3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egyszerű terítés menete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abrosz felhelyezése</a:t>
            </a:r>
          </a:p>
          <a:p>
            <a:r>
              <a:rPr lang="hu-HU" dirty="0" smtClean="0"/>
              <a:t>A só, a bors és esetleg a virág elhelyezése</a:t>
            </a:r>
          </a:p>
          <a:p>
            <a:r>
              <a:rPr lang="hu-HU" dirty="0" smtClean="0"/>
              <a:t>A tányérok feltevése</a:t>
            </a:r>
          </a:p>
          <a:p>
            <a:r>
              <a:rPr lang="hu-HU" dirty="0" smtClean="0"/>
              <a:t>Az evőeszközök felrakása</a:t>
            </a:r>
          </a:p>
          <a:p>
            <a:r>
              <a:rPr lang="hu-HU" dirty="0" smtClean="0"/>
              <a:t>A poharak feltevése</a:t>
            </a:r>
          </a:p>
          <a:p>
            <a:r>
              <a:rPr lang="hu-HU" dirty="0" smtClean="0"/>
              <a:t>A szalvéta felrakása</a:t>
            </a:r>
          </a:p>
          <a:p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4" y="217601"/>
            <a:ext cx="1380952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8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Lépések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tányértól</a:t>
            </a:r>
          </a:p>
          <a:p>
            <a:pPr lvl="1"/>
            <a:r>
              <a:rPr lang="hu-HU" dirty="0" smtClean="0"/>
              <a:t>balra a villák</a:t>
            </a:r>
          </a:p>
          <a:p>
            <a:pPr lvl="1"/>
            <a:r>
              <a:rPr lang="hu-HU" dirty="0" smtClean="0"/>
              <a:t>jobbra a kések</a:t>
            </a:r>
          </a:p>
          <a:p>
            <a:pPr lvl="1"/>
            <a:r>
              <a:rPr lang="hu-HU" dirty="0" smtClean="0"/>
              <a:t>a kések után a kanalak találhatók</a:t>
            </a:r>
          </a:p>
          <a:p>
            <a:pPr lvl="1"/>
            <a:r>
              <a:rPr lang="hu-HU" dirty="0" smtClean="0"/>
              <a:t>a desszerthez használatos </a:t>
            </a:r>
            <a:br>
              <a:rPr lang="hu-HU" dirty="0" smtClean="0"/>
            </a:br>
            <a:r>
              <a:rPr lang="hu-HU" dirty="0" smtClean="0"/>
              <a:t>evőeszközök a tányér felett </a:t>
            </a:r>
            <a:br>
              <a:rPr lang="hu-HU" dirty="0" smtClean="0"/>
            </a:br>
            <a:r>
              <a:rPr lang="hu-HU" dirty="0" smtClean="0"/>
              <a:t>helyezkednek el</a:t>
            </a:r>
          </a:p>
          <a:p>
            <a:r>
              <a:rPr lang="hu-HU" dirty="0" smtClean="0"/>
              <a:t>A poharat a kés hegye </a:t>
            </a:r>
            <a:r>
              <a:rPr lang="hu-HU" smtClean="0"/>
              <a:t>fölé </a:t>
            </a:r>
            <a:br>
              <a:rPr lang="hu-HU" smtClean="0"/>
            </a:br>
            <a:r>
              <a:rPr lang="hu-HU" smtClean="0"/>
              <a:t>helyezzük </a:t>
            </a:r>
            <a:r>
              <a:rPr lang="hu-HU" dirty="0" smtClean="0"/>
              <a:t>el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4" y="217601"/>
            <a:ext cx="1380952" cy="904762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7352144" y="1690688"/>
            <a:ext cx="4538684" cy="4035424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244" y="3374540"/>
            <a:ext cx="302785" cy="201856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2394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szünet és a befejezés jelzése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524" y="217601"/>
            <a:ext cx="1380952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</Words>
  <Application>Microsoft Office PowerPoint</Application>
  <PresentationFormat>Szélesvásznú</PresentationFormat>
  <Paragraphs>17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Office-téma</vt:lpstr>
      <vt:lpstr>Az asztal megtekintése</vt:lpstr>
      <vt:lpstr>Az egyszerű terítés menete </vt:lpstr>
      <vt:lpstr>Lépések </vt:lpstr>
      <vt:lpstr>A szünet és a befejezés jelzése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asztal megtekintése</dc:title>
  <dc:creator>nemcsikj</dc:creator>
  <cp:lastModifiedBy>nemcsikj</cp:lastModifiedBy>
  <cp:revision>3</cp:revision>
  <dcterms:created xsi:type="dcterms:W3CDTF">2021-09-20T12:47:38Z</dcterms:created>
  <dcterms:modified xsi:type="dcterms:W3CDTF">2021-09-20T13:10:36Z</dcterms:modified>
</cp:coreProperties>
</file>