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54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Fibonacci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C++ </a:t>
            </a:r>
            <a:r>
              <a:rPr lang="hu-HU" dirty="0" err="1" smtClean="0"/>
              <a:t>ban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451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C++ program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1000" y="1143000"/>
            <a:ext cx="8229600" cy="5181600"/>
          </a:xfrm>
        </p:spPr>
        <p:txBody>
          <a:bodyPr>
            <a:normAutofit fontScale="47500" lnSpcReduction="20000"/>
          </a:bodyPr>
          <a:lstStyle/>
          <a:p>
            <a:r>
              <a:rPr lang="hu-HU" dirty="0"/>
              <a:t>#</a:t>
            </a:r>
            <a:r>
              <a:rPr lang="hu-HU" dirty="0" err="1"/>
              <a:t>include</a:t>
            </a:r>
            <a:r>
              <a:rPr lang="hu-HU" dirty="0"/>
              <a:t> &lt;</a:t>
            </a:r>
            <a:r>
              <a:rPr lang="hu-HU" dirty="0" err="1"/>
              <a:t>iostream</a:t>
            </a:r>
            <a:r>
              <a:rPr lang="hu-HU" dirty="0"/>
              <a:t>&gt;</a:t>
            </a:r>
          </a:p>
          <a:p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namespace</a:t>
            </a:r>
            <a:r>
              <a:rPr lang="hu-HU" dirty="0"/>
              <a:t> </a:t>
            </a:r>
            <a:r>
              <a:rPr lang="hu-HU" dirty="0" err="1"/>
              <a:t>std</a:t>
            </a:r>
            <a:r>
              <a:rPr lang="hu-HU" dirty="0"/>
              <a:t>;</a:t>
            </a:r>
          </a:p>
          <a:p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fib</a:t>
            </a:r>
            <a:r>
              <a:rPr lang="hu-HU" dirty="0"/>
              <a:t>_</a:t>
            </a:r>
            <a:r>
              <a:rPr lang="hu-HU" dirty="0" err="1"/>
              <a:t>num</a:t>
            </a:r>
            <a:r>
              <a:rPr lang="hu-HU" dirty="0"/>
              <a:t> ( </a:t>
            </a:r>
            <a:r>
              <a:rPr lang="hu-HU" dirty="0" err="1"/>
              <a:t>long</a:t>
            </a:r>
            <a:r>
              <a:rPr lang="hu-HU" dirty="0"/>
              <a:t>  );</a:t>
            </a:r>
          </a:p>
          <a:p>
            <a:r>
              <a:rPr lang="hu-HU" dirty="0"/>
              <a:t>int main()</a:t>
            </a:r>
          </a:p>
          <a:p>
            <a:r>
              <a:rPr lang="hu-HU" dirty="0"/>
              <a:t>{   </a:t>
            </a:r>
            <a:r>
              <a:rPr lang="hu-HU" dirty="0" err="1"/>
              <a:t>long</a:t>
            </a:r>
            <a:r>
              <a:rPr lang="hu-HU" dirty="0"/>
              <a:t>  </a:t>
            </a:r>
            <a:r>
              <a:rPr lang="hu-HU" dirty="0" err="1"/>
              <a:t>num</a:t>
            </a:r>
            <a:r>
              <a:rPr lang="hu-HU" dirty="0"/>
              <a:t> = 0;</a:t>
            </a:r>
          </a:p>
          <a:p>
            <a:r>
              <a:rPr lang="hu-HU" dirty="0"/>
              <a:t>    </a:t>
            </a:r>
            <a:r>
              <a:rPr lang="hu-HU" dirty="0" err="1"/>
              <a:t>long</a:t>
            </a:r>
            <a:r>
              <a:rPr lang="hu-HU" dirty="0"/>
              <a:t>  </a:t>
            </a:r>
            <a:r>
              <a:rPr lang="hu-HU" dirty="0" err="1"/>
              <a:t>sequence</a:t>
            </a:r>
            <a:r>
              <a:rPr lang="hu-HU" dirty="0"/>
              <a:t> = 0;</a:t>
            </a:r>
          </a:p>
          <a:p>
            <a:r>
              <a:rPr lang="hu-HU" dirty="0"/>
              <a:t>     </a:t>
            </a:r>
            <a:r>
              <a:rPr lang="hu-HU" dirty="0" err="1"/>
              <a:t>cout</a:t>
            </a:r>
            <a:r>
              <a:rPr lang="hu-HU" dirty="0"/>
              <a:t> &lt;&lt; " </a:t>
            </a:r>
            <a:r>
              <a:rPr lang="hu-HU" dirty="0" err="1"/>
              <a:t>Ird</a:t>
            </a:r>
            <a:r>
              <a:rPr lang="hu-HU" dirty="0"/>
              <a:t> be a számot";</a:t>
            </a:r>
          </a:p>
          <a:p>
            <a:r>
              <a:rPr lang="hu-HU" dirty="0"/>
              <a:t>     cin &gt;&gt; </a:t>
            </a:r>
            <a:r>
              <a:rPr lang="hu-HU" dirty="0" err="1"/>
              <a:t>num</a:t>
            </a:r>
            <a:r>
              <a:rPr lang="hu-HU" dirty="0"/>
              <a:t>;</a:t>
            </a:r>
          </a:p>
          <a:p>
            <a:r>
              <a:rPr lang="hu-HU" dirty="0"/>
              <a:t>     </a:t>
            </a:r>
            <a:r>
              <a:rPr lang="hu-HU" dirty="0" err="1"/>
              <a:t>if</a:t>
            </a:r>
            <a:r>
              <a:rPr lang="hu-HU" dirty="0"/>
              <a:t> ( </a:t>
            </a:r>
            <a:r>
              <a:rPr lang="hu-HU" dirty="0" err="1"/>
              <a:t>num</a:t>
            </a:r>
            <a:r>
              <a:rPr lang="hu-HU" dirty="0"/>
              <a:t> &lt; 0)    {       </a:t>
            </a:r>
            <a:r>
              <a:rPr lang="hu-HU" dirty="0" err="1"/>
              <a:t>cout</a:t>
            </a:r>
            <a:r>
              <a:rPr lang="hu-HU" dirty="0"/>
              <a:t> &lt;&lt; " Nagyobb mint nulla " &lt;&lt; </a:t>
            </a:r>
            <a:r>
              <a:rPr lang="hu-HU" dirty="0" err="1"/>
              <a:t>endl</a:t>
            </a:r>
            <a:r>
              <a:rPr lang="hu-HU" dirty="0"/>
              <a:t>;        </a:t>
            </a:r>
            <a:r>
              <a:rPr lang="hu-HU" dirty="0" err="1"/>
              <a:t>return</a:t>
            </a:r>
            <a:r>
              <a:rPr lang="hu-HU" dirty="0"/>
              <a:t> 1; }</a:t>
            </a:r>
          </a:p>
          <a:p>
            <a:r>
              <a:rPr lang="hu-HU" dirty="0"/>
              <a:t>      </a:t>
            </a:r>
            <a:r>
              <a:rPr lang="hu-HU" dirty="0" err="1"/>
              <a:t>cout</a:t>
            </a:r>
            <a:r>
              <a:rPr lang="hu-HU" dirty="0"/>
              <a:t> &lt;&lt; </a:t>
            </a:r>
            <a:r>
              <a:rPr lang="hu-HU" dirty="0" err="1"/>
              <a:t>endl</a:t>
            </a:r>
            <a:r>
              <a:rPr lang="hu-HU" dirty="0"/>
              <a:t> &lt;&lt; </a:t>
            </a:r>
            <a:r>
              <a:rPr lang="hu-HU" dirty="0" err="1"/>
              <a:t>endl</a:t>
            </a:r>
            <a:r>
              <a:rPr lang="hu-HU" dirty="0"/>
              <a:t>;</a:t>
            </a:r>
          </a:p>
          <a:p>
            <a:r>
              <a:rPr lang="hu-HU" dirty="0"/>
              <a:t>     </a:t>
            </a:r>
            <a:r>
              <a:rPr lang="hu-HU" dirty="0" err="1"/>
              <a:t>sequence</a:t>
            </a:r>
            <a:r>
              <a:rPr lang="hu-HU" dirty="0"/>
              <a:t> = </a:t>
            </a:r>
            <a:r>
              <a:rPr lang="hu-HU" dirty="0" err="1"/>
              <a:t>fib</a:t>
            </a:r>
            <a:r>
              <a:rPr lang="hu-HU" dirty="0"/>
              <a:t>_</a:t>
            </a:r>
            <a:r>
              <a:rPr lang="hu-HU" dirty="0" err="1"/>
              <a:t>num</a:t>
            </a:r>
            <a:r>
              <a:rPr lang="hu-HU" dirty="0"/>
              <a:t>(</a:t>
            </a:r>
            <a:r>
              <a:rPr lang="hu-HU" dirty="0" err="1"/>
              <a:t>num</a:t>
            </a:r>
            <a:r>
              <a:rPr lang="hu-HU" dirty="0"/>
              <a:t>);</a:t>
            </a:r>
          </a:p>
          <a:p>
            <a:r>
              <a:rPr lang="hu-HU" dirty="0"/>
              <a:t>       </a:t>
            </a:r>
            <a:r>
              <a:rPr lang="hu-HU" dirty="0" err="1"/>
              <a:t>cout</a:t>
            </a:r>
            <a:r>
              <a:rPr lang="hu-HU" dirty="0"/>
              <a:t> &lt;&lt; " A " &lt;&lt; </a:t>
            </a:r>
            <a:r>
              <a:rPr lang="hu-HU" dirty="0" err="1"/>
              <a:t>num</a:t>
            </a:r>
            <a:r>
              <a:rPr lang="hu-HU" dirty="0"/>
              <a:t> &lt;&lt; "számú Fibonacci " &lt;&lt; </a:t>
            </a:r>
            <a:r>
              <a:rPr lang="hu-HU" dirty="0" err="1"/>
              <a:t>sequence</a:t>
            </a:r>
            <a:r>
              <a:rPr lang="hu-HU" dirty="0"/>
              <a:t> &lt;&lt; </a:t>
            </a:r>
            <a:r>
              <a:rPr lang="hu-HU" dirty="0" err="1"/>
              <a:t>endl</a:t>
            </a:r>
            <a:r>
              <a:rPr lang="hu-HU" dirty="0"/>
              <a:t>;</a:t>
            </a:r>
          </a:p>
          <a:p>
            <a:r>
              <a:rPr lang="hu-HU" dirty="0"/>
              <a:t>       </a:t>
            </a:r>
            <a:r>
              <a:rPr lang="hu-HU" dirty="0" err="1"/>
              <a:t>return</a:t>
            </a:r>
            <a:r>
              <a:rPr lang="hu-HU" dirty="0"/>
              <a:t> 0</a:t>
            </a:r>
            <a:r>
              <a:rPr lang="hu-HU" dirty="0" smtClean="0"/>
              <a:t>;</a:t>
            </a:r>
          </a:p>
          <a:p>
            <a:r>
              <a:rPr lang="hu-HU" dirty="0" smtClean="0"/>
              <a:t>}</a:t>
            </a:r>
            <a:endParaRPr lang="hu-HU" dirty="0"/>
          </a:p>
          <a:p>
            <a:r>
              <a:rPr lang="hu-HU" dirty="0"/>
              <a:t>       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fib</a:t>
            </a:r>
            <a:r>
              <a:rPr lang="hu-HU" dirty="0"/>
              <a:t>_</a:t>
            </a:r>
            <a:r>
              <a:rPr lang="hu-HU" dirty="0" err="1"/>
              <a:t>num</a:t>
            </a:r>
            <a:r>
              <a:rPr lang="hu-HU" dirty="0"/>
              <a:t> ( </a:t>
            </a:r>
            <a:r>
              <a:rPr lang="hu-HU" dirty="0" err="1"/>
              <a:t>long</a:t>
            </a:r>
            <a:r>
              <a:rPr lang="hu-HU" dirty="0"/>
              <a:t> n)</a:t>
            </a:r>
          </a:p>
          <a:p>
            <a:r>
              <a:rPr lang="hu-HU" dirty="0"/>
              <a:t>       {</a:t>
            </a:r>
          </a:p>
          <a:p>
            <a:r>
              <a:rPr lang="hu-HU" dirty="0"/>
              <a:t>         </a:t>
            </a:r>
            <a:r>
              <a:rPr lang="hu-HU" dirty="0" err="1"/>
              <a:t>if</a:t>
            </a:r>
            <a:r>
              <a:rPr lang="hu-HU" dirty="0"/>
              <a:t> ( n == 0)  {                       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0</a:t>
            </a:r>
            <a:r>
              <a:rPr lang="hu-HU" dirty="0"/>
              <a:t>;            }</a:t>
            </a:r>
          </a:p>
          <a:p>
            <a:r>
              <a:rPr lang="hu-HU" dirty="0"/>
              <a:t>                </a:t>
            </a:r>
            <a:r>
              <a:rPr lang="hu-HU" dirty="0" err="1"/>
              <a:t>else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( n == 1 )               {                       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1</a:t>
            </a:r>
            <a:r>
              <a:rPr lang="hu-HU" dirty="0"/>
              <a:t>;           }</a:t>
            </a:r>
          </a:p>
          <a:p>
            <a:r>
              <a:rPr lang="hu-HU" dirty="0"/>
              <a:t>                       </a:t>
            </a:r>
            <a:r>
              <a:rPr lang="hu-HU" dirty="0" err="1"/>
              <a:t>else</a:t>
            </a:r>
            <a:r>
              <a:rPr lang="hu-HU" dirty="0"/>
              <a:t>                   </a:t>
            </a:r>
            <a:r>
              <a:rPr lang="hu-HU" dirty="0" err="1"/>
              <a:t>return</a:t>
            </a:r>
            <a:r>
              <a:rPr lang="hu-HU" dirty="0"/>
              <a:t>  </a:t>
            </a:r>
            <a:r>
              <a:rPr lang="hu-HU" dirty="0" err="1"/>
              <a:t>fib</a:t>
            </a:r>
            <a:r>
              <a:rPr lang="hu-HU" dirty="0"/>
              <a:t>_</a:t>
            </a:r>
            <a:r>
              <a:rPr lang="hu-HU" dirty="0" err="1"/>
              <a:t>num</a:t>
            </a:r>
            <a:r>
              <a:rPr lang="hu-HU" dirty="0"/>
              <a:t>( n -1) + </a:t>
            </a:r>
            <a:r>
              <a:rPr lang="hu-HU" dirty="0" err="1"/>
              <a:t>fib</a:t>
            </a:r>
            <a:r>
              <a:rPr lang="hu-HU" dirty="0"/>
              <a:t>_</a:t>
            </a:r>
            <a:r>
              <a:rPr lang="hu-HU" dirty="0" err="1"/>
              <a:t>num</a:t>
            </a:r>
            <a:r>
              <a:rPr lang="hu-HU" dirty="0"/>
              <a:t>(n-2);        } </a:t>
            </a:r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527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dvAuto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154</Words>
  <Application>Microsoft Office PowerPoint</Application>
  <PresentationFormat>Diavetítés a képernyőre (4:3 oldalarány)</PresentationFormat>
  <Paragraphs>22</Paragraphs>
  <Slides>2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3" baseType="lpstr">
      <vt:lpstr>Office Theme</vt:lpstr>
      <vt:lpstr>Fibonacci </vt:lpstr>
      <vt:lpstr>C++ program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Fibonacci </dc:title>
  <dc:creator>Nemcsik János</dc:creator>
  <cp:lastModifiedBy>Nemcsik János</cp:lastModifiedBy>
  <cp:revision>3</cp:revision>
  <dcterms:created xsi:type="dcterms:W3CDTF">2006-08-16T00:00:00Z</dcterms:created>
  <dcterms:modified xsi:type="dcterms:W3CDTF">2012-10-25T09:29:40Z</dcterms:modified>
</cp:coreProperties>
</file>