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4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901B52-D06A-455A-8D42-921601E2E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Balise</a:t>
            </a:r>
            <a:r>
              <a:rPr lang="hu-HU" dirty="0"/>
              <a:t> pascal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D19BA9-951F-415C-93D3-C0700F5D9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123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A73F6C-D931-4899-8161-4BFAC0E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Éleztrajza: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C886E6-4CB2-410B-B89B-CC7A492BD9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8170"/>
            <a:ext cx="5106026" cy="4753708"/>
          </a:xfrm>
        </p:spPr>
        <p:txBody>
          <a:bodyPr>
            <a:normAutofit fontScale="92500"/>
          </a:bodyPr>
          <a:lstStyle/>
          <a:p>
            <a:r>
              <a:rPr lang="hu-HU" dirty="0">
                <a:effectLst/>
              </a:rPr>
              <a:t>1623.június. 19.-én született és 1662. </a:t>
            </a:r>
            <a:r>
              <a:rPr lang="hu-HU" dirty="0" err="1">
                <a:effectLst/>
              </a:rPr>
              <a:t>augustus</a:t>
            </a:r>
            <a:r>
              <a:rPr lang="hu-HU" dirty="0">
                <a:effectLst/>
              </a:rPr>
              <a:t> 19.én halt meg</a:t>
            </a:r>
          </a:p>
          <a:p>
            <a:r>
              <a:rPr lang="hu-HU" dirty="0"/>
              <a:t>, édesanyját hároméves korában elveszítette.</a:t>
            </a:r>
          </a:p>
          <a:p>
            <a:r>
              <a:rPr lang="hu-HU" dirty="0"/>
              <a:t> francia matematikus, fizikus, vallásfilozófus, teológus, moralista és vitatkozó.</a:t>
            </a:r>
          </a:p>
          <a:p>
            <a:r>
              <a:rPr lang="hu-HU" dirty="0"/>
              <a:t>Apja, </a:t>
            </a:r>
            <a:r>
              <a:rPr lang="hu-HU" dirty="0" err="1"/>
              <a:t>Étienne</a:t>
            </a:r>
            <a:r>
              <a:rPr lang="hu-HU" dirty="0"/>
              <a:t> Pascal, nagy humán műveltséggel rendelkező, műkedvelő matematikus, jogász, a </a:t>
            </a:r>
            <a:r>
              <a:rPr lang="hu-HU" dirty="0" err="1"/>
              <a:t>clermont</a:t>
            </a:r>
            <a:r>
              <a:rPr lang="hu-HU" dirty="0"/>
              <a:t>-i adóügyi bíróság második elnöklő bírója, később adófelügyelő </a:t>
            </a:r>
            <a:r>
              <a:rPr lang="hu-HU" dirty="0" err="1"/>
              <a:t>Rouenban</a:t>
            </a:r>
            <a:r>
              <a:rPr lang="hu-HU" dirty="0"/>
              <a:t>.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FFF26BC9-F763-43AD-8E4B-DAD4B7EEDBD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954451" y="1818170"/>
            <a:ext cx="3988010" cy="4753708"/>
          </a:xfrm>
        </p:spPr>
      </p:pic>
    </p:spTree>
    <p:extLst>
      <p:ext uri="{BB962C8B-B14F-4D97-AF65-F5344CB8AC3E}">
        <p14:creationId xmlns:p14="http://schemas.microsoft.com/office/powerpoint/2010/main" val="424524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56908B-AEF8-457F-BB70-76650727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Nyomás: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74A222-4D5D-4144-9176-58417A90B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7062"/>
            <a:ext cx="5106026" cy="4554415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 nyomás fizikai mennyiség, állapothatározó. Jele: p (a latin </a:t>
            </a:r>
            <a:r>
              <a:rPr lang="hu-HU" dirty="0" err="1"/>
              <a:t>pressio</a:t>
            </a:r>
            <a:r>
              <a:rPr lang="hu-HU" dirty="0"/>
              <a:t> kifejezésből)</a:t>
            </a:r>
          </a:p>
          <a:p>
            <a:r>
              <a:rPr lang="hu-HU" dirty="0"/>
              <a:t>A nyomás az intenzív mennyiségek közé tartozik.</a:t>
            </a:r>
          </a:p>
          <a:p>
            <a:r>
              <a:rPr lang="hu-HU" dirty="0"/>
              <a:t>A nyomott felület csökkentése révén növeljük a nyomást a kés megélezésével, hegyesebb tű, ár, vagy szeg használatával.</a:t>
            </a:r>
          </a:p>
          <a:p>
            <a:r>
              <a:rPr lang="hu-HU" dirty="0"/>
              <a:t>Amennyiben folyadék, vagy gáz kiterjedését határfelület akadályozza, az adott felület irányultságából származó nyomóerő jön létre. Ezért a nyomóerő más erőkkel egyenrangú, additív és vektormennyiség.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38992F24-7962-41CB-B5BB-5C86CC6A788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401165" y="1987062"/>
            <a:ext cx="5257434" cy="3938001"/>
          </a:xfrm>
        </p:spPr>
      </p:pic>
    </p:spTree>
    <p:extLst>
      <p:ext uri="{BB962C8B-B14F-4D97-AF65-F5344CB8AC3E}">
        <p14:creationId xmlns:p14="http://schemas.microsoft.com/office/powerpoint/2010/main" val="178792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2C245-0E18-4459-8CD7-AC56AFE3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pascal háromszög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F8450E-54EF-4E2B-973B-03DD6D07F9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5106026" cy="3799244"/>
          </a:xfrm>
        </p:spPr>
        <p:txBody>
          <a:bodyPr>
            <a:normAutofit fontScale="85000" lnSpcReduction="10000"/>
          </a:bodyPr>
          <a:lstStyle/>
          <a:p>
            <a:r>
              <a:rPr lang="hu-HU" dirty="0"/>
              <a:t>A Pascal-háromszög a matematikában a binomiális együtthatók háromszög alakban való elrendezése. </a:t>
            </a:r>
          </a:p>
          <a:p>
            <a:r>
              <a:rPr lang="hu-HU" dirty="0"/>
              <a:t>A nyugati világ nagy részén Blaise Pascalról nevezték el, noha egyes indiai, perzsa, kínai és itáliai matematikusok már évszázadokkal Pascal előtt tanulmányozták.</a:t>
            </a:r>
          </a:p>
          <a:p>
            <a:r>
              <a:rPr lang="hu-HU" dirty="0"/>
              <a:t>A háromszögben a sorok számozása zérótól kezdődik, és a páratlan és páros sorokban a számok el vannak csúsztatva egymáshoz képest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574F8E8D-C019-4A3E-A23B-9DBCA5F918A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9" y="2391508"/>
            <a:ext cx="5720617" cy="3622430"/>
          </a:xfrm>
        </p:spPr>
      </p:pic>
    </p:spTree>
    <p:extLst>
      <p:ext uri="{BB962C8B-B14F-4D97-AF65-F5344CB8AC3E}">
        <p14:creationId xmlns:p14="http://schemas.microsoft.com/office/powerpoint/2010/main" val="275789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9C744-8EC6-444F-BD01-F0BE0B2A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Pascal összeadógép: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AEA29E-C056-4865-8B70-BFE8563733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962400"/>
          </a:xfrm>
        </p:spPr>
        <p:txBody>
          <a:bodyPr>
            <a:normAutofit/>
          </a:bodyPr>
          <a:lstStyle/>
          <a:p>
            <a:r>
              <a:rPr lang="hu-HU" dirty="0"/>
              <a:t>1642-ben </a:t>
            </a:r>
            <a:r>
              <a:rPr lang="hu-HU" dirty="0" err="1"/>
              <a:t>tervete</a:t>
            </a:r>
            <a:r>
              <a:rPr lang="hu-HU" dirty="0"/>
              <a:t> és 1643-ban el is készítette</a:t>
            </a:r>
          </a:p>
          <a:p>
            <a:r>
              <a:rPr lang="hu-HU" dirty="0"/>
              <a:t>Pascal tervezte az egészen jól működő </a:t>
            </a:r>
            <a:r>
              <a:rPr lang="hu-HU" dirty="0" err="1"/>
              <a:t>össeadó</a:t>
            </a:r>
            <a:r>
              <a:rPr lang="hu-HU" dirty="0"/>
              <a:t> gépet (számológépet)</a:t>
            </a:r>
          </a:p>
          <a:p>
            <a:r>
              <a:rPr lang="hu-HU" dirty="0"/>
              <a:t>apja számára készítette az akkor 19 éves Pascal, hogy megkönnyítse annak munkáját. Ez a gép meg is maradt az utókornak.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88A7F94-5559-4E0B-9E7A-C3FE715624F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39182" y="2057401"/>
            <a:ext cx="5643417" cy="3962400"/>
          </a:xfrm>
        </p:spPr>
      </p:pic>
    </p:spTree>
    <p:extLst>
      <p:ext uri="{BB962C8B-B14F-4D97-AF65-F5344CB8AC3E}">
        <p14:creationId xmlns:p14="http://schemas.microsoft.com/office/powerpoint/2010/main" val="351253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3A6E63-85BE-4457-BFCE-A6C311C4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Pascal összeadógép: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09E1E3-5F6D-4300-BDAD-C0040D0F4D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872391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 fogaskerekek minden foga egy-egy számjegynek felel meg 0-tól 9-ig.  </a:t>
            </a:r>
          </a:p>
          <a:p>
            <a:r>
              <a:rPr lang="hu-HU" dirty="0"/>
              <a:t>A kerekek úgy kapcsolódnak össze, hogy számokat lehet összeadni vagy kivonni a fogaskerekek megfelelő számú foggal történő </a:t>
            </a:r>
            <a:r>
              <a:rPr lang="hu-HU" dirty="0" err="1"/>
              <a:t>elforgatásával:ha</a:t>
            </a:r>
            <a:r>
              <a:rPr lang="hu-HU" dirty="0"/>
              <a:t> a legkisebb helyiérték fogaskerekét egy foggal (36o-kal) elfordítjuk, az a mozgásiránytól függően 1 hozzáadását vagy levonását jelenti a gépben éppen látható számból. Ebben a gépben is működik a tízesátvitel: ha az egyik helyiérték kereke a 9-es állásból a 0-ba fordul, akkor a következő nagyobb helyiérték kerekét egy foggal elfordítja.</a:t>
            </a:r>
          </a:p>
          <a:p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AA9C048-1EC6-40EC-9FF0-7283F604DE0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301154" y="2613277"/>
            <a:ext cx="5436899" cy="2978631"/>
          </a:xfrm>
        </p:spPr>
      </p:pic>
    </p:spTree>
    <p:extLst>
      <p:ext uri="{BB962C8B-B14F-4D97-AF65-F5344CB8AC3E}">
        <p14:creationId xmlns:p14="http://schemas.microsoft.com/office/powerpoint/2010/main" val="34202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E17C8-6215-47DA-A15A-7973C24B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fordulatszámlálás elve: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89C2020F-5556-445B-B73D-9172E726B6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4441" y="2443430"/>
            <a:ext cx="4600943" cy="3415132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EA493BC3-2B4B-4CD2-9C3C-8DB6CC69154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09162" y="2468578"/>
            <a:ext cx="5941209" cy="3389984"/>
          </a:xfrm>
        </p:spPr>
      </p:pic>
    </p:spTree>
    <p:extLst>
      <p:ext uri="{BB962C8B-B14F-4D97-AF65-F5344CB8AC3E}">
        <p14:creationId xmlns:p14="http://schemas.microsoft.com/office/powerpoint/2010/main" val="359520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3F15C-DD94-498F-AF49-A4871AD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4 alapelv: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607B4D-9C97-4BE6-BED8-C81229FCA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4227139"/>
          </a:xfrm>
        </p:spPr>
        <p:txBody>
          <a:bodyPr>
            <a:normAutofit fontScale="85000" lnSpcReduction="10000"/>
          </a:bodyPr>
          <a:lstStyle/>
          <a:p>
            <a:r>
              <a:rPr lang="hu-HU" b="1" dirty="0">
                <a:effectLst/>
              </a:rPr>
              <a:t>Hidraulikus </a:t>
            </a:r>
            <a:r>
              <a:rPr lang="hu-HU" b="1" dirty="0" err="1">
                <a:effectLst/>
              </a:rPr>
              <a:t>nyomás:Két</a:t>
            </a:r>
            <a:r>
              <a:rPr lang="hu-HU" b="1" dirty="0">
                <a:effectLst/>
              </a:rPr>
              <a:t> palackból áll, különböző területeken, olajjal töltve és egymással kommunikálva. Két dugattyút vagy dugattyút is elhelyeznek, amelyek illeszkednek a hengerekbe, így érintkezésben vannak a folyadékkal.</a:t>
            </a:r>
          </a:p>
          <a:p>
            <a:r>
              <a:rPr lang="hu-HU" b="1" dirty="0">
                <a:effectLst/>
              </a:rPr>
              <a:t>Hidraulikus </a:t>
            </a:r>
            <a:r>
              <a:rPr lang="hu-HU" b="1" dirty="0" err="1">
                <a:effectLst/>
              </a:rPr>
              <a:t>lift:Elektromos</a:t>
            </a:r>
            <a:r>
              <a:rPr lang="hu-HU" b="1" dirty="0">
                <a:effectLst/>
              </a:rPr>
              <a:t> motor aktiválja a hidraulikus szivattyút, amely nyomást gyakorol a dugattyúra a legkisebb területtel. A legnagyobb területtel rendelkező dugattyúban az erő „megsokszorozódik”, emelve a javítandó járműveket.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0BFB4D-0F1B-443B-BFD6-B2A11C3951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2367092"/>
            <a:ext cx="5105400" cy="3424107"/>
          </a:xfrm>
        </p:spPr>
        <p:txBody>
          <a:bodyPr>
            <a:normAutofit lnSpcReduction="10000"/>
          </a:bodyPr>
          <a:lstStyle/>
          <a:p>
            <a:r>
              <a:rPr lang="hu-HU" b="1" dirty="0">
                <a:effectLst/>
              </a:rPr>
              <a:t>Hidraulikus fékek: A folyadékban a nyomás minden irányban átadódik, egy második dugattyúig, ahol az erő felerősödik. A dugattyú a tárcsákra vagy a dobokra hat, hogy fékezze a jármű gumiabroncsait.</a:t>
            </a:r>
          </a:p>
          <a:p>
            <a:r>
              <a:rPr lang="hu-HU" b="1" i="1" dirty="0" err="1">
                <a:effectLst/>
              </a:rPr>
              <a:t>Referencieferencias</a:t>
            </a:r>
            <a:r>
              <a:rPr lang="hu-HU" b="1" i="1" dirty="0">
                <a:effectLst/>
              </a:rPr>
              <a:t>: ebben senki nem biztos</a:t>
            </a:r>
            <a:endParaRPr lang="hu-HU" b="1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065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9D8A3A-6AB6-4E82-A658-31E22EC0F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szépen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01808D-0BE8-4BF7-AA8B-462703D5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andré</a:t>
            </a:r>
            <a:r>
              <a:rPr lang="hu-HU" dirty="0"/>
              <a:t> </a:t>
            </a:r>
            <a:r>
              <a:rPr lang="hu-HU" dirty="0" err="1"/>
              <a:t>csenge</a:t>
            </a:r>
            <a:endParaRPr lang="hu-HU" dirty="0"/>
          </a:p>
          <a:p>
            <a:r>
              <a:rPr lang="hu-HU" dirty="0"/>
              <a:t>2024.3.07</a:t>
            </a:r>
          </a:p>
        </p:txBody>
      </p:sp>
    </p:spTree>
    <p:extLst>
      <p:ext uri="{BB962C8B-B14F-4D97-AF65-F5344CB8AC3E}">
        <p14:creationId xmlns:p14="http://schemas.microsoft.com/office/powerpoint/2010/main" val="30632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Cseppecske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Cseppecske</Template>
  <TotalTime>96</TotalTime>
  <Words>469</Words>
  <Application>Microsoft Office PowerPoint</Application>
  <PresentationFormat>Szélesvásznú</PresentationFormat>
  <Paragraphs>31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Tw Cen MT</vt:lpstr>
      <vt:lpstr>Cseppecske</vt:lpstr>
      <vt:lpstr>Balise pascal</vt:lpstr>
      <vt:lpstr>Éleztrajza:</vt:lpstr>
      <vt:lpstr>A Nyomás:</vt:lpstr>
      <vt:lpstr>A pascal háromszög</vt:lpstr>
      <vt:lpstr>Pascal összeadógép:</vt:lpstr>
      <vt:lpstr>Pascal összeadógép:</vt:lpstr>
      <vt:lpstr>A fordulatszámlálás elve:</vt:lpstr>
      <vt:lpstr>A 4 alapelv: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Balise pascal</dc:title>
  <dc:creator>User</dc:creator>
  <cp:lastModifiedBy>User</cp:lastModifiedBy>
  <cp:revision>9</cp:revision>
  <dcterms:created xsi:type="dcterms:W3CDTF">2024-03-07T16:19:23Z</dcterms:created>
  <dcterms:modified xsi:type="dcterms:W3CDTF">2024-03-07T17:56:01Z</dcterms:modified>
</cp:coreProperties>
</file>