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Lekerekített téglalap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0" name="Alcím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19" name="Dátum helye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ekerekített téglalap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Lekerekített téglalap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kerekített téglalap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kerekített téglalap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gy sarkán kerekített téglalap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kerekített téglalap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Lekerekített téglalap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Cím helye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5" name="Dátum helye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AB6A483-6445-44B5-BFC3-50608B21C042}" type="datetimeFigureOut">
              <a:rPr lang="hu-HU" smtClean="0"/>
              <a:t>2024. 03. 10.</a:t>
            </a:fld>
            <a:endParaRPr lang="hu-HU"/>
          </a:p>
        </p:txBody>
      </p:sp>
      <p:sp>
        <p:nvSpPr>
          <p:cNvPr id="18" name="Élőláb helye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43FB62B-764B-49BE-805C-C173D5C1CB8D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Herman </a:t>
            </a:r>
            <a:r>
              <a:rPr lang="hu-HU" dirty="0" err="1" smtClean="0"/>
              <a:t>Hollerith</a:t>
            </a:r>
            <a:r>
              <a:rPr lang="hu-HU" dirty="0" smtClean="0"/>
              <a:t> életpályája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Csala Vivien</a:t>
            </a:r>
            <a:endParaRPr lang="hu-HU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hu-HU" dirty="0" smtClean="0"/>
              <a:t>Foglalkozásai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r>
              <a:rPr lang="hu-HU" dirty="0" smtClean="0"/>
              <a:t>Feltaláló</a:t>
            </a:r>
          </a:p>
          <a:p>
            <a:r>
              <a:rPr lang="hu-HU" dirty="0" smtClean="0"/>
              <a:t>Üzletember</a:t>
            </a:r>
          </a:p>
          <a:p>
            <a:r>
              <a:rPr lang="hu-HU" dirty="0" smtClean="0"/>
              <a:t>Statisztikus</a:t>
            </a:r>
          </a:p>
          <a:p>
            <a:r>
              <a:rPr lang="hu-HU" dirty="0" smtClean="0"/>
              <a:t>Matematikus</a:t>
            </a:r>
          </a:p>
          <a:p>
            <a:r>
              <a:rPr lang="hu-HU" dirty="0" smtClean="0"/>
              <a:t>Informatikus</a:t>
            </a:r>
          </a:p>
          <a:p>
            <a:r>
              <a:rPr lang="hu-HU" dirty="0" smtClean="0"/>
              <a:t>Mérnök</a:t>
            </a: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hu-HU" dirty="0" err="1" smtClean="0"/>
              <a:t>Kituntetései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hu-HU" dirty="0" err="1" smtClean="0"/>
              <a:t>Elliott</a:t>
            </a:r>
            <a:r>
              <a:rPr lang="hu-HU" dirty="0" smtClean="0"/>
              <a:t> Cresson-emlékérem </a:t>
            </a:r>
            <a:r>
              <a:rPr lang="hu-HU" dirty="0" smtClean="0"/>
              <a:t>(1890)</a:t>
            </a:r>
          </a:p>
          <a:p>
            <a:r>
              <a:rPr lang="en-US" dirty="0" smtClean="0"/>
              <a:t>National Inventors Hall of Fame </a:t>
            </a:r>
            <a:r>
              <a:rPr lang="hu-HU" dirty="0" smtClean="0"/>
              <a:t>(1990, halála után)</a:t>
            </a:r>
            <a:endParaRPr lang="hu-HU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hu-HU" dirty="0" smtClean="0"/>
              <a:t>Elhunyt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772816"/>
            <a:ext cx="8183880" cy="4187952"/>
          </a:xfrm>
        </p:spPr>
        <p:txBody>
          <a:bodyPr/>
          <a:lstStyle/>
          <a:p>
            <a:r>
              <a:rPr lang="hu-HU" dirty="0" smtClean="0"/>
              <a:t>1929 november 7.-én Washington, 69 évesen</a:t>
            </a:r>
          </a:p>
          <a:p>
            <a:endParaRPr lang="hu-HU" dirty="0" smtClean="0"/>
          </a:p>
          <a:p>
            <a:r>
              <a:rPr lang="hu-HU" dirty="0" smtClean="0"/>
              <a:t>Halál oka szívinfarktus </a:t>
            </a:r>
            <a:endParaRPr lang="hu-HU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183880" cy="105156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</p:cSld>
  <p:clrMapOvr>
    <a:masterClrMapping/>
  </p:clrMapOvr>
  <p:transition>
    <p:cut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5634952"/>
          </a:xfrm>
        </p:spPr>
        <p:txBody>
          <a:bodyPr/>
          <a:lstStyle/>
          <a:p>
            <a:r>
              <a:rPr lang="hu-HU" dirty="0" smtClean="0"/>
              <a:t>Született: 1860 február 29.-én New York államban, </a:t>
            </a:r>
            <a:r>
              <a:rPr lang="hu-HU" dirty="0" err="1" smtClean="0"/>
              <a:t>Buffalo</a:t>
            </a:r>
            <a:r>
              <a:rPr lang="hu-HU" dirty="0" smtClean="0"/>
              <a:t> városban</a:t>
            </a:r>
          </a:p>
          <a:p>
            <a:endParaRPr lang="hu-HU" dirty="0"/>
          </a:p>
        </p:txBody>
      </p:sp>
      <p:pic>
        <p:nvPicPr>
          <p:cNvPr id="5" name="Tartalom helye 4" descr="buffalo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835696" y="2348880"/>
            <a:ext cx="6555585" cy="4032448"/>
          </a:xfr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u="sng" dirty="0" smtClean="0"/>
              <a:t>Iskolái:</a:t>
            </a:r>
          </a:p>
          <a:p>
            <a:r>
              <a:rPr lang="en-US" dirty="0" smtClean="0"/>
              <a:t>Fu Foundation School of Engineering and Applied Science</a:t>
            </a:r>
          </a:p>
          <a:p>
            <a:r>
              <a:rPr lang="hu-HU" dirty="0" smtClean="0"/>
              <a:t>1875-ben City College of New York</a:t>
            </a:r>
          </a:p>
          <a:p>
            <a:r>
              <a:rPr lang="hu-HU" dirty="0" smtClean="0"/>
              <a:t>1879-ben bányamérnöki diplomát szerzett</a:t>
            </a:r>
          </a:p>
          <a:p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1880-ban tanárának, William P. </a:t>
            </a:r>
            <a:r>
              <a:rPr lang="hu-HU" dirty="0" err="1" smtClean="0"/>
              <a:t>Towbrige</a:t>
            </a:r>
            <a:r>
              <a:rPr lang="hu-HU" dirty="0" smtClean="0"/>
              <a:t> asszisztense lett az évi népszámlálásban</a:t>
            </a:r>
          </a:p>
          <a:p>
            <a:r>
              <a:rPr lang="hu-HU" dirty="0" smtClean="0"/>
              <a:t>Rövid ideig Massachusettsi Műszaki Egyetem oktatója volt</a:t>
            </a:r>
          </a:p>
          <a:p>
            <a:endParaRPr lang="hu-HU" dirty="0" smtClean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Washingtoni Szabadalmi Hivatalnál is dolgozott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Munkái során próbált megoldást találni arra a problémára, hogy hogyan lehetne a népszámlálás eredményeit táblázatokba foglalni </a:t>
            </a:r>
            <a:r>
              <a:rPr lang="hu-HU" dirty="0" err="1" smtClean="0"/>
              <a:t>autómatikusan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1886-ban feltalálta a lyukkártya-feldolgozó gépet</a:t>
            </a:r>
            <a:endParaRPr lang="hu-HU" dirty="0"/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u-HU" dirty="0" smtClean="0"/>
              <a:t>Elektronikus számlálásra lehetett használni</a:t>
            </a:r>
            <a:endParaRPr lang="hu-HU" dirty="0"/>
          </a:p>
        </p:txBody>
      </p:sp>
      <p:pic>
        <p:nvPicPr>
          <p:cNvPr id="5" name="Tartalom helye 4" descr="letöltés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5198438" cy="3600400"/>
          </a:xfr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83880" cy="1051560"/>
          </a:xfrm>
        </p:spPr>
        <p:txBody>
          <a:bodyPr/>
          <a:lstStyle/>
          <a:p>
            <a:r>
              <a:rPr lang="hu-HU" dirty="0" smtClean="0"/>
              <a:t>Családja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700808"/>
            <a:ext cx="8183880" cy="4187952"/>
          </a:xfrm>
        </p:spPr>
        <p:txBody>
          <a:bodyPr/>
          <a:lstStyle/>
          <a:p>
            <a:r>
              <a:rPr lang="hu-HU" dirty="0" smtClean="0"/>
              <a:t>1890 szeptember 5.-én feleségül vette </a:t>
            </a:r>
            <a:r>
              <a:rPr lang="hu-HU" dirty="0" smtClean="0"/>
              <a:t>Lucia </a:t>
            </a:r>
            <a:r>
              <a:rPr lang="hu-HU" dirty="0" err="1" smtClean="0"/>
              <a:t>Beverley</a:t>
            </a:r>
            <a:r>
              <a:rPr lang="hu-HU" dirty="0" smtClean="0"/>
              <a:t> </a:t>
            </a:r>
            <a:r>
              <a:rPr lang="hu-HU" dirty="0" err="1" smtClean="0"/>
              <a:t>Talcottot</a:t>
            </a:r>
            <a:endParaRPr lang="hu-HU" dirty="0" smtClean="0"/>
          </a:p>
          <a:p>
            <a:r>
              <a:rPr lang="hu-HU" dirty="0" smtClean="0"/>
              <a:t>6 gyereke született</a:t>
            </a:r>
            <a:endParaRPr lang="hu-HU" dirty="0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Az 1890-es népszámláláson használt lyukkártya</a:t>
            </a:r>
            <a:endParaRPr lang="hu-HU" dirty="0"/>
          </a:p>
        </p:txBody>
      </p:sp>
      <p:pic>
        <p:nvPicPr>
          <p:cNvPr id="4" name="Tartalom helye 3" descr="Hollerith_Punched_Car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8622981" cy="3865970"/>
          </a:xfr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1896-ban megalapította </a:t>
            </a:r>
            <a:r>
              <a:rPr lang="en-US" dirty="0" smtClean="0"/>
              <a:t>New York-</a:t>
            </a:r>
            <a:r>
              <a:rPr lang="en-US" dirty="0" err="1" smtClean="0"/>
              <a:t>i</a:t>
            </a:r>
            <a:r>
              <a:rPr lang="en-US" dirty="0" smtClean="0"/>
              <a:t> Tabulating Machine </a:t>
            </a:r>
            <a:r>
              <a:rPr lang="en-US" dirty="0" err="1" smtClean="0"/>
              <a:t>Companyt</a:t>
            </a:r>
            <a:endParaRPr lang="hu-HU" dirty="0"/>
          </a:p>
        </p:txBody>
      </p:sp>
      <p:pic>
        <p:nvPicPr>
          <p:cNvPr id="4" name="Kép 3" descr="T404007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700808"/>
            <a:ext cx="7308304" cy="4841751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us">
  <a:themeElements>
    <a:clrScheme name="Aspektu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us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u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51</TotalTime>
  <Words>145</Words>
  <Application>Microsoft Office PowerPoint</Application>
  <PresentationFormat>Diavetítés a képernyőre (4:3 oldalarány)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Aspektus</vt:lpstr>
      <vt:lpstr>Herman Hollerith életpályája</vt:lpstr>
      <vt:lpstr>2. dia</vt:lpstr>
      <vt:lpstr>3. dia</vt:lpstr>
      <vt:lpstr>4. dia</vt:lpstr>
      <vt:lpstr>5. dia</vt:lpstr>
      <vt:lpstr>6. dia</vt:lpstr>
      <vt:lpstr>Családja</vt:lpstr>
      <vt:lpstr>Az 1890-es népszámláláson használt lyukkártya</vt:lpstr>
      <vt:lpstr>9. dia</vt:lpstr>
      <vt:lpstr>Foglalkozásai</vt:lpstr>
      <vt:lpstr>Kituntetései</vt:lpstr>
      <vt:lpstr>Elhunyt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Herman Hollerith életpályája</dc:title>
  <dc:creator>Felhasználó</dc:creator>
  <cp:lastModifiedBy>Felhasználó</cp:lastModifiedBy>
  <cp:revision>6</cp:revision>
  <dcterms:created xsi:type="dcterms:W3CDTF">2024-03-10T18:26:24Z</dcterms:created>
  <dcterms:modified xsi:type="dcterms:W3CDTF">2024-03-10T19:17:31Z</dcterms:modified>
</cp:coreProperties>
</file>