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-felhasználó" initials="W" lastIdx="1" clrIdx="0">
    <p:extLst>
      <p:ext uri="{19B8F6BF-5375-455C-9EA6-DF929625EA0E}">
        <p15:presenceInfo xmlns:p15="http://schemas.microsoft.com/office/powerpoint/2012/main" userId="Windows-felhasznál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street.typepad.com/thesciencebookstore/2015/03/great_babies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19D40-C323-4293-A17B-6FA0E1E11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Neumann János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7E9BC1-6DCF-1C1F-1EDA-93E6A9A0A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Élete</a:t>
            </a:r>
          </a:p>
        </p:txBody>
      </p:sp>
    </p:spTree>
    <p:extLst>
      <p:ext uri="{BB962C8B-B14F-4D97-AF65-F5344CB8AC3E}">
        <p14:creationId xmlns:p14="http://schemas.microsoft.com/office/powerpoint/2010/main" val="265826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11848-79F4-DFA5-C36E-AB6A9D91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Gyerekkora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CC7FCD4-7300-3E18-7111-F728D80D8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12858" y="2336800"/>
            <a:ext cx="4555522" cy="359886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F5352FE1-5148-38E1-4943-6464DC86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821830"/>
            <a:ext cx="4336952" cy="4036170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</a:t>
            </a:r>
            <a:r>
              <a:rPr lang="hu-H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1903. december 28-án született első gyermekeként, zsidó családba Budapesten.</a:t>
            </a:r>
          </a:p>
          <a:p>
            <a:endParaRPr lang="hu-HU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hu-HU" sz="2400" dirty="0">
                <a:solidFill>
                  <a:srgbClr val="202122"/>
                </a:solidFill>
                <a:latin typeface="Arial" panose="020B0604020202020204" pitchFamily="34" charset="0"/>
              </a:rPr>
              <a:t>¤Testvérei Mihály és Miklós</a:t>
            </a:r>
          </a:p>
          <a:p>
            <a:r>
              <a:rPr lang="hu-HU" sz="2400" dirty="0">
                <a:solidFill>
                  <a:srgbClr val="202122"/>
                </a:solidFill>
                <a:latin typeface="Arial" panose="020B0604020202020204" pitchFamily="34" charset="0"/>
              </a:rPr>
              <a:t>¤Édesapja: Neumann Miksa</a:t>
            </a:r>
          </a:p>
          <a:p>
            <a:r>
              <a:rPr lang="hu-HU" sz="2400" dirty="0">
                <a:solidFill>
                  <a:srgbClr val="202122"/>
                </a:solidFill>
                <a:latin typeface="Arial" panose="020B0604020202020204" pitchFamily="34" charset="0"/>
              </a:rPr>
              <a:t>¤Édesanyja: </a:t>
            </a:r>
            <a:r>
              <a:rPr lang="hu-HU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Kann</a:t>
            </a:r>
            <a:r>
              <a:rPr lang="hu-HU" sz="2400" dirty="0">
                <a:solidFill>
                  <a:srgbClr val="202122"/>
                </a:solidFill>
                <a:latin typeface="Arial" panose="020B0604020202020204" pitchFamily="34" charset="0"/>
              </a:rPr>
              <a:t> Mária</a:t>
            </a:r>
          </a:p>
          <a:p>
            <a:endParaRPr lang="hu-HU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hu-HU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hu-HU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hu-HU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hu-HU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hu-HU" sz="14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64F7C95-4A52-9540-A15A-E4BCD1E644AF}"/>
              </a:ext>
            </a:extLst>
          </p:cNvPr>
          <p:cNvSpPr txBox="1"/>
          <p:nvPr/>
        </p:nvSpPr>
        <p:spPr>
          <a:xfrm>
            <a:off x="5212858" y="5935663"/>
            <a:ext cx="4555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/>
              <a:t>Cím: </a:t>
            </a:r>
            <a:r>
              <a:rPr lang="hu-HU" sz="900">
                <a:hlinkClick r:id="rId3" tooltip="https://longstreet.typepad.com/thesciencebookstore/2015/03/great_babies.html"/>
              </a:rPr>
              <a:t>Fénykép</a:t>
            </a:r>
            <a:r>
              <a:rPr lang="hu-HU" sz="900"/>
              <a:t>, készítette: Ismeretlen a készítő, licenc: </a:t>
            </a:r>
            <a:r>
              <a:rPr lang="hu-HU" sz="900">
                <a:hlinkClick r:id="rId4" tooltip="https://creativecommons.org/licenses/by-nc-nd/3.0/"/>
              </a:rPr>
              <a:t>CC BY-NC-ND</a:t>
            </a:r>
            <a:endParaRPr lang="hu-HU" sz="900"/>
          </a:p>
        </p:txBody>
      </p:sp>
    </p:spTree>
    <p:extLst>
      <p:ext uri="{BB962C8B-B14F-4D97-AF65-F5344CB8AC3E}">
        <p14:creationId xmlns:p14="http://schemas.microsoft.com/office/powerpoint/2010/main" val="14700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7F8A1-9C45-5007-DB38-B6383309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Tanulmányai, pályafutása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59DC559-7371-6A3A-3071-3BCECF21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759" y="2814759"/>
            <a:ext cx="3915533" cy="3113476"/>
          </a:xfrm>
        </p:spPr>
        <p:txBody>
          <a:bodyPr>
            <a:normAutofit fontScale="25000" lnSpcReduction="20000"/>
          </a:bodyPr>
          <a:lstStyle/>
          <a:p>
            <a:r>
              <a:rPr lang="hu-HU" sz="7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</a:t>
            </a:r>
            <a:r>
              <a:rPr lang="hu-HU" sz="7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Neumann már tízéves kora előtt csodagyereknek számított, 1913-ban szülei beíratták a híres fasori Ágostai Hitvallású Evangélikus Főgimnáziumba.</a:t>
            </a:r>
            <a:endParaRPr lang="hu-HU" sz="7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7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¤1930</a:t>
            </a:r>
            <a:r>
              <a:rPr lang="hu-HU" sz="7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-ban meghívták vendégprofesszornak az Egyesült államokba, a </a:t>
            </a:r>
            <a:r>
              <a:rPr lang="hu-HU" sz="7200" b="0" i="0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Princteoni</a:t>
            </a:r>
            <a:r>
              <a:rPr lang="hu-HU" sz="7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Egyetemre. Hamarosan az egyetem professzora lett.</a:t>
            </a:r>
            <a:endParaRPr lang="hu-HU" sz="7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7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</a:t>
            </a:r>
            <a:r>
              <a:rPr lang="hu-HU" sz="7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 második </a:t>
            </a:r>
            <a:r>
              <a:rPr lang="hu-HU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világháború </a:t>
            </a:r>
            <a:r>
              <a:rPr lang="hu-HU" sz="7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idején addigi tevékenysége mellett  bekapcsolódott a haditechnikai kutatásokba is.</a:t>
            </a:r>
            <a:endParaRPr lang="hu-HU" sz="7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5500" dirty="0"/>
              <a:t>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E8B36D7-5BBA-7EB1-A348-D6F94D9B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845" y="2336873"/>
            <a:ext cx="5790551" cy="3725358"/>
          </a:xfrm>
        </p:spPr>
        <p:txBody>
          <a:bodyPr/>
          <a:lstStyle/>
          <a:p>
            <a:r>
              <a:rPr lang="hu-H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9ACBCB6-88BF-B26F-95E1-611479480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43" y="2619926"/>
            <a:ext cx="3070033" cy="23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0AACAC4-BC0B-6C98-61F1-6233B6B50193}"/>
              </a:ext>
            </a:extLst>
          </p:cNvPr>
          <p:cNvSpPr txBox="1"/>
          <p:nvPr/>
        </p:nvSpPr>
        <p:spPr>
          <a:xfrm>
            <a:off x="4919387" y="5123008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Budapest-Fasori Evangélikus Gimnázium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68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D4F29D-C6E0-C6D2-1239-3C218960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Neumann-Gép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1D137D7-4924-65B8-17D3-260D6FE6A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6183" y="2356534"/>
            <a:ext cx="3790078" cy="3599317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¤4 építőköve:</a:t>
            </a:r>
          </a:p>
          <a:p>
            <a:r>
              <a:rPr lang="hu-H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-aritmetikai-logikai                                      egység</a:t>
            </a:r>
          </a:p>
          <a:p>
            <a:r>
              <a:rPr lang="hu-H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-kimenetek/bemenetek</a:t>
            </a:r>
          </a:p>
          <a:p>
            <a:r>
              <a:rPr lang="hu-H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-vezérlőegység</a:t>
            </a:r>
          </a:p>
          <a:p>
            <a:r>
              <a:rPr lang="hu-H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-memória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A8FF036-698A-E197-3AB0-969421D69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215" y="2326066"/>
            <a:ext cx="3790077" cy="36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0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5BACA1-A3AA-0A1E-FD96-7451B260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Neumann-elvek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52AD2D-F59F-A34C-88F0-4E1980AD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864" y="2448191"/>
            <a:ext cx="5608336" cy="359931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3EBC2D-9886-DECD-CC80-59796004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0867" y="2505456"/>
            <a:ext cx="3790078" cy="3599317"/>
          </a:xfrm>
        </p:spPr>
        <p:txBody>
          <a:bodyPr>
            <a:noAutofit/>
          </a:bodyPr>
          <a:lstStyle/>
          <a:p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¤Az elektronikus működésű számítógép aritmetikai és logikai műveletek elvégzésére legyen alkalmas.</a:t>
            </a:r>
          </a:p>
          <a:p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¤Tárolt program alapján </a:t>
            </a:r>
            <a:r>
              <a:rPr lang="hu-HU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működjön</a:t>
            </a:r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¤A programokat és az adatokat közös tárolója legyen.</a:t>
            </a:r>
          </a:p>
          <a:p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¤Sorosan dolgozza fel a program által meghatározott utasításokat.</a:t>
            </a:r>
          </a:p>
          <a:p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¤A műveletek elvégzéséhez a kettes számrendszert használja.</a:t>
            </a:r>
          </a:p>
        </p:txBody>
      </p:sp>
    </p:spTree>
    <p:extLst>
      <p:ext uri="{BB962C8B-B14F-4D97-AF65-F5344CB8AC3E}">
        <p14:creationId xmlns:p14="http://schemas.microsoft.com/office/powerpoint/2010/main" val="405696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3EADD-9663-BC5A-A018-1540FB9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Első számítógép </a:t>
            </a:r>
            <a:r>
              <a:rPr lang="hu-HU" dirty="0" err="1"/>
              <a:t>M.o</a:t>
            </a:r>
            <a:r>
              <a:rPr lang="hu-HU" dirty="0"/>
              <a:t>-n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AF79AF3-5AC2-2C21-1F77-0456CE756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789" y="2519480"/>
            <a:ext cx="6169335" cy="3284971"/>
          </a:xfrm>
          <a:prstGeom prst="rect">
            <a:avLst/>
          </a:prstGeo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E24B9116-1C4A-C008-F64F-2C1C7492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7014" y="2528502"/>
            <a:ext cx="3790078" cy="3599317"/>
          </a:xfrm>
        </p:spPr>
        <p:txBody>
          <a:bodyPr>
            <a:noAutofit/>
          </a:bodyPr>
          <a:lstStyle/>
          <a:p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¤1957-ben elkészült az első hazai tervezésű számítógép. Kozma László építette a Műszaki Egyetemen, oktatási célra készült.</a:t>
            </a:r>
          </a:p>
          <a:p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¤RAM memória 81 bájtos.</a:t>
            </a:r>
          </a:p>
          <a:p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¤Tervhivatali mátrixokat számolt ki, bonyolult matematikai és nyelvészeti problémákat oldott meg és az akkor </a:t>
            </a:r>
            <a:r>
              <a:rPr lang="hu-HU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épülű</a:t>
            </a:r>
            <a:r>
              <a:rPr lang="hu-HU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Erzsébet híd statikai számításainak az ellenőrzését is el tudta végezni.</a:t>
            </a:r>
          </a:p>
        </p:txBody>
      </p:sp>
    </p:spTree>
    <p:extLst>
      <p:ext uri="{BB962C8B-B14F-4D97-AF65-F5344CB8AC3E}">
        <p14:creationId xmlns:p14="http://schemas.microsoft.com/office/powerpoint/2010/main" val="20740454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72</TotalTime>
  <Words>231</Words>
  <Application>Microsoft Office PowerPoint</Application>
  <PresentationFormat>Szélesvásznú</PresentationFormat>
  <Paragraphs>37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Neumann János</vt:lpstr>
      <vt:lpstr>Gyerekkora</vt:lpstr>
      <vt:lpstr>Tanulmányai, pályafutása</vt:lpstr>
      <vt:lpstr>A Neumann-Gép</vt:lpstr>
      <vt:lpstr>Neumann-elvek</vt:lpstr>
      <vt:lpstr>Első számítógép M.o-n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Neumann János</dc:title>
  <dc:creator>Windows-felhasználó</dc:creator>
  <cp:lastModifiedBy>Windows-felhasználó</cp:lastModifiedBy>
  <cp:revision>1</cp:revision>
  <dcterms:created xsi:type="dcterms:W3CDTF">2024-03-10T16:38:32Z</dcterms:created>
  <dcterms:modified xsi:type="dcterms:W3CDTF">2024-03-10T17:51:05Z</dcterms:modified>
</cp:coreProperties>
</file>