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Alhálózat számítás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Osztályok   Kezdő  Kezdete      Vége		   Alapértelmezett        CIDR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	 </a:t>
            </a:r>
            <a:r>
              <a:rPr lang="hu-HU" sz="2000" dirty="0" smtClean="0"/>
              <a:t>    bitek				   alhálózati maszk     megfelelője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A</a:t>
            </a:r>
            <a:r>
              <a:rPr lang="hu-HU" sz="2000" dirty="0" smtClean="0"/>
              <a:t>	   0	</a:t>
            </a:r>
            <a:r>
              <a:rPr lang="hu-HU" sz="2000" dirty="0"/>
              <a:t> </a:t>
            </a:r>
            <a:r>
              <a:rPr lang="hu-HU" sz="2000" dirty="0" smtClean="0"/>
              <a:t>0.0.0.0      127.255.255.255   255.0.0.0		/8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B</a:t>
            </a:r>
            <a:r>
              <a:rPr lang="hu-HU" sz="2000" dirty="0" smtClean="0"/>
              <a:t>	   10	 128.0.0.0 191.255.255.255    255.255.0.0		/16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C</a:t>
            </a:r>
            <a:r>
              <a:rPr lang="hu-HU" sz="2000" dirty="0" smtClean="0"/>
              <a:t>	   110	 192.0.0.0  223.255.255.255   255.255.255.0		/28</a:t>
            </a:r>
          </a:p>
          <a:p>
            <a:pPr>
              <a:buNone/>
            </a:pPr>
            <a:r>
              <a:rPr lang="hu-HU" sz="2000" dirty="0"/>
              <a:t>	</a:t>
            </a:r>
            <a:r>
              <a:rPr lang="hu-HU" sz="2000" dirty="0" smtClean="0"/>
              <a:t>D	   1110	 224.0.0.0  239.255.255.255   Nem definiált		/4</a:t>
            </a:r>
          </a:p>
          <a:p>
            <a:pPr>
              <a:buNone/>
            </a:pPr>
            <a:r>
              <a:rPr lang="hu-HU" sz="2000" dirty="0"/>
              <a:t>	</a:t>
            </a:r>
            <a:r>
              <a:rPr lang="hu-HU" sz="2000" dirty="0" smtClean="0"/>
              <a:t>C	   1111	 240.0.0.0  255.255.255.255   Nem definiált		/4</a:t>
            </a:r>
            <a:endParaRPr lang="hu-H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Adott egy irodaépület, amelynek felső emeletét induló vállalkozás számára bérbe veszik. Ki alakítanak 5 helységet, amelybe legfeljebb 10-10 hálózati eszközt telepítenek. A szolgáltató, akitől az emeletet bérlik, egy szélessávú hálózati összeköttetést biztosít.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cím, amely rendelkezésre áll: 192.168.100.0 hálózati cím</a:t>
            </a:r>
          </a:p>
          <a:p>
            <a:r>
              <a:rPr lang="hu-HU" dirty="0"/>
              <a:t>Állapítsuk meg:</a:t>
            </a:r>
          </a:p>
          <a:p>
            <a:r>
              <a:rPr lang="hu-HU" dirty="0" err="1"/>
              <a:t>-az</a:t>
            </a:r>
            <a:r>
              <a:rPr lang="hu-HU" dirty="0"/>
              <a:t> alhálózati maszkot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 hálózati címeit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alhálózatokhoz tartozó </a:t>
            </a:r>
            <a:r>
              <a:rPr lang="hu-HU" dirty="0" err="1"/>
              <a:t>hosztok</a:t>
            </a:r>
            <a:r>
              <a:rPr lang="hu-HU" dirty="0"/>
              <a:t> címtartományát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 szórási címét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9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Alhálózat </a:t>
            </a:r>
            <a:r>
              <a:rPr lang="hu-HU" dirty="0" smtClean="0"/>
              <a:t>számítás - </a:t>
            </a:r>
            <a:r>
              <a:rPr lang="hu-HU" dirty="0"/>
              <a:t>példa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/>
              <a:t>	IP</a:t>
            </a:r>
            <a:r>
              <a:rPr lang="hu-HU" dirty="0"/>
              <a:t>/ </a:t>
            </a:r>
            <a:r>
              <a:rPr lang="hu-HU" dirty="0" smtClean="0"/>
              <a:t>maszk</a:t>
            </a:r>
            <a:r>
              <a:rPr lang="hu-HU" dirty="0"/>
              <a:t>: 192.168.2.84/28</a:t>
            </a:r>
          </a:p>
          <a:p>
            <a:pPr>
              <a:buNone/>
            </a:pPr>
            <a:r>
              <a:rPr lang="hu-HU" dirty="0" smtClean="0"/>
              <a:t>	Alhálózatának </a:t>
            </a:r>
            <a:r>
              <a:rPr lang="hu-HU" dirty="0"/>
              <a:t>kiszámítása:</a:t>
            </a:r>
          </a:p>
          <a:p>
            <a:pPr>
              <a:buNone/>
            </a:pPr>
            <a:r>
              <a:rPr lang="hu-HU" dirty="0" smtClean="0"/>
              <a:t>	192.168.2.84 </a:t>
            </a:r>
            <a:r>
              <a:rPr lang="hu-HU" dirty="0"/>
              <a:t>= </a:t>
            </a:r>
            <a:r>
              <a:rPr lang="hu-HU" dirty="0" smtClean="0"/>
              <a:t>192.168.2.01010100</a:t>
            </a:r>
            <a:r>
              <a:rPr lang="hu-HU" baseline="-25000" dirty="0" smtClean="0"/>
              <a:t>2</a:t>
            </a:r>
            <a:endParaRPr lang="hu-HU" baseline="-25000" dirty="0"/>
          </a:p>
          <a:p>
            <a:pPr>
              <a:buNone/>
            </a:pPr>
            <a:r>
              <a:rPr lang="hu-HU" dirty="0" smtClean="0"/>
              <a:t>	/</a:t>
            </a:r>
            <a:r>
              <a:rPr lang="hu-HU" dirty="0"/>
              <a:t>28 = 255.255.255.240 = 255.255.255.11110000</a:t>
            </a:r>
          </a:p>
          <a:p>
            <a:pPr>
              <a:buNone/>
            </a:pPr>
            <a:r>
              <a:rPr lang="hu-HU" dirty="0" smtClean="0"/>
              <a:t>	192.168.2.84 </a:t>
            </a:r>
            <a:r>
              <a:rPr lang="hu-HU" dirty="0"/>
              <a:t>&amp; 255.255.255.240 = 192.168.2.X</a:t>
            </a:r>
          </a:p>
          <a:p>
            <a:pPr>
              <a:buNone/>
            </a:pPr>
            <a:r>
              <a:rPr lang="hu-HU" dirty="0" smtClean="0"/>
              <a:t>	X</a:t>
            </a:r>
            <a:r>
              <a:rPr lang="hu-HU" dirty="0"/>
              <a:t>: </a:t>
            </a:r>
            <a:r>
              <a:rPr lang="hu-HU" dirty="0" smtClean="0"/>
              <a:t>		01010100</a:t>
            </a:r>
            <a:endParaRPr lang="hu-HU" dirty="0"/>
          </a:p>
          <a:p>
            <a:pPr>
              <a:buNone/>
            </a:pPr>
            <a:r>
              <a:rPr lang="hu-HU" dirty="0" smtClean="0"/>
              <a:t>		       </a:t>
            </a:r>
            <a:r>
              <a:rPr lang="hu-HU" u="sng" dirty="0" smtClean="0"/>
              <a:t>&amp; </a:t>
            </a:r>
            <a:r>
              <a:rPr lang="hu-HU" u="sng" dirty="0"/>
              <a:t>11110000</a:t>
            </a:r>
          </a:p>
          <a:p>
            <a:pPr>
              <a:buNone/>
            </a:pPr>
            <a:r>
              <a:rPr lang="hu-HU" dirty="0" smtClean="0"/>
              <a:t>			01010000 </a:t>
            </a:r>
            <a:r>
              <a:rPr lang="hu-HU" dirty="0"/>
              <a:t>= 80</a:t>
            </a:r>
            <a:r>
              <a:rPr lang="hu-HU" baseline="-25000" dirty="0"/>
              <a:t>10</a:t>
            </a:r>
          </a:p>
          <a:p>
            <a:pPr>
              <a:buNone/>
            </a:pPr>
            <a:r>
              <a:rPr lang="hu-HU" dirty="0" smtClean="0"/>
              <a:t>	Tehát </a:t>
            </a:r>
            <a:r>
              <a:rPr lang="hu-HU" dirty="0"/>
              <a:t>az alhálózatának címe: 192.168.2.80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 számítás – a példa magyarázata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596" y="1643050"/>
            <a:ext cx="8372476" cy="4525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Megkapjuk az IP címet és a maszkot: 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	     IP/ maszk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 192.168.2.84/28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Látjuk, hogy ez egy C osztályú cím, melynek az alapértelmezett alhálózati maszkja 255.255.255.0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 /28 azt jelenti, hogy ebben a maszkban, hány darab 1-es található a 32 bites bináris (2-es </a:t>
            </a:r>
            <a:r>
              <a:rPr lang="hu-HU" sz="2000" dirty="0" err="1" smtClean="0"/>
              <a:t>számrendzser</a:t>
            </a:r>
            <a:r>
              <a:rPr lang="hu-HU" sz="2000" dirty="0" smtClean="0"/>
              <a:t>) felírásában. Jelen esetben ez elölről (balról jobbra) haladva 28 darab 1-es, a maradék 4 pedig 0-a.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        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31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29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28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27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26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25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24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22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21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20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19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18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17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16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14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12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10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9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8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Tehát: 11111111. 1111111. 11111111. 11110000</a:t>
            </a:r>
            <a:endParaRPr lang="hu-HU" sz="20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Ezt vissza alakítva decimális (10-es) számrendszerbe, megkapjuk az alhálózati maszkot. Az átalakítást 8 bitenként végezzük, vagyis:</a:t>
            </a: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11111111. 11111111.11111111.11110000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 </a:t>
            </a:r>
            <a:r>
              <a:rPr lang="hu-HU" sz="2000" dirty="0" smtClean="0"/>
              <a:t>          255.             255.           255.           240  </a:t>
            </a:r>
            <a:r>
              <a:rPr lang="hu-HU" sz="2000" dirty="0" smtClean="0">
                <a:sym typeface="Wingdings" pitchFamily="2" charset="2"/>
              </a:rPr>
              <a:t> 255.255.255.240</a:t>
            </a:r>
            <a:endParaRPr lang="hu-HU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 számítás – a példa magyarázata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Az IP cím: 192.168.2.84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Az alhálózati maszk: </a:t>
            </a:r>
            <a:r>
              <a:rPr lang="hu-HU" sz="2000" dirty="0" smtClean="0">
                <a:sym typeface="Wingdings" pitchFamily="2" charset="2"/>
              </a:rPr>
              <a:t>255.255.255.240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ym typeface="Wingdings" pitchFamily="2" charset="2"/>
              </a:rPr>
              <a:t>Vesszük mindkettőből az utolsó számot ( 84 és 240), majd átalakítjuk őket bináris számmá.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ym typeface="Wingdings" pitchFamily="2" charset="2"/>
              </a:rPr>
              <a:t>84    </a:t>
            </a:r>
            <a:r>
              <a:rPr lang="hu-HU" sz="2000" dirty="0" smtClean="0"/>
              <a:t>01010100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240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11110000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Csinálunk egy logikai </a:t>
            </a:r>
            <a:r>
              <a:rPr lang="hu-HU" sz="2000" b="1" dirty="0" smtClean="0"/>
              <a:t>ÉS</a:t>
            </a:r>
            <a:r>
              <a:rPr lang="hu-HU" sz="2000" dirty="0" smtClean="0"/>
              <a:t> műveletet a két számmal. Az eredményt pedig visszaírjuk decimális (10-es) számrendszerbe.	(kis segítség)</a:t>
            </a:r>
          </a:p>
          <a:p>
            <a:pPr>
              <a:buNone/>
            </a:pPr>
            <a:r>
              <a:rPr lang="hu-HU" sz="2000" dirty="0" smtClean="0"/>
              <a:t>		           01010100</a:t>
            </a:r>
          </a:p>
          <a:p>
            <a:pPr>
              <a:buNone/>
            </a:pPr>
            <a:r>
              <a:rPr lang="hu-HU" sz="2000" dirty="0" smtClean="0"/>
              <a:t>		       </a:t>
            </a:r>
            <a:r>
              <a:rPr lang="hu-HU" sz="2000" u="sng" dirty="0" smtClean="0"/>
              <a:t>&amp; 11110000</a:t>
            </a:r>
          </a:p>
          <a:p>
            <a:pPr>
              <a:buNone/>
            </a:pPr>
            <a:r>
              <a:rPr lang="hu-HU" sz="2000" dirty="0" smtClean="0"/>
              <a:t>			01010000 = 80</a:t>
            </a:r>
            <a:r>
              <a:rPr lang="hu-HU" sz="2000" baseline="-25000" dirty="0" smtClean="0"/>
              <a:t>10</a:t>
            </a:r>
          </a:p>
          <a:p>
            <a:pPr>
              <a:buNone/>
            </a:pPr>
            <a:r>
              <a:rPr lang="hu-HU" sz="2000" dirty="0" smtClean="0"/>
              <a:t>Így megkaptuk, hogy az alhálózat címe: 192.168.2.80</a:t>
            </a:r>
            <a:endParaRPr lang="hu-HU" sz="2000" baseline="-25000" dirty="0" smtClean="0"/>
          </a:p>
          <a:p>
            <a:pPr marL="0">
              <a:spcBef>
                <a:spcPts val="0"/>
              </a:spcBef>
              <a:buNone/>
            </a:pP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endParaRPr lang="hu-HU" sz="2000" dirty="0"/>
          </a:p>
        </p:txBody>
      </p:sp>
      <p:pic>
        <p:nvPicPr>
          <p:cNvPr id="4" name="Kép 3" descr="05-04-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4214818"/>
            <a:ext cx="1209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Alhálózathoz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tartozó IP-k </a:t>
            </a:r>
            <a:r>
              <a:rPr lang="hu-HU" dirty="0" smtClean="0"/>
              <a:t>számának meghatározása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000" dirty="0" smtClean="0"/>
              <a:t>A példánál maradva:</a:t>
            </a:r>
          </a:p>
          <a:p>
            <a:pPr>
              <a:buNone/>
            </a:pPr>
            <a:r>
              <a:rPr lang="hu-HU" sz="2000" dirty="0" smtClean="0"/>
              <a:t>	 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31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29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28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27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26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24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22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21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20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19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18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17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16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14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12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10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9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8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</a:t>
            </a: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 smtClean="0"/>
          </a:p>
          <a:p>
            <a:pPr>
              <a:buNone/>
            </a:pPr>
            <a:r>
              <a:rPr lang="hu-HU" sz="2000" dirty="0"/>
              <a:t>/28 = </a:t>
            </a:r>
            <a:r>
              <a:rPr lang="hu-HU" sz="2000" dirty="0" smtClean="0"/>
              <a:t> 11111111.11111111.11111111.111</a:t>
            </a:r>
            <a:r>
              <a:rPr lang="hu-HU" sz="2000" dirty="0" smtClean="0">
                <a:solidFill>
                  <a:srgbClr val="FF0000"/>
                </a:solidFill>
              </a:rPr>
              <a:t>1</a:t>
            </a:r>
            <a:r>
              <a:rPr lang="hu-HU" sz="2000" dirty="0" smtClean="0"/>
              <a:t>0000</a:t>
            </a:r>
          </a:p>
          <a:p>
            <a:pPr>
              <a:buNone/>
            </a:pPr>
            <a:r>
              <a:rPr lang="pl-PL" sz="2000" dirty="0"/>
              <a:t>2</a:t>
            </a:r>
            <a:r>
              <a:rPr lang="pl-PL" sz="2000" baseline="30000" dirty="0"/>
              <a:t>4*</a:t>
            </a:r>
            <a:r>
              <a:rPr lang="pl-PL" sz="2000" dirty="0"/>
              <a:t> = </a:t>
            </a:r>
            <a:r>
              <a:rPr lang="pl-PL" sz="2000" dirty="0" smtClean="0"/>
              <a:t>16db </a:t>
            </a:r>
            <a:r>
              <a:rPr lang="pl-PL" sz="2000" dirty="0"/>
              <a:t>IP cím: </a:t>
            </a:r>
            <a:r>
              <a:rPr lang="pl-PL" sz="2000" dirty="0" smtClean="0"/>
              <a:t>192.168.2.80 - </a:t>
            </a:r>
            <a:r>
              <a:rPr lang="hu-HU" sz="2000" dirty="0" smtClean="0"/>
              <a:t>192.168.2.95</a:t>
            </a:r>
          </a:p>
          <a:p>
            <a:pPr>
              <a:buNone/>
            </a:pPr>
            <a:r>
              <a:rPr lang="hu-HU" sz="2000" dirty="0"/>
              <a:t>Az </a:t>
            </a:r>
            <a:r>
              <a:rPr lang="hu-HU" sz="2000" dirty="0" smtClean="0"/>
              <a:t>első az </a:t>
            </a:r>
            <a:r>
              <a:rPr lang="hu-HU" sz="2000" dirty="0"/>
              <a:t>alhálózat címe (192.168.2.80</a:t>
            </a:r>
            <a:r>
              <a:rPr lang="hu-HU" sz="2000" dirty="0" smtClean="0"/>
              <a:t>), </a:t>
            </a:r>
            <a:r>
              <a:rPr lang="hu-HU" sz="2000" dirty="0"/>
              <a:t>az </a:t>
            </a:r>
            <a:r>
              <a:rPr lang="hu-HU" sz="2000" dirty="0" smtClean="0"/>
              <a:t>utolsó </a:t>
            </a:r>
            <a:r>
              <a:rPr lang="hu-HU" sz="2000" dirty="0"/>
              <a:t>a szórási </a:t>
            </a:r>
            <a:r>
              <a:rPr lang="hu-HU" sz="2000" dirty="0" smtClean="0"/>
              <a:t>cím </a:t>
            </a:r>
            <a:r>
              <a:rPr lang="hu-HU" sz="2000" dirty="0"/>
              <a:t>(</a:t>
            </a:r>
            <a:r>
              <a:rPr lang="hu-HU" sz="2000" dirty="0" smtClean="0"/>
              <a:t>192.168.2.95), </a:t>
            </a:r>
            <a:r>
              <a:rPr lang="hu-HU" sz="2000" dirty="0"/>
              <a:t>a köztes címek </a:t>
            </a:r>
            <a:r>
              <a:rPr lang="hu-HU" sz="2000" dirty="0" smtClean="0"/>
              <a:t>a </a:t>
            </a:r>
            <a:r>
              <a:rPr lang="hu-HU" sz="2000" dirty="0" err="1"/>
              <a:t>hostoknak</a:t>
            </a:r>
            <a:r>
              <a:rPr lang="hu-HU" sz="2000" dirty="0"/>
              <a:t> (</a:t>
            </a:r>
            <a:r>
              <a:rPr lang="hu-HU" sz="2000" dirty="0" smtClean="0"/>
              <a:t>192.168.2.81 - </a:t>
            </a:r>
            <a:r>
              <a:rPr lang="hu-HU" sz="2000" dirty="0"/>
              <a:t>192.168.2.94</a:t>
            </a:r>
            <a:r>
              <a:rPr lang="hu-HU" sz="2000" dirty="0" smtClean="0"/>
              <a:t>).</a:t>
            </a:r>
          </a:p>
          <a:p>
            <a:pPr>
              <a:buNone/>
            </a:pPr>
            <a:r>
              <a:rPr lang="hu-HU" sz="900" dirty="0" smtClean="0"/>
              <a:t>*Az </a:t>
            </a:r>
            <a:r>
              <a:rPr lang="hu-HU" sz="900" dirty="0"/>
              <a:t>alhálózati maszkban </a:t>
            </a:r>
            <a:r>
              <a:rPr lang="hu-HU" sz="900" dirty="0" smtClean="0"/>
              <a:t>szereplő </a:t>
            </a:r>
            <a:r>
              <a:rPr lang="hu-HU" sz="900" dirty="0"/>
              <a:t>nullák számával egyezik.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u-HU" dirty="0"/>
              <a:t>IP tartomány: 172.17.0.0/16</a:t>
            </a:r>
          </a:p>
          <a:p>
            <a:pPr>
              <a:buNone/>
            </a:pPr>
            <a:r>
              <a:rPr lang="hu-HU" dirty="0"/>
              <a:t>Feladat: felosztás 8 alhálózatra</a:t>
            </a:r>
          </a:p>
          <a:p>
            <a:pPr>
              <a:buNone/>
            </a:pPr>
            <a:r>
              <a:rPr lang="hu-HU" dirty="0"/>
              <a:t>Alapértelmezett maszkhoz tartozó </a:t>
            </a:r>
            <a:r>
              <a:rPr lang="hu-HU" dirty="0" smtClean="0"/>
              <a:t>IP-k száma: 2^16 = 65536</a:t>
            </a:r>
            <a:endParaRPr lang="hu-HU" dirty="0"/>
          </a:p>
          <a:p>
            <a:pPr>
              <a:buNone/>
            </a:pPr>
            <a:r>
              <a:rPr lang="hu-HU" dirty="0"/>
              <a:t>65536/8 = 8192 = 2^13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13db </a:t>
            </a:r>
            <a:r>
              <a:rPr lang="hu-HU" dirty="0"/>
              <a:t>nulla az alhálózati </a:t>
            </a:r>
            <a:r>
              <a:rPr lang="hu-HU" dirty="0" smtClean="0"/>
              <a:t>maszkban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/19</a:t>
            </a:r>
          </a:p>
          <a:p>
            <a:pPr>
              <a:buNone/>
            </a:pPr>
            <a:r>
              <a:rPr lang="hu-HU" dirty="0" smtClean="0"/>
              <a:t>11111111.11111111.</a:t>
            </a:r>
            <a:r>
              <a:rPr lang="hu-HU" dirty="0" smtClean="0">
                <a:solidFill>
                  <a:srgbClr val="FF0000"/>
                </a:solidFill>
              </a:rPr>
              <a:t>111</a:t>
            </a:r>
            <a:r>
              <a:rPr lang="hu-HU" dirty="0" smtClean="0"/>
              <a:t>00000.00000000</a:t>
            </a:r>
            <a:r>
              <a:rPr lang="hu-HU" dirty="0"/>
              <a:t>*</a:t>
            </a:r>
          </a:p>
          <a:p>
            <a:pPr>
              <a:buNone/>
            </a:pPr>
            <a:r>
              <a:rPr lang="hu-HU" dirty="0"/>
              <a:t>172.17.0.0 – </a:t>
            </a:r>
            <a:r>
              <a:rPr lang="hu-HU" dirty="0" smtClean="0"/>
              <a:t>172.17.31.255</a:t>
            </a:r>
          </a:p>
          <a:p>
            <a:pPr>
              <a:buNone/>
            </a:pPr>
            <a:r>
              <a:rPr lang="hu-HU" dirty="0" smtClean="0"/>
              <a:t>172.17.32.0 – 172.17.63.255</a:t>
            </a:r>
          </a:p>
          <a:p>
            <a:pPr>
              <a:buNone/>
            </a:pPr>
            <a:r>
              <a:rPr lang="hu-HU" dirty="0" smtClean="0"/>
              <a:t>172.17.64.0 </a:t>
            </a:r>
            <a:r>
              <a:rPr lang="hu-HU" dirty="0"/>
              <a:t>– </a:t>
            </a:r>
            <a:r>
              <a:rPr lang="hu-HU" dirty="0" smtClean="0"/>
              <a:t>172.17.95.255</a:t>
            </a:r>
          </a:p>
          <a:p>
            <a:pPr>
              <a:buNone/>
            </a:pPr>
            <a:r>
              <a:rPr lang="hu-HU" dirty="0" smtClean="0"/>
              <a:t>172.17.96.0 – 172.17.127.255</a:t>
            </a:r>
            <a:endParaRPr lang="hu-HU" dirty="0"/>
          </a:p>
          <a:p>
            <a:pPr>
              <a:buNone/>
            </a:pPr>
            <a:r>
              <a:rPr lang="hu-HU" dirty="0"/>
              <a:t>172.17.128.0 – 172.17.159.255</a:t>
            </a:r>
          </a:p>
          <a:p>
            <a:pPr>
              <a:buNone/>
            </a:pPr>
            <a:r>
              <a:rPr lang="hu-HU" dirty="0" smtClean="0"/>
              <a:t>172.17.160.0 – 172.17.191.255</a:t>
            </a:r>
            <a:endParaRPr lang="hu-HU" dirty="0"/>
          </a:p>
          <a:p>
            <a:pPr>
              <a:buNone/>
            </a:pPr>
            <a:r>
              <a:rPr lang="hu-HU" dirty="0"/>
              <a:t>172.17.192.0 – 172.17.223.255</a:t>
            </a:r>
          </a:p>
          <a:p>
            <a:pPr>
              <a:buNone/>
            </a:pPr>
            <a:r>
              <a:rPr lang="hu-HU" dirty="0" smtClean="0"/>
              <a:t>172.17.224.0 – 172.17.255.255</a:t>
            </a:r>
            <a:endParaRPr lang="hu-HU" dirty="0"/>
          </a:p>
          <a:p>
            <a:pPr>
              <a:buNone/>
            </a:pPr>
            <a:r>
              <a:rPr lang="hu-HU" sz="1800" baseline="30000" dirty="0" smtClean="0"/>
              <a:t>*</a:t>
            </a:r>
            <a:r>
              <a:rPr lang="hu-HU" sz="1800" dirty="0" smtClean="0"/>
              <a:t>A </a:t>
            </a:r>
            <a:r>
              <a:rPr lang="hu-HU" sz="1800" dirty="0"/>
              <a:t>piros rész a két maszk közti különbség. Ezek határozzák meg az egyes alhálózatokat</a:t>
            </a:r>
            <a:r>
              <a:rPr lang="hu-HU" sz="1800" dirty="0" smtClean="0"/>
              <a:t>.</a:t>
            </a:r>
            <a:endParaRPr lang="hu-H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2. példa magyarázata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Megkapjuk az IP címet és az alhálózati maszkot. A már ismertetett módon, kiszámítjuk a maszkot (255.255.0.0).  2</a:t>
            </a:r>
            <a:r>
              <a:rPr lang="hu-HU" sz="2000" baseline="30000" dirty="0" smtClean="0"/>
              <a:t>16</a:t>
            </a:r>
            <a:r>
              <a:rPr lang="hu-HU" sz="2000" dirty="0" smtClean="0"/>
              <a:t> = 65536 lehetséges cím. Nekünk ezeket kell 8 felé osztani. 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65536/8= 8192 = 2</a:t>
            </a:r>
            <a:r>
              <a:rPr lang="hu-HU" sz="2000" baseline="30000" dirty="0" smtClean="0"/>
              <a:t>13 </a:t>
            </a:r>
            <a:r>
              <a:rPr lang="hu-HU" sz="2000" dirty="0" smtClean="0">
                <a:sym typeface="Wingdings" pitchFamily="2" charset="2"/>
              </a:rPr>
              <a:t> 13 darab nulla az alhálózati maszkban, vagyis 19 darab 1-es (még mindig jobbról balra számolva).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00000.00000000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 pirossal megjelölt 3 darab 1-es a két maszk különbsége.</a:t>
            </a: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7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6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5</a:t>
            </a:r>
            <a:r>
              <a:rPr lang="hu-HU" sz="800" dirty="0" smtClean="0">
                <a:solidFill>
                  <a:srgbClr val="FF0000"/>
                </a:solidFill>
              </a:rPr>
              <a:t>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</a:t>
            </a:r>
            <a:endParaRPr lang="hu-HU" sz="2000" baseline="300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7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6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5</a:t>
            </a:r>
            <a:endParaRPr lang="hu-HU" sz="800" baseline="300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FF0000"/>
                </a:solidFill>
              </a:rPr>
              <a:t>111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7</a:t>
            </a:r>
            <a:r>
              <a:rPr lang="hu-HU" sz="2000" dirty="0" smtClean="0"/>
              <a:t>=128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6</a:t>
            </a:r>
            <a:r>
              <a:rPr lang="hu-HU" sz="2000" dirty="0" smtClean="0"/>
              <a:t>=64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5</a:t>
            </a:r>
            <a:r>
              <a:rPr lang="hu-HU" sz="2000" dirty="0" smtClean="0"/>
              <a:t>=32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2. példa magyarázata (folytatás)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Ismerve a helyi értékek megfelelőit, innentől kezdve csak kombinálni kell őket és megkapjuk a 8 kisebb alhálózat kezdő címeit: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000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</a:t>
            </a:r>
            <a:r>
              <a:rPr lang="hu-HU" sz="2000" dirty="0" smtClean="0"/>
              <a:t> 172.17.0.0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001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172.17.32.0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010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172.17.64.0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011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172.17.96.0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100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172.17.128.0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101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172.17.160.0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172.17.192.0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172.17.224.0</a:t>
            </a:r>
          </a:p>
          <a:p>
            <a:pPr marL="0">
              <a:buNone/>
            </a:pPr>
            <a:endParaRPr lang="hu-HU" sz="2000" dirty="0" smtClean="0"/>
          </a:p>
          <a:p>
            <a:pPr marL="0">
              <a:buNone/>
            </a:pPr>
            <a:endParaRPr lang="hu-HU" sz="2000" dirty="0" smtClean="0"/>
          </a:p>
          <a:p>
            <a:pPr marL="0">
              <a:buNone/>
            </a:pPr>
            <a:endParaRPr lang="hu-H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/>
              <a:t>IP </a:t>
            </a:r>
            <a:r>
              <a:rPr lang="hu-HU" sz="2000" dirty="0" smtClean="0"/>
              <a:t>cím</a:t>
            </a:r>
            <a:r>
              <a:rPr lang="en-US" sz="2000" dirty="0" smtClean="0"/>
              <a:t>: 154.16.52.16 </a:t>
            </a: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Alhálózati </a:t>
            </a:r>
            <a:r>
              <a:rPr lang="en-US" sz="2000" dirty="0" err="1" smtClean="0"/>
              <a:t>mas</a:t>
            </a:r>
            <a:r>
              <a:rPr lang="hu-HU" sz="2000" dirty="0" smtClean="0"/>
              <a:t>z</a:t>
            </a:r>
            <a:r>
              <a:rPr lang="en-US" sz="2000" dirty="0" smtClean="0"/>
              <a:t>k: 255.255.240.0 </a:t>
            </a: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alhálózatok számát.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gépek számát.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IP cím: 192.168.2.45/29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alhálózatok számát.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gépek számát.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IP cím: 172.17.0.0/16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Oszd fel </a:t>
            </a:r>
            <a:r>
              <a:rPr lang="hu-HU" sz="2000" smtClean="0"/>
              <a:t>4 alhálózatra.</a:t>
            </a:r>
            <a:endParaRPr lang="hu-HU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419</Words>
  <Application>Microsoft Office PowerPoint</Application>
  <PresentationFormat>Diavetítés a képernyőre (4:3 oldalarány)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Alhálózat számítás</vt:lpstr>
      <vt:lpstr>Alhálózat számítás - példa</vt:lpstr>
      <vt:lpstr>Alhálózat számítás – a példa magyarázata</vt:lpstr>
      <vt:lpstr>Alhálózat számítás – a példa magyarázata 2</vt:lpstr>
      <vt:lpstr>Alhálózathoz tartozó IP-k számának meghatározása</vt:lpstr>
      <vt:lpstr>2. példa</vt:lpstr>
      <vt:lpstr>A 2. példa magyarázata</vt:lpstr>
      <vt:lpstr>A 2. példa magyarázata (folytatás)</vt:lpstr>
      <vt:lpstr>Feladatok</vt:lpstr>
      <vt:lpstr>Feladat 2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Alhálózat számítás</dc:title>
  <dc:creator>kgy</dc:creator>
  <cp:lastModifiedBy>nemcsikj</cp:lastModifiedBy>
  <cp:revision>18</cp:revision>
  <dcterms:created xsi:type="dcterms:W3CDTF">2010-09-06T13:15:34Z</dcterms:created>
  <dcterms:modified xsi:type="dcterms:W3CDTF">2016-03-30T06:52:24Z</dcterms:modified>
</cp:coreProperties>
</file>