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26" d="100"/>
          <a:sy n="226" d="100"/>
        </p:scale>
        <p:origin x="-72" y="53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DE75-89FD-47D4-96B5-7D53BD2E92D4}" type="datetimeFigureOut">
              <a:rPr lang="hu-HU" smtClean="0"/>
              <a:pPr/>
              <a:t>2014.03.26.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1B6B-DBA4-45B4-AC3D-5BEE23A6DF66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OOP Példa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Vajon mit csinálhat?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42852"/>
            <a:ext cx="8301038" cy="6429420"/>
          </a:xfrm>
        </p:spPr>
        <p:txBody>
          <a:bodyPr>
            <a:normAutofit fontScale="25000" lnSpcReduction="20000"/>
          </a:bodyPr>
          <a:lstStyle/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iostream</a:t>
            </a:r>
            <a:r>
              <a:rPr lang="hu-HU" sz="3400" dirty="0" smtClean="0"/>
              <a:t>&gt;    </a:t>
            </a:r>
          </a:p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string</a:t>
            </a:r>
            <a:r>
              <a:rPr lang="hu-HU" sz="3400" dirty="0" smtClean="0"/>
              <a:t>&gt;      </a:t>
            </a:r>
          </a:p>
          <a:p>
            <a:r>
              <a:rPr lang="hu-HU" sz="3400" dirty="0" err="1" smtClean="0"/>
              <a:t>using</a:t>
            </a:r>
            <a:r>
              <a:rPr lang="hu-HU" sz="3400" dirty="0" smtClean="0"/>
              <a:t> </a:t>
            </a:r>
            <a:r>
              <a:rPr lang="hu-HU" sz="3400" dirty="0" err="1" smtClean="0"/>
              <a:t>namespace</a:t>
            </a:r>
            <a:r>
              <a:rPr lang="hu-HU" sz="3400" dirty="0" smtClean="0"/>
              <a:t> </a:t>
            </a:r>
            <a:r>
              <a:rPr lang="hu-HU" sz="3400" dirty="0" err="1" smtClean="0"/>
              <a:t>std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err="1" smtClean="0"/>
              <a:t>class</a:t>
            </a:r>
            <a:r>
              <a:rPr lang="hu-HU" sz="3400" dirty="0" smtClean="0"/>
              <a:t> </a:t>
            </a:r>
            <a:r>
              <a:rPr lang="hu-HU" sz="3400" dirty="0" err="1" smtClean="0"/>
              <a:t>Circle</a:t>
            </a:r>
            <a:r>
              <a:rPr lang="hu-HU" sz="3400" dirty="0" smtClean="0"/>
              <a:t> {</a:t>
            </a:r>
          </a:p>
          <a:p>
            <a:r>
              <a:rPr lang="hu-HU" sz="3400" dirty="0" err="1" smtClean="0"/>
              <a:t>private</a:t>
            </a:r>
            <a:r>
              <a:rPr lang="hu-HU" sz="3400" dirty="0" smtClean="0"/>
              <a:t>: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     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err="1" smtClean="0"/>
              <a:t>public</a:t>
            </a:r>
            <a:r>
              <a:rPr lang="hu-HU" sz="3400" dirty="0" smtClean="0"/>
              <a:t>: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Circle</a:t>
            </a:r>
            <a:r>
              <a:rPr lang="hu-HU" sz="3400" dirty="0" smtClean="0"/>
              <a:t>(</a:t>
            </a:r>
            <a:r>
              <a:rPr lang="hu-HU" sz="3400" dirty="0" err="1" smtClean="0"/>
              <a:t>double</a:t>
            </a:r>
            <a:r>
              <a:rPr lang="hu-HU" sz="3400" dirty="0" smtClean="0"/>
              <a:t> r = 1.0,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c = "</a:t>
            </a:r>
            <a:r>
              <a:rPr lang="hu-HU" sz="3400" dirty="0" err="1" smtClean="0"/>
              <a:t>red</a:t>
            </a:r>
            <a:r>
              <a:rPr lang="hu-HU" sz="3400" dirty="0" smtClean="0"/>
              <a:t>") {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sugar</a:t>
            </a:r>
            <a:r>
              <a:rPr lang="hu-HU" sz="3400" dirty="0" smtClean="0"/>
              <a:t> = r;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Szine</a:t>
            </a:r>
            <a:r>
              <a:rPr lang="hu-HU" sz="3400" dirty="0" smtClean="0"/>
              <a:t> = c;</a:t>
            </a:r>
          </a:p>
          <a:p>
            <a:r>
              <a:rPr lang="hu-HU" sz="3400" dirty="0" smtClean="0"/>
              <a:t>   }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getsugar</a:t>
            </a:r>
            <a:r>
              <a:rPr lang="hu-HU" sz="3400" dirty="0" smtClean="0"/>
              <a:t>() {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getSzine</a:t>
            </a:r>
            <a:r>
              <a:rPr lang="hu-HU" sz="3400" dirty="0" smtClean="0"/>
              <a:t>() {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getTerulet</a:t>
            </a:r>
            <a:r>
              <a:rPr lang="hu-HU" sz="3400" dirty="0" smtClean="0"/>
              <a:t>() { 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*</a:t>
            </a:r>
            <a:r>
              <a:rPr lang="hu-HU" sz="3400" dirty="0" err="1" smtClean="0"/>
              <a:t>sugar</a:t>
            </a:r>
            <a:r>
              <a:rPr lang="hu-HU" sz="3400" dirty="0" smtClean="0"/>
              <a:t>*3.1416;</a:t>
            </a:r>
          </a:p>
          <a:p>
            <a:r>
              <a:rPr lang="hu-HU" sz="3400" dirty="0" smtClean="0"/>
              <a:t>   </a:t>
            </a:r>
            <a:r>
              <a:rPr lang="hu-HU" sz="3400" dirty="0" smtClean="0"/>
              <a:t>}</a:t>
            </a:r>
            <a:endParaRPr lang="hu-HU" sz="7200" dirty="0" smtClean="0"/>
          </a:p>
          <a:p>
            <a:r>
              <a:rPr lang="en-US" sz="11200" dirty="0"/>
              <a:t> ~Circle() { }</a:t>
            </a:r>
            <a:endParaRPr lang="hu-HU" sz="11200" dirty="0" smtClean="0"/>
          </a:p>
          <a:p>
            <a:r>
              <a:rPr lang="hu-HU" sz="3400" dirty="0" smtClean="0"/>
              <a:t>};   </a:t>
            </a:r>
          </a:p>
          <a:p>
            <a:r>
              <a:rPr lang="hu-HU" sz="3400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int main() {</a:t>
            </a:r>
          </a:p>
          <a:p>
            <a:r>
              <a:rPr lang="hu-HU" dirty="0" smtClean="0"/>
              <a:t>   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Circle</a:t>
            </a:r>
            <a:r>
              <a:rPr lang="hu-HU" dirty="0" smtClean="0"/>
              <a:t> c1(1.2, "</a:t>
            </a:r>
            <a:r>
              <a:rPr lang="hu-HU" dirty="0" err="1" smtClean="0"/>
              <a:t>blue</a:t>
            </a:r>
            <a:r>
              <a:rPr lang="hu-HU" dirty="0" smtClean="0"/>
              <a:t>");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c1.getsugar()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c1.getTerulet()</a:t>
            </a:r>
          </a:p>
          <a:p>
            <a:r>
              <a:rPr lang="hu-HU" dirty="0" smtClean="0"/>
              <a:t>   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c1.getSzine()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</a:t>
            </a:r>
            <a:r>
              <a:rPr lang="en-US" sz="9600" dirty="0"/>
              <a:t> ~Circle() { }</a:t>
            </a:r>
            <a:endParaRPr lang="hu-HU" sz="9600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smtClean="0"/>
              <a:t>cout</a:t>
            </a:r>
            <a:r>
              <a:rPr lang="hu-HU" dirty="0" smtClean="0"/>
              <a:t> </a:t>
            </a:r>
            <a:r>
              <a:rPr lang="hu-HU" dirty="0"/>
              <a:t>&lt;&lt; "</a:t>
            </a:r>
            <a:r>
              <a:rPr lang="hu-HU" dirty="0" err="1"/>
              <a:t>sugar</a:t>
            </a:r>
            <a:r>
              <a:rPr lang="hu-HU" dirty="0"/>
              <a:t>=" &lt;&lt; c1.getsugar() &lt;&lt; " </a:t>
            </a:r>
            <a:r>
              <a:rPr lang="hu-HU" dirty="0" err="1"/>
              <a:t>Terulet</a:t>
            </a:r>
            <a:r>
              <a:rPr lang="hu-HU" dirty="0"/>
              <a:t>=" &lt;&lt; c1.getTerulet()</a:t>
            </a:r>
          </a:p>
          <a:p>
            <a:r>
              <a:rPr lang="hu-HU" dirty="0"/>
              <a:t>        &lt;&lt; " </a:t>
            </a:r>
            <a:r>
              <a:rPr lang="hu-HU" dirty="0" err="1"/>
              <a:t>Szine</a:t>
            </a:r>
            <a:r>
              <a:rPr lang="hu-HU" dirty="0"/>
              <a:t>=" &lt;&lt; c1.getSzine() &lt;&lt; </a:t>
            </a:r>
            <a:r>
              <a:rPr lang="hu-HU" dirty="0" err="1"/>
              <a:t>endl</a:t>
            </a:r>
            <a:r>
              <a:rPr lang="hu-HU" dirty="0"/>
              <a:t>;</a:t>
            </a:r>
          </a:p>
          <a:p>
            <a:r>
              <a:rPr lang="hu-HU" dirty="0"/>
              <a:t> </a:t>
            </a:r>
            <a:endParaRPr lang="hu-HU" dirty="0" smtClean="0"/>
          </a:p>
          <a:p>
            <a:r>
              <a:rPr lang="en-US" dirty="0" smtClean="0"/>
              <a:t>class Circle{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  // The default destructor that does nothing</a:t>
            </a:r>
          </a:p>
          <a:p>
            <a:r>
              <a:rPr lang="en-US" dirty="0" smtClean="0"/>
              <a:t>   ~Circle() { }</a:t>
            </a:r>
          </a:p>
          <a:p>
            <a:r>
              <a:rPr lang="en-US" dirty="0" smtClean="0"/>
              <a:t>......</a:t>
            </a:r>
          </a:p>
          <a:p>
            <a:r>
              <a:rPr lang="en-US" dirty="0" smtClean="0"/>
              <a:t>}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Na most mi van? Mit csinál?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42852"/>
            <a:ext cx="8301038" cy="6429420"/>
          </a:xfrm>
        </p:spPr>
        <p:txBody>
          <a:bodyPr>
            <a:normAutofit fontScale="32500" lnSpcReduction="20000"/>
          </a:bodyPr>
          <a:lstStyle/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iostream</a:t>
            </a:r>
            <a:r>
              <a:rPr lang="hu-HU" sz="3400" dirty="0" smtClean="0"/>
              <a:t>&gt;    </a:t>
            </a:r>
          </a:p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string</a:t>
            </a:r>
            <a:r>
              <a:rPr lang="hu-HU" sz="3400" dirty="0" smtClean="0"/>
              <a:t>&gt;      </a:t>
            </a:r>
          </a:p>
          <a:p>
            <a:r>
              <a:rPr lang="hu-HU" sz="3400" dirty="0" err="1" smtClean="0"/>
              <a:t>using</a:t>
            </a:r>
            <a:r>
              <a:rPr lang="hu-HU" sz="3400" dirty="0" smtClean="0"/>
              <a:t> </a:t>
            </a:r>
            <a:r>
              <a:rPr lang="hu-HU" sz="3400" dirty="0" err="1" smtClean="0"/>
              <a:t>namespace</a:t>
            </a:r>
            <a:r>
              <a:rPr lang="hu-HU" sz="3400" dirty="0" smtClean="0"/>
              <a:t> </a:t>
            </a:r>
            <a:r>
              <a:rPr lang="hu-HU" sz="3400" dirty="0" err="1" smtClean="0"/>
              <a:t>std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err="1" smtClean="0"/>
              <a:t>class</a:t>
            </a:r>
            <a:r>
              <a:rPr lang="hu-HU" sz="3400" dirty="0" smtClean="0"/>
              <a:t> </a:t>
            </a:r>
            <a:r>
              <a:rPr lang="hu-HU" sz="3400" dirty="0" err="1" smtClean="0"/>
              <a:t>Circle</a:t>
            </a:r>
            <a:r>
              <a:rPr lang="hu-HU" sz="3400" dirty="0" smtClean="0"/>
              <a:t> {</a:t>
            </a:r>
          </a:p>
          <a:p>
            <a:r>
              <a:rPr lang="hu-HU" sz="3400" dirty="0" err="1" smtClean="0"/>
              <a:t>private</a:t>
            </a:r>
            <a:r>
              <a:rPr lang="hu-HU" sz="3400" dirty="0" smtClean="0"/>
              <a:t>: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     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err="1" smtClean="0"/>
              <a:t>public</a:t>
            </a:r>
            <a:r>
              <a:rPr lang="hu-HU" sz="3400" dirty="0" smtClean="0"/>
              <a:t>: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Circle</a:t>
            </a:r>
            <a:r>
              <a:rPr lang="hu-HU" sz="3400" dirty="0" smtClean="0"/>
              <a:t>(</a:t>
            </a:r>
            <a:r>
              <a:rPr lang="hu-HU" sz="3400" dirty="0" err="1" smtClean="0"/>
              <a:t>double</a:t>
            </a:r>
            <a:r>
              <a:rPr lang="hu-HU" sz="3400" dirty="0" smtClean="0"/>
              <a:t> r = 1.0,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c = "</a:t>
            </a:r>
            <a:r>
              <a:rPr lang="hu-HU" sz="3400" dirty="0" err="1" smtClean="0"/>
              <a:t>red</a:t>
            </a:r>
            <a:r>
              <a:rPr lang="hu-HU" sz="3400" dirty="0" smtClean="0"/>
              <a:t>") {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sugar</a:t>
            </a:r>
            <a:r>
              <a:rPr lang="hu-HU" sz="3400" dirty="0" smtClean="0"/>
              <a:t> = r;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Szine</a:t>
            </a:r>
            <a:r>
              <a:rPr lang="hu-HU" sz="3400" dirty="0" smtClean="0"/>
              <a:t> = c;</a:t>
            </a:r>
          </a:p>
          <a:p>
            <a:r>
              <a:rPr lang="hu-HU" sz="3400" dirty="0" smtClean="0"/>
              <a:t>   }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getsugar</a:t>
            </a:r>
            <a:r>
              <a:rPr lang="hu-HU" sz="3400" dirty="0" smtClean="0"/>
              <a:t>() {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getSzine</a:t>
            </a:r>
            <a:r>
              <a:rPr lang="hu-HU" sz="3400" dirty="0" smtClean="0"/>
              <a:t>() {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getTerulet</a:t>
            </a:r>
            <a:r>
              <a:rPr lang="hu-HU" sz="3400" dirty="0" smtClean="0"/>
              <a:t>() { 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*</a:t>
            </a:r>
            <a:r>
              <a:rPr lang="hu-HU" sz="3400" dirty="0" err="1" smtClean="0"/>
              <a:t>sugar</a:t>
            </a:r>
            <a:r>
              <a:rPr lang="hu-HU" sz="3400" dirty="0" smtClean="0"/>
              <a:t>*3.1416;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};   </a:t>
            </a:r>
          </a:p>
          <a:p>
            <a:r>
              <a:rPr lang="hu-HU" sz="3400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int main() {</a:t>
            </a:r>
          </a:p>
          <a:p>
            <a:r>
              <a:rPr lang="hu-HU" dirty="0" smtClean="0"/>
              <a:t>   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Circle</a:t>
            </a:r>
            <a:r>
              <a:rPr lang="hu-HU" dirty="0" smtClean="0"/>
              <a:t> c1(1.2, "</a:t>
            </a:r>
            <a:r>
              <a:rPr lang="hu-HU" dirty="0" err="1" smtClean="0"/>
              <a:t>blue</a:t>
            </a:r>
            <a:r>
              <a:rPr lang="hu-HU" dirty="0" smtClean="0"/>
              <a:t>");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c1.getsugar()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c1.getTerulet()</a:t>
            </a:r>
          </a:p>
          <a:p>
            <a:r>
              <a:rPr lang="hu-HU" dirty="0" smtClean="0"/>
              <a:t>   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c1.getSzine()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Mit ír ki?</a:t>
            </a:r>
          </a:p>
          <a:p>
            <a:endParaRPr lang="hu-H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6" dur="2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42852"/>
            <a:ext cx="8301038" cy="6429420"/>
          </a:xfrm>
        </p:spPr>
        <p:txBody>
          <a:bodyPr>
            <a:normAutofit fontScale="32500" lnSpcReduction="20000"/>
          </a:bodyPr>
          <a:lstStyle/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iostream</a:t>
            </a:r>
            <a:r>
              <a:rPr lang="hu-HU" sz="3400" dirty="0" smtClean="0"/>
              <a:t>&gt;    </a:t>
            </a:r>
          </a:p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string</a:t>
            </a:r>
            <a:r>
              <a:rPr lang="hu-HU" sz="3400" dirty="0" smtClean="0"/>
              <a:t>&gt;      </a:t>
            </a:r>
          </a:p>
          <a:p>
            <a:r>
              <a:rPr lang="hu-HU" sz="3400" dirty="0" err="1" smtClean="0"/>
              <a:t>using</a:t>
            </a:r>
            <a:r>
              <a:rPr lang="hu-HU" sz="3400" dirty="0" smtClean="0"/>
              <a:t> </a:t>
            </a:r>
            <a:r>
              <a:rPr lang="hu-HU" sz="3400" dirty="0" err="1" smtClean="0"/>
              <a:t>namespace</a:t>
            </a:r>
            <a:r>
              <a:rPr lang="hu-HU" sz="3400" dirty="0" smtClean="0"/>
              <a:t> </a:t>
            </a:r>
            <a:r>
              <a:rPr lang="hu-HU" sz="3400" dirty="0" err="1" smtClean="0"/>
              <a:t>std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err="1" smtClean="0"/>
              <a:t>class</a:t>
            </a:r>
            <a:r>
              <a:rPr lang="hu-HU" sz="3400" dirty="0" smtClean="0"/>
              <a:t> </a:t>
            </a:r>
            <a:r>
              <a:rPr lang="hu-HU" sz="3400" dirty="0" err="1" smtClean="0"/>
              <a:t>Circle</a:t>
            </a:r>
            <a:r>
              <a:rPr lang="hu-HU" sz="3400" dirty="0" smtClean="0"/>
              <a:t> {</a:t>
            </a:r>
          </a:p>
          <a:p>
            <a:r>
              <a:rPr lang="hu-HU" sz="3400" dirty="0" err="1" smtClean="0"/>
              <a:t>private</a:t>
            </a:r>
            <a:r>
              <a:rPr lang="hu-HU" sz="3400" dirty="0" smtClean="0"/>
              <a:t>: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     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err="1" smtClean="0"/>
              <a:t>public</a:t>
            </a:r>
            <a:r>
              <a:rPr lang="hu-HU" sz="3400" dirty="0" smtClean="0"/>
              <a:t>: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Circle</a:t>
            </a:r>
            <a:r>
              <a:rPr lang="hu-HU" sz="3400" dirty="0" smtClean="0"/>
              <a:t>(</a:t>
            </a:r>
            <a:r>
              <a:rPr lang="hu-HU" sz="3400" dirty="0" err="1" smtClean="0"/>
              <a:t>double</a:t>
            </a:r>
            <a:r>
              <a:rPr lang="hu-HU" sz="3400" dirty="0" smtClean="0"/>
              <a:t> r = 1.0,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c = "</a:t>
            </a:r>
            <a:r>
              <a:rPr lang="hu-HU" sz="3400" dirty="0" err="1" smtClean="0"/>
              <a:t>red</a:t>
            </a:r>
            <a:r>
              <a:rPr lang="hu-HU" sz="3400" dirty="0" smtClean="0"/>
              <a:t>") {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sugar</a:t>
            </a:r>
            <a:r>
              <a:rPr lang="hu-HU" sz="3400" dirty="0" smtClean="0"/>
              <a:t> = r;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Szine</a:t>
            </a:r>
            <a:r>
              <a:rPr lang="hu-HU" sz="3400" dirty="0" smtClean="0"/>
              <a:t> = c;</a:t>
            </a:r>
          </a:p>
          <a:p>
            <a:r>
              <a:rPr lang="hu-HU" sz="3400" dirty="0" smtClean="0"/>
              <a:t>   }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getsugar</a:t>
            </a:r>
            <a:r>
              <a:rPr lang="hu-HU" sz="3400" dirty="0" smtClean="0"/>
              <a:t>() {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getSzine</a:t>
            </a:r>
            <a:r>
              <a:rPr lang="hu-HU" sz="3400" dirty="0" smtClean="0"/>
              <a:t>() {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getTerulet</a:t>
            </a:r>
            <a:r>
              <a:rPr lang="hu-HU" sz="3400" dirty="0" smtClean="0"/>
              <a:t>() { 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*</a:t>
            </a:r>
            <a:r>
              <a:rPr lang="hu-HU" sz="3400" dirty="0" err="1" smtClean="0"/>
              <a:t>sugar</a:t>
            </a:r>
            <a:r>
              <a:rPr lang="hu-HU" sz="3400" dirty="0" smtClean="0"/>
              <a:t>*3.1416;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};   </a:t>
            </a:r>
          </a:p>
          <a:p>
            <a:r>
              <a:rPr lang="hu-HU" sz="3400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int main() {</a:t>
            </a:r>
          </a:p>
          <a:p>
            <a:r>
              <a:rPr lang="hu-HU" dirty="0" smtClean="0"/>
              <a:t>   </a:t>
            </a:r>
          </a:p>
          <a:p>
            <a:r>
              <a:rPr lang="hu-HU" dirty="0" err="1" smtClean="0"/>
              <a:t>Circle</a:t>
            </a:r>
            <a:r>
              <a:rPr lang="hu-HU" dirty="0" smtClean="0"/>
              <a:t> c2(3.4); 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c2.getsugar()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c2.getTerulet()</a:t>
            </a:r>
          </a:p>
          <a:p>
            <a:r>
              <a:rPr lang="hu-HU" dirty="0" smtClean="0"/>
              <a:t>   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c2.getSzine()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endParaRPr lang="hu-HU" dirty="0" smtClean="0"/>
          </a:p>
          <a:p>
            <a:r>
              <a:rPr lang="hu-HU" dirty="0" smtClean="0"/>
              <a:t>Mit ír ki?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42852"/>
            <a:ext cx="8301038" cy="6429420"/>
          </a:xfrm>
        </p:spPr>
        <p:txBody>
          <a:bodyPr>
            <a:normAutofit fontScale="32500" lnSpcReduction="20000"/>
          </a:bodyPr>
          <a:lstStyle/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iostream</a:t>
            </a:r>
            <a:r>
              <a:rPr lang="hu-HU" sz="3400" dirty="0" smtClean="0"/>
              <a:t>&gt;    </a:t>
            </a:r>
          </a:p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string</a:t>
            </a:r>
            <a:r>
              <a:rPr lang="hu-HU" sz="3400" dirty="0" smtClean="0"/>
              <a:t>&gt;      </a:t>
            </a:r>
          </a:p>
          <a:p>
            <a:r>
              <a:rPr lang="hu-HU" sz="3400" dirty="0" err="1" smtClean="0"/>
              <a:t>using</a:t>
            </a:r>
            <a:r>
              <a:rPr lang="hu-HU" sz="3400" dirty="0" smtClean="0"/>
              <a:t> </a:t>
            </a:r>
            <a:r>
              <a:rPr lang="hu-HU" sz="3400" dirty="0" err="1" smtClean="0"/>
              <a:t>namespace</a:t>
            </a:r>
            <a:r>
              <a:rPr lang="hu-HU" sz="3400" dirty="0" smtClean="0"/>
              <a:t> </a:t>
            </a:r>
            <a:r>
              <a:rPr lang="hu-HU" sz="3400" dirty="0" err="1" smtClean="0"/>
              <a:t>std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err="1" smtClean="0"/>
              <a:t>class</a:t>
            </a:r>
            <a:r>
              <a:rPr lang="hu-HU" sz="3400" dirty="0" smtClean="0"/>
              <a:t> </a:t>
            </a:r>
            <a:r>
              <a:rPr lang="hu-HU" sz="3400" dirty="0" err="1" smtClean="0"/>
              <a:t>Circle</a:t>
            </a:r>
            <a:r>
              <a:rPr lang="hu-HU" sz="3400" dirty="0" smtClean="0"/>
              <a:t> {</a:t>
            </a:r>
          </a:p>
          <a:p>
            <a:r>
              <a:rPr lang="hu-HU" sz="3400" dirty="0" err="1" smtClean="0"/>
              <a:t>private</a:t>
            </a:r>
            <a:r>
              <a:rPr lang="hu-HU" sz="3400" dirty="0" smtClean="0"/>
              <a:t>: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     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err="1" smtClean="0"/>
              <a:t>public</a:t>
            </a:r>
            <a:r>
              <a:rPr lang="hu-HU" sz="3400" dirty="0" smtClean="0"/>
              <a:t>: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Circle</a:t>
            </a:r>
            <a:r>
              <a:rPr lang="hu-HU" sz="3400" dirty="0" smtClean="0"/>
              <a:t>(</a:t>
            </a:r>
            <a:r>
              <a:rPr lang="hu-HU" sz="3400" dirty="0" err="1" smtClean="0"/>
              <a:t>double</a:t>
            </a:r>
            <a:r>
              <a:rPr lang="hu-HU" sz="3400" dirty="0" smtClean="0"/>
              <a:t> r = 1.0,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c = "</a:t>
            </a:r>
            <a:r>
              <a:rPr lang="hu-HU" sz="3400" dirty="0" err="1" smtClean="0"/>
              <a:t>red</a:t>
            </a:r>
            <a:r>
              <a:rPr lang="hu-HU" sz="3400" dirty="0" smtClean="0"/>
              <a:t>") {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sugar</a:t>
            </a:r>
            <a:r>
              <a:rPr lang="hu-HU" sz="3400" dirty="0" smtClean="0"/>
              <a:t> = r;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Szine</a:t>
            </a:r>
            <a:r>
              <a:rPr lang="hu-HU" sz="3400" dirty="0" smtClean="0"/>
              <a:t> = c;</a:t>
            </a:r>
          </a:p>
          <a:p>
            <a:r>
              <a:rPr lang="hu-HU" sz="3400" dirty="0" smtClean="0"/>
              <a:t>   }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getsugar</a:t>
            </a:r>
            <a:r>
              <a:rPr lang="hu-HU" sz="3400" dirty="0" smtClean="0"/>
              <a:t>() {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getSzine</a:t>
            </a:r>
            <a:r>
              <a:rPr lang="hu-HU" sz="3400" dirty="0" smtClean="0"/>
              <a:t>() {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getTerulet</a:t>
            </a:r>
            <a:r>
              <a:rPr lang="hu-HU" sz="3400" dirty="0" smtClean="0"/>
              <a:t>() { 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*</a:t>
            </a:r>
            <a:r>
              <a:rPr lang="hu-HU" sz="3400" dirty="0" err="1" smtClean="0"/>
              <a:t>sugar</a:t>
            </a:r>
            <a:r>
              <a:rPr lang="hu-HU" sz="3400" dirty="0" smtClean="0"/>
              <a:t>*3.1416;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};   </a:t>
            </a:r>
          </a:p>
          <a:p>
            <a:r>
              <a:rPr lang="hu-HU" sz="3400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int main() {</a:t>
            </a:r>
          </a:p>
          <a:p>
            <a:r>
              <a:rPr lang="hu-HU" dirty="0" smtClean="0"/>
              <a:t>   </a:t>
            </a:r>
          </a:p>
          <a:p>
            <a:r>
              <a:rPr lang="hu-HU" dirty="0" err="1" smtClean="0"/>
              <a:t>Circle</a:t>
            </a:r>
            <a:r>
              <a:rPr lang="hu-HU" dirty="0" smtClean="0"/>
              <a:t> c3;      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c3.getsugar()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c3.getTerulet()</a:t>
            </a:r>
          </a:p>
          <a:p>
            <a:r>
              <a:rPr lang="hu-HU" dirty="0" smtClean="0"/>
              <a:t>   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c3.getSzine()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 </a:t>
            </a:r>
          </a:p>
          <a:p>
            <a:endParaRPr lang="hu-HU" dirty="0" smtClean="0"/>
          </a:p>
          <a:p>
            <a:r>
              <a:rPr lang="hu-HU" dirty="0" smtClean="0"/>
              <a:t>Mit ír ki?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42852"/>
            <a:ext cx="8301038" cy="6429420"/>
          </a:xfrm>
        </p:spPr>
        <p:txBody>
          <a:bodyPr>
            <a:normAutofit fontScale="25000" lnSpcReduction="20000"/>
          </a:bodyPr>
          <a:lstStyle/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iostream</a:t>
            </a:r>
            <a:r>
              <a:rPr lang="hu-HU" sz="3400" dirty="0" smtClean="0"/>
              <a:t>&gt;    </a:t>
            </a:r>
          </a:p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string</a:t>
            </a:r>
            <a:r>
              <a:rPr lang="hu-HU" sz="3400" dirty="0" smtClean="0"/>
              <a:t>&gt;      </a:t>
            </a:r>
          </a:p>
          <a:p>
            <a:r>
              <a:rPr lang="hu-HU" sz="3400" dirty="0" err="1" smtClean="0"/>
              <a:t>using</a:t>
            </a:r>
            <a:r>
              <a:rPr lang="hu-HU" sz="3400" dirty="0" smtClean="0"/>
              <a:t> </a:t>
            </a:r>
            <a:r>
              <a:rPr lang="hu-HU" sz="3400" dirty="0" err="1" smtClean="0"/>
              <a:t>namespace</a:t>
            </a:r>
            <a:r>
              <a:rPr lang="hu-HU" sz="3400" dirty="0" smtClean="0"/>
              <a:t> </a:t>
            </a:r>
            <a:r>
              <a:rPr lang="hu-HU" sz="3400" dirty="0" err="1" smtClean="0"/>
              <a:t>std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err="1" smtClean="0"/>
              <a:t>class</a:t>
            </a:r>
            <a:r>
              <a:rPr lang="hu-HU" sz="3400" dirty="0" smtClean="0"/>
              <a:t> </a:t>
            </a:r>
            <a:r>
              <a:rPr lang="hu-HU" sz="3400" dirty="0" err="1" smtClean="0"/>
              <a:t>Circle</a:t>
            </a:r>
            <a:r>
              <a:rPr lang="hu-HU" sz="3400" dirty="0" smtClean="0"/>
              <a:t> {</a:t>
            </a:r>
          </a:p>
          <a:p>
            <a:r>
              <a:rPr lang="hu-HU" sz="3400" dirty="0" err="1" smtClean="0"/>
              <a:t>private</a:t>
            </a:r>
            <a:r>
              <a:rPr lang="hu-HU" sz="3400" dirty="0" smtClean="0"/>
              <a:t>: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     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err="1" smtClean="0"/>
              <a:t>public</a:t>
            </a:r>
            <a:r>
              <a:rPr lang="hu-HU" sz="3400" dirty="0" smtClean="0"/>
              <a:t>: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Circle</a:t>
            </a:r>
            <a:r>
              <a:rPr lang="hu-HU" sz="3400" dirty="0" smtClean="0"/>
              <a:t>(</a:t>
            </a:r>
            <a:r>
              <a:rPr lang="hu-HU" sz="3400" dirty="0" err="1" smtClean="0"/>
              <a:t>double</a:t>
            </a:r>
            <a:r>
              <a:rPr lang="hu-HU" sz="3400" dirty="0" smtClean="0"/>
              <a:t> r = 1.0,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c = "</a:t>
            </a:r>
            <a:r>
              <a:rPr lang="hu-HU" sz="3400" dirty="0" err="1" smtClean="0"/>
              <a:t>red</a:t>
            </a:r>
            <a:r>
              <a:rPr lang="hu-HU" sz="3400" dirty="0" smtClean="0"/>
              <a:t>") {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sugar</a:t>
            </a:r>
            <a:r>
              <a:rPr lang="hu-HU" sz="3400" dirty="0" smtClean="0"/>
              <a:t> = r;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Szine</a:t>
            </a:r>
            <a:r>
              <a:rPr lang="hu-HU" sz="3400" dirty="0" smtClean="0"/>
              <a:t> = c;</a:t>
            </a:r>
          </a:p>
          <a:p>
            <a:r>
              <a:rPr lang="hu-HU" sz="3400" dirty="0" smtClean="0"/>
              <a:t>   }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getsugar</a:t>
            </a:r>
            <a:r>
              <a:rPr lang="hu-HU" sz="3400" dirty="0" smtClean="0"/>
              <a:t>() {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getSzine</a:t>
            </a:r>
            <a:r>
              <a:rPr lang="hu-HU" sz="3400" dirty="0" smtClean="0"/>
              <a:t>() {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getTerulet</a:t>
            </a:r>
            <a:r>
              <a:rPr lang="hu-HU" sz="3400" dirty="0" smtClean="0"/>
              <a:t>() { 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*</a:t>
            </a:r>
            <a:r>
              <a:rPr lang="hu-HU" sz="3400" dirty="0" err="1" smtClean="0"/>
              <a:t>sugar</a:t>
            </a:r>
            <a:r>
              <a:rPr lang="hu-HU" sz="3400" dirty="0" smtClean="0"/>
              <a:t>*3.1416;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};   </a:t>
            </a:r>
          </a:p>
          <a:p>
            <a:r>
              <a:rPr lang="hu-HU" sz="3400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int main() {</a:t>
            </a:r>
          </a:p>
          <a:p>
            <a:r>
              <a:rPr lang="hu-HU" dirty="0" smtClean="0"/>
              <a:t>   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Circle</a:t>
            </a:r>
            <a:r>
              <a:rPr lang="hu-HU" dirty="0" smtClean="0"/>
              <a:t> c4(7.8, "</a:t>
            </a:r>
            <a:r>
              <a:rPr lang="hu-HU" dirty="0" err="1" smtClean="0"/>
              <a:t>blue</a:t>
            </a:r>
            <a:r>
              <a:rPr lang="hu-HU" dirty="0" smtClean="0"/>
              <a:t>");</a:t>
            </a:r>
          </a:p>
          <a:p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c4.getsugar()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c4.getTerulet()</a:t>
            </a:r>
          </a:p>
          <a:p>
            <a:r>
              <a:rPr lang="hu-HU" dirty="0" smtClean="0"/>
              <a:t>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c4.getSzine()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             </a:t>
            </a:r>
          </a:p>
          <a:p>
            <a:r>
              <a:rPr lang="hu-HU" dirty="0" smtClean="0"/>
              <a:t> </a:t>
            </a:r>
          </a:p>
          <a:p>
            <a:endParaRPr lang="hu-HU" dirty="0" smtClean="0"/>
          </a:p>
          <a:p>
            <a:r>
              <a:rPr lang="hu-HU" dirty="0" err="1" smtClean="0"/>
              <a:t>Circle</a:t>
            </a:r>
            <a:r>
              <a:rPr lang="hu-HU" dirty="0" smtClean="0"/>
              <a:t> c5(c4);</a:t>
            </a:r>
          </a:p>
          <a:p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c5.getsugar()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c5.getTerulet()</a:t>
            </a:r>
          </a:p>
          <a:p>
            <a:r>
              <a:rPr lang="hu-HU" dirty="0" smtClean="0"/>
              <a:t>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c5.getSzine()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Mit ír ki?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42852"/>
            <a:ext cx="8301038" cy="6429420"/>
          </a:xfrm>
        </p:spPr>
        <p:txBody>
          <a:bodyPr>
            <a:normAutofit fontScale="32500" lnSpcReduction="20000"/>
          </a:bodyPr>
          <a:lstStyle/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iostream</a:t>
            </a:r>
            <a:r>
              <a:rPr lang="hu-HU" sz="3400" dirty="0" smtClean="0"/>
              <a:t>&gt;    </a:t>
            </a:r>
          </a:p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string</a:t>
            </a:r>
            <a:r>
              <a:rPr lang="hu-HU" sz="3400" dirty="0" smtClean="0"/>
              <a:t>&gt;      </a:t>
            </a:r>
          </a:p>
          <a:p>
            <a:r>
              <a:rPr lang="hu-HU" sz="3400" dirty="0" err="1" smtClean="0"/>
              <a:t>using</a:t>
            </a:r>
            <a:r>
              <a:rPr lang="hu-HU" sz="3400" dirty="0" smtClean="0"/>
              <a:t> </a:t>
            </a:r>
            <a:r>
              <a:rPr lang="hu-HU" sz="3400" dirty="0" err="1" smtClean="0"/>
              <a:t>namespace</a:t>
            </a:r>
            <a:r>
              <a:rPr lang="hu-HU" sz="3400" dirty="0" smtClean="0"/>
              <a:t> </a:t>
            </a:r>
            <a:r>
              <a:rPr lang="hu-HU" sz="3400" dirty="0" err="1" smtClean="0"/>
              <a:t>std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err="1" smtClean="0"/>
              <a:t>class</a:t>
            </a:r>
            <a:r>
              <a:rPr lang="hu-HU" sz="3400" dirty="0" smtClean="0"/>
              <a:t> </a:t>
            </a:r>
            <a:r>
              <a:rPr lang="hu-HU" sz="3400" dirty="0" err="1" smtClean="0"/>
              <a:t>Circle</a:t>
            </a:r>
            <a:r>
              <a:rPr lang="hu-HU" sz="3400" dirty="0" smtClean="0"/>
              <a:t> {</a:t>
            </a:r>
          </a:p>
          <a:p>
            <a:r>
              <a:rPr lang="hu-HU" sz="3400" dirty="0" err="1" smtClean="0"/>
              <a:t>private</a:t>
            </a:r>
            <a:r>
              <a:rPr lang="hu-HU" sz="3400" dirty="0" smtClean="0"/>
              <a:t>: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     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err="1" smtClean="0"/>
              <a:t>public</a:t>
            </a:r>
            <a:r>
              <a:rPr lang="hu-HU" sz="3400" dirty="0" smtClean="0"/>
              <a:t>: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Circle</a:t>
            </a:r>
            <a:r>
              <a:rPr lang="hu-HU" sz="3400" dirty="0" smtClean="0"/>
              <a:t>(</a:t>
            </a:r>
            <a:r>
              <a:rPr lang="hu-HU" sz="3400" dirty="0" err="1" smtClean="0"/>
              <a:t>double</a:t>
            </a:r>
            <a:r>
              <a:rPr lang="hu-HU" sz="3400" dirty="0" smtClean="0"/>
              <a:t> r = 1.0,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c = "</a:t>
            </a:r>
            <a:r>
              <a:rPr lang="hu-HU" sz="3400" dirty="0" err="1" smtClean="0"/>
              <a:t>red</a:t>
            </a:r>
            <a:r>
              <a:rPr lang="hu-HU" sz="3400" dirty="0" smtClean="0"/>
              <a:t>") {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sugar</a:t>
            </a:r>
            <a:r>
              <a:rPr lang="hu-HU" sz="3400" dirty="0" smtClean="0"/>
              <a:t> = r;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Szine</a:t>
            </a:r>
            <a:r>
              <a:rPr lang="hu-HU" sz="3400" dirty="0" smtClean="0"/>
              <a:t> = c;</a:t>
            </a:r>
          </a:p>
          <a:p>
            <a:r>
              <a:rPr lang="hu-HU" sz="3400" dirty="0" smtClean="0"/>
              <a:t>   }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getsugar</a:t>
            </a:r>
            <a:r>
              <a:rPr lang="hu-HU" sz="3400" dirty="0" smtClean="0"/>
              <a:t>() {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getSzine</a:t>
            </a:r>
            <a:r>
              <a:rPr lang="hu-HU" sz="3400" dirty="0" smtClean="0"/>
              <a:t>() {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getTerulet</a:t>
            </a:r>
            <a:r>
              <a:rPr lang="hu-HU" sz="3400" dirty="0" smtClean="0"/>
              <a:t>() { 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*</a:t>
            </a:r>
            <a:r>
              <a:rPr lang="hu-HU" sz="3400" dirty="0" err="1" smtClean="0"/>
              <a:t>sugar</a:t>
            </a:r>
            <a:r>
              <a:rPr lang="hu-HU" sz="3400" dirty="0" smtClean="0"/>
              <a:t>*3.1416;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};   </a:t>
            </a:r>
          </a:p>
          <a:p>
            <a:r>
              <a:rPr lang="hu-HU" sz="3400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int main() {</a:t>
            </a:r>
          </a:p>
          <a:p>
            <a:r>
              <a:rPr lang="hu-HU" dirty="0" smtClean="0"/>
              <a:t>   </a:t>
            </a:r>
          </a:p>
          <a:p>
            <a:r>
              <a:rPr lang="hu-HU" dirty="0" err="1" smtClean="0"/>
              <a:t>Circle</a:t>
            </a:r>
            <a:r>
              <a:rPr lang="hu-HU" dirty="0" smtClean="0"/>
              <a:t> c6(5.6, "</a:t>
            </a:r>
            <a:r>
              <a:rPr lang="hu-HU" dirty="0" err="1" smtClean="0"/>
              <a:t>orange</a:t>
            </a:r>
            <a:r>
              <a:rPr lang="hu-HU" dirty="0" smtClean="0"/>
              <a:t>"), c7;</a:t>
            </a:r>
          </a:p>
          <a:p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c6.getsugar()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c6.getTerulet()</a:t>
            </a:r>
          </a:p>
          <a:p>
            <a:r>
              <a:rPr lang="hu-HU" dirty="0" smtClean="0"/>
              <a:t>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c6.getSzine()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          </a:t>
            </a:r>
          </a:p>
          <a:p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c7.getsugar()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c7.getTerulet()</a:t>
            </a:r>
          </a:p>
          <a:p>
            <a:r>
              <a:rPr lang="hu-HU" dirty="0" smtClean="0"/>
              <a:t>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c7.getSzine()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</a:t>
            </a:r>
          </a:p>
          <a:p>
            <a:r>
              <a:rPr lang="hu-HU" dirty="0" smtClean="0"/>
              <a:t>Mit ír ki?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42852"/>
            <a:ext cx="8301038" cy="6429420"/>
          </a:xfrm>
        </p:spPr>
        <p:txBody>
          <a:bodyPr>
            <a:normAutofit fontScale="25000" lnSpcReduction="20000"/>
          </a:bodyPr>
          <a:lstStyle/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iostream</a:t>
            </a:r>
            <a:r>
              <a:rPr lang="hu-HU" sz="3400" dirty="0" smtClean="0"/>
              <a:t>&gt;    </a:t>
            </a:r>
          </a:p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string</a:t>
            </a:r>
            <a:r>
              <a:rPr lang="hu-HU" sz="3400" dirty="0" smtClean="0"/>
              <a:t>&gt;      </a:t>
            </a:r>
          </a:p>
          <a:p>
            <a:r>
              <a:rPr lang="hu-HU" sz="3400" dirty="0" err="1" smtClean="0"/>
              <a:t>using</a:t>
            </a:r>
            <a:r>
              <a:rPr lang="hu-HU" sz="3400" dirty="0" smtClean="0"/>
              <a:t> </a:t>
            </a:r>
            <a:r>
              <a:rPr lang="hu-HU" sz="3400" dirty="0" err="1" smtClean="0"/>
              <a:t>namespace</a:t>
            </a:r>
            <a:r>
              <a:rPr lang="hu-HU" sz="3400" dirty="0" smtClean="0"/>
              <a:t> </a:t>
            </a:r>
            <a:r>
              <a:rPr lang="hu-HU" sz="3400" dirty="0" err="1" smtClean="0"/>
              <a:t>std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err="1" smtClean="0"/>
              <a:t>class</a:t>
            </a:r>
            <a:r>
              <a:rPr lang="hu-HU" sz="3400" dirty="0" smtClean="0"/>
              <a:t> </a:t>
            </a:r>
            <a:r>
              <a:rPr lang="hu-HU" sz="3400" dirty="0" err="1" smtClean="0"/>
              <a:t>Circle</a:t>
            </a:r>
            <a:r>
              <a:rPr lang="hu-HU" sz="3400" dirty="0" smtClean="0"/>
              <a:t> {</a:t>
            </a:r>
          </a:p>
          <a:p>
            <a:r>
              <a:rPr lang="hu-HU" sz="3400" dirty="0" err="1" smtClean="0"/>
              <a:t>private</a:t>
            </a:r>
            <a:r>
              <a:rPr lang="hu-HU" sz="3400" dirty="0" smtClean="0"/>
              <a:t>: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     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err="1" smtClean="0"/>
              <a:t>public</a:t>
            </a:r>
            <a:r>
              <a:rPr lang="hu-HU" sz="3400" dirty="0" smtClean="0"/>
              <a:t>: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Circle</a:t>
            </a:r>
            <a:r>
              <a:rPr lang="hu-HU" sz="3400" dirty="0" smtClean="0"/>
              <a:t>(</a:t>
            </a:r>
            <a:r>
              <a:rPr lang="hu-HU" sz="3400" dirty="0" err="1" smtClean="0"/>
              <a:t>double</a:t>
            </a:r>
            <a:r>
              <a:rPr lang="hu-HU" sz="3400" dirty="0" smtClean="0"/>
              <a:t> r = 1.0,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c = "</a:t>
            </a:r>
            <a:r>
              <a:rPr lang="hu-HU" sz="3400" dirty="0" err="1" smtClean="0"/>
              <a:t>red</a:t>
            </a:r>
            <a:r>
              <a:rPr lang="hu-HU" sz="3400" dirty="0" smtClean="0"/>
              <a:t>") {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sugar</a:t>
            </a:r>
            <a:r>
              <a:rPr lang="hu-HU" sz="3400" dirty="0" smtClean="0"/>
              <a:t> = r;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Szine</a:t>
            </a:r>
            <a:r>
              <a:rPr lang="hu-HU" sz="3400" dirty="0" smtClean="0"/>
              <a:t> = c;</a:t>
            </a:r>
          </a:p>
          <a:p>
            <a:r>
              <a:rPr lang="hu-HU" sz="3400" dirty="0" smtClean="0"/>
              <a:t>   }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getsugar</a:t>
            </a:r>
            <a:r>
              <a:rPr lang="hu-HU" sz="3400" dirty="0" smtClean="0"/>
              <a:t>() {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getSzine</a:t>
            </a:r>
            <a:r>
              <a:rPr lang="hu-HU" sz="3400" dirty="0" smtClean="0"/>
              <a:t>() {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getTerulet</a:t>
            </a:r>
            <a:r>
              <a:rPr lang="hu-HU" sz="3400" dirty="0" smtClean="0"/>
              <a:t>() { 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*</a:t>
            </a:r>
            <a:r>
              <a:rPr lang="hu-HU" sz="3400" dirty="0" err="1" smtClean="0"/>
              <a:t>sugar</a:t>
            </a:r>
            <a:r>
              <a:rPr lang="hu-HU" sz="3400" dirty="0" smtClean="0"/>
              <a:t>*3.1416;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};   </a:t>
            </a:r>
          </a:p>
          <a:p>
            <a:r>
              <a:rPr lang="hu-HU" sz="3400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int main() {</a:t>
            </a:r>
          </a:p>
          <a:p>
            <a:r>
              <a:rPr lang="hu-HU" dirty="0" smtClean="0"/>
              <a:t>   </a:t>
            </a:r>
          </a:p>
          <a:p>
            <a:r>
              <a:rPr lang="hu-HU" dirty="0" err="1" smtClean="0"/>
              <a:t>Circle</a:t>
            </a:r>
            <a:r>
              <a:rPr lang="hu-HU" dirty="0" smtClean="0"/>
              <a:t> c6(5.6, "</a:t>
            </a:r>
            <a:r>
              <a:rPr lang="hu-HU" dirty="0" err="1" smtClean="0"/>
              <a:t>orange</a:t>
            </a:r>
            <a:r>
              <a:rPr lang="hu-HU" dirty="0" smtClean="0"/>
              <a:t>"), c7;</a:t>
            </a:r>
          </a:p>
          <a:p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c6.getsugar()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c6.getTerulet()</a:t>
            </a:r>
          </a:p>
          <a:p>
            <a:r>
              <a:rPr lang="hu-HU" dirty="0" smtClean="0"/>
              <a:t>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c6.getSzine()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          </a:t>
            </a:r>
          </a:p>
          <a:p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c7.getsugar()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c7.getTerulet()</a:t>
            </a:r>
          </a:p>
          <a:p>
            <a:r>
              <a:rPr lang="hu-HU" dirty="0" smtClean="0"/>
              <a:t>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c7.getSzine()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             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c7 = c6; </a:t>
            </a:r>
          </a:p>
          <a:p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c7.getsugar()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c7.getTerulet()</a:t>
            </a:r>
          </a:p>
          <a:p>
            <a:r>
              <a:rPr lang="hu-HU" dirty="0" smtClean="0"/>
              <a:t>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c7.getSzine()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Mit ír ki?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42852"/>
            <a:ext cx="8301038" cy="6429420"/>
          </a:xfrm>
        </p:spPr>
        <p:txBody>
          <a:bodyPr>
            <a:normAutofit fontScale="32500" lnSpcReduction="20000"/>
          </a:bodyPr>
          <a:lstStyle/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iostream</a:t>
            </a:r>
            <a:r>
              <a:rPr lang="hu-HU" sz="3400" dirty="0" smtClean="0"/>
              <a:t>&gt;    </a:t>
            </a:r>
          </a:p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string</a:t>
            </a:r>
            <a:r>
              <a:rPr lang="hu-HU" sz="3400" dirty="0" smtClean="0"/>
              <a:t>&gt;      </a:t>
            </a:r>
          </a:p>
          <a:p>
            <a:r>
              <a:rPr lang="hu-HU" sz="3400" dirty="0" err="1" smtClean="0"/>
              <a:t>using</a:t>
            </a:r>
            <a:r>
              <a:rPr lang="hu-HU" sz="3400" dirty="0" smtClean="0"/>
              <a:t> </a:t>
            </a:r>
            <a:r>
              <a:rPr lang="hu-HU" sz="3400" dirty="0" err="1" smtClean="0"/>
              <a:t>namespace</a:t>
            </a:r>
            <a:r>
              <a:rPr lang="hu-HU" sz="3400" dirty="0" smtClean="0"/>
              <a:t> </a:t>
            </a:r>
            <a:r>
              <a:rPr lang="hu-HU" sz="3400" dirty="0" err="1" smtClean="0"/>
              <a:t>std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err="1" smtClean="0"/>
              <a:t>class</a:t>
            </a:r>
            <a:r>
              <a:rPr lang="hu-HU" sz="3400" dirty="0" smtClean="0"/>
              <a:t> </a:t>
            </a:r>
            <a:r>
              <a:rPr lang="hu-HU" sz="3400" dirty="0" err="1" smtClean="0"/>
              <a:t>Circle</a:t>
            </a:r>
            <a:r>
              <a:rPr lang="hu-HU" sz="3400" dirty="0" smtClean="0"/>
              <a:t> {</a:t>
            </a:r>
          </a:p>
          <a:p>
            <a:r>
              <a:rPr lang="hu-HU" sz="3400" dirty="0" err="1" smtClean="0"/>
              <a:t>private</a:t>
            </a:r>
            <a:r>
              <a:rPr lang="hu-HU" sz="3400" dirty="0" smtClean="0"/>
              <a:t>: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     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err="1" smtClean="0"/>
              <a:t>public</a:t>
            </a:r>
            <a:r>
              <a:rPr lang="hu-HU" sz="3400" dirty="0" smtClean="0"/>
              <a:t>: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Circle</a:t>
            </a:r>
            <a:r>
              <a:rPr lang="hu-HU" sz="3400" dirty="0" smtClean="0"/>
              <a:t>(</a:t>
            </a:r>
            <a:r>
              <a:rPr lang="hu-HU" sz="3400" dirty="0" err="1" smtClean="0"/>
              <a:t>double</a:t>
            </a:r>
            <a:r>
              <a:rPr lang="hu-HU" sz="3400" dirty="0" smtClean="0"/>
              <a:t> r = 1.0,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c = "</a:t>
            </a:r>
            <a:r>
              <a:rPr lang="hu-HU" sz="3400" dirty="0" err="1" smtClean="0"/>
              <a:t>red</a:t>
            </a:r>
            <a:r>
              <a:rPr lang="hu-HU" sz="3400" dirty="0" smtClean="0"/>
              <a:t>") {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sugar</a:t>
            </a:r>
            <a:r>
              <a:rPr lang="hu-HU" sz="3400" dirty="0" smtClean="0"/>
              <a:t> = r;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Szine</a:t>
            </a:r>
            <a:r>
              <a:rPr lang="hu-HU" sz="3400" dirty="0" smtClean="0"/>
              <a:t> = c;</a:t>
            </a:r>
          </a:p>
          <a:p>
            <a:r>
              <a:rPr lang="hu-HU" sz="3400" dirty="0" smtClean="0"/>
              <a:t>   }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getsugar</a:t>
            </a:r>
            <a:r>
              <a:rPr lang="hu-HU" sz="3400" dirty="0" smtClean="0"/>
              <a:t>() {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getSzine</a:t>
            </a:r>
            <a:r>
              <a:rPr lang="hu-HU" sz="3400" dirty="0" smtClean="0"/>
              <a:t>() {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getTerulet</a:t>
            </a:r>
            <a:r>
              <a:rPr lang="hu-HU" sz="3400" dirty="0" smtClean="0"/>
              <a:t>() { 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*</a:t>
            </a:r>
            <a:r>
              <a:rPr lang="hu-HU" sz="3400" dirty="0" err="1" smtClean="0"/>
              <a:t>sugar</a:t>
            </a:r>
            <a:r>
              <a:rPr lang="hu-HU" sz="3400" dirty="0" smtClean="0"/>
              <a:t>*3.1416;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};   </a:t>
            </a:r>
          </a:p>
          <a:p>
            <a:r>
              <a:rPr lang="hu-HU" sz="3400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int main() {</a:t>
            </a:r>
          </a:p>
          <a:p>
            <a:r>
              <a:rPr lang="hu-HU" dirty="0" smtClean="0"/>
              <a:t>   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Circle</a:t>
            </a:r>
            <a:r>
              <a:rPr lang="hu-HU" dirty="0" smtClean="0"/>
              <a:t> c1(1.2, "</a:t>
            </a:r>
            <a:r>
              <a:rPr lang="hu-HU" dirty="0" err="1" smtClean="0"/>
              <a:t>blue</a:t>
            </a:r>
            <a:r>
              <a:rPr lang="hu-HU" dirty="0" smtClean="0"/>
              <a:t>");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c1.getsugar()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c1.getTerulet()</a:t>
            </a:r>
          </a:p>
          <a:p>
            <a:r>
              <a:rPr lang="hu-HU" dirty="0" smtClean="0"/>
              <a:t>   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c1.getSzine()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Mit ír ki?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158" y="142852"/>
            <a:ext cx="8301038" cy="6429420"/>
          </a:xfrm>
        </p:spPr>
        <p:txBody>
          <a:bodyPr>
            <a:normAutofit fontScale="32500" lnSpcReduction="20000"/>
          </a:bodyPr>
          <a:lstStyle/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iostream</a:t>
            </a:r>
            <a:r>
              <a:rPr lang="hu-HU" sz="3400" dirty="0" smtClean="0"/>
              <a:t>&gt;    </a:t>
            </a:r>
          </a:p>
          <a:p>
            <a:r>
              <a:rPr lang="hu-HU" sz="3400" dirty="0" smtClean="0"/>
              <a:t>#</a:t>
            </a:r>
            <a:r>
              <a:rPr lang="hu-HU" sz="3400" dirty="0" err="1" smtClean="0"/>
              <a:t>include</a:t>
            </a:r>
            <a:r>
              <a:rPr lang="hu-HU" sz="3400" dirty="0" smtClean="0"/>
              <a:t> &lt;</a:t>
            </a:r>
            <a:r>
              <a:rPr lang="hu-HU" sz="3400" dirty="0" err="1" smtClean="0"/>
              <a:t>string</a:t>
            </a:r>
            <a:r>
              <a:rPr lang="hu-HU" sz="3400" dirty="0" smtClean="0"/>
              <a:t>&gt;      </a:t>
            </a:r>
          </a:p>
          <a:p>
            <a:r>
              <a:rPr lang="hu-HU" sz="3400" dirty="0" err="1" smtClean="0"/>
              <a:t>using</a:t>
            </a:r>
            <a:r>
              <a:rPr lang="hu-HU" sz="3400" dirty="0" smtClean="0"/>
              <a:t> </a:t>
            </a:r>
            <a:r>
              <a:rPr lang="hu-HU" sz="3400" dirty="0" err="1" smtClean="0"/>
              <a:t>namespace</a:t>
            </a:r>
            <a:r>
              <a:rPr lang="hu-HU" sz="3400" dirty="0" smtClean="0"/>
              <a:t> </a:t>
            </a:r>
            <a:r>
              <a:rPr lang="hu-HU" sz="3400" dirty="0" err="1" smtClean="0"/>
              <a:t>std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err="1" smtClean="0"/>
              <a:t>class</a:t>
            </a:r>
            <a:r>
              <a:rPr lang="hu-HU" sz="3400" dirty="0" smtClean="0"/>
              <a:t> </a:t>
            </a:r>
            <a:r>
              <a:rPr lang="hu-HU" sz="3400" dirty="0" err="1" smtClean="0"/>
              <a:t>Circle</a:t>
            </a:r>
            <a:r>
              <a:rPr lang="hu-HU" sz="3400" dirty="0" smtClean="0"/>
              <a:t> {</a:t>
            </a:r>
          </a:p>
          <a:p>
            <a:r>
              <a:rPr lang="hu-HU" sz="3400" dirty="0" err="1" smtClean="0"/>
              <a:t>private</a:t>
            </a:r>
            <a:r>
              <a:rPr lang="hu-HU" sz="3400" dirty="0" smtClean="0"/>
              <a:t>: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     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err="1" smtClean="0"/>
              <a:t>public</a:t>
            </a:r>
            <a:r>
              <a:rPr lang="hu-HU" sz="3400" dirty="0" smtClean="0"/>
              <a:t>: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Circle</a:t>
            </a:r>
            <a:r>
              <a:rPr lang="hu-HU" sz="3400" dirty="0" smtClean="0"/>
              <a:t>(</a:t>
            </a:r>
            <a:r>
              <a:rPr lang="hu-HU" sz="3400" dirty="0" err="1" smtClean="0"/>
              <a:t>double</a:t>
            </a:r>
            <a:r>
              <a:rPr lang="hu-HU" sz="3400" dirty="0" smtClean="0"/>
              <a:t> r = 1.0,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c = "</a:t>
            </a:r>
            <a:r>
              <a:rPr lang="hu-HU" sz="3400" dirty="0" err="1" smtClean="0"/>
              <a:t>red</a:t>
            </a:r>
            <a:r>
              <a:rPr lang="hu-HU" sz="3400" dirty="0" smtClean="0"/>
              <a:t>") {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sugar</a:t>
            </a:r>
            <a:r>
              <a:rPr lang="hu-HU" sz="3400" dirty="0" smtClean="0"/>
              <a:t> = r;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Szine</a:t>
            </a:r>
            <a:r>
              <a:rPr lang="hu-HU" sz="3400" dirty="0" smtClean="0"/>
              <a:t> = c;</a:t>
            </a:r>
          </a:p>
          <a:p>
            <a:r>
              <a:rPr lang="hu-HU" sz="3400" dirty="0" smtClean="0"/>
              <a:t>   }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getsugar</a:t>
            </a:r>
            <a:r>
              <a:rPr lang="hu-HU" sz="3400" dirty="0" smtClean="0"/>
              <a:t>() {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string</a:t>
            </a:r>
            <a:r>
              <a:rPr lang="hu-HU" sz="3400" dirty="0" smtClean="0"/>
              <a:t> </a:t>
            </a:r>
            <a:r>
              <a:rPr lang="hu-HU" sz="3400" dirty="0" err="1" smtClean="0"/>
              <a:t>getSzine</a:t>
            </a:r>
            <a:r>
              <a:rPr lang="hu-HU" sz="3400" dirty="0" smtClean="0"/>
              <a:t>() {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Szine</a:t>
            </a:r>
            <a:r>
              <a:rPr lang="hu-HU" sz="3400" dirty="0" smtClean="0"/>
              <a:t>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 </a:t>
            </a:r>
          </a:p>
          <a:p>
            <a:r>
              <a:rPr lang="hu-HU" sz="3400" dirty="0" smtClean="0"/>
              <a:t>   </a:t>
            </a:r>
            <a:r>
              <a:rPr lang="hu-HU" sz="3400" dirty="0" err="1" smtClean="0"/>
              <a:t>double</a:t>
            </a:r>
            <a:r>
              <a:rPr lang="hu-HU" sz="3400" dirty="0" smtClean="0"/>
              <a:t> </a:t>
            </a:r>
            <a:r>
              <a:rPr lang="hu-HU" sz="3400" dirty="0" err="1" smtClean="0"/>
              <a:t>getTerulet</a:t>
            </a:r>
            <a:r>
              <a:rPr lang="hu-HU" sz="3400" dirty="0" smtClean="0"/>
              <a:t>() {    </a:t>
            </a:r>
          </a:p>
          <a:p>
            <a:r>
              <a:rPr lang="hu-HU" sz="3400" dirty="0" smtClean="0"/>
              <a:t>      </a:t>
            </a:r>
            <a:r>
              <a:rPr lang="hu-HU" sz="3400" dirty="0" err="1" smtClean="0"/>
              <a:t>return</a:t>
            </a:r>
            <a:r>
              <a:rPr lang="hu-HU" sz="3400" dirty="0" smtClean="0"/>
              <a:t> </a:t>
            </a:r>
            <a:r>
              <a:rPr lang="hu-HU" sz="3400" dirty="0" err="1" smtClean="0"/>
              <a:t>sugar</a:t>
            </a:r>
            <a:r>
              <a:rPr lang="hu-HU" sz="3400" dirty="0" smtClean="0"/>
              <a:t>*</a:t>
            </a:r>
            <a:r>
              <a:rPr lang="hu-HU" sz="3400" dirty="0" err="1" smtClean="0"/>
              <a:t>sugar</a:t>
            </a:r>
            <a:r>
              <a:rPr lang="hu-HU" sz="3400" dirty="0" smtClean="0"/>
              <a:t>*3.1416;</a:t>
            </a:r>
          </a:p>
          <a:p>
            <a:r>
              <a:rPr lang="hu-HU" sz="3400" dirty="0" smtClean="0"/>
              <a:t>   }</a:t>
            </a:r>
          </a:p>
          <a:p>
            <a:r>
              <a:rPr lang="hu-HU" sz="3400" dirty="0" smtClean="0"/>
              <a:t>};   </a:t>
            </a:r>
          </a:p>
          <a:p>
            <a:r>
              <a:rPr lang="hu-HU" sz="3400" dirty="0" smtClean="0"/>
              <a:t> </a:t>
            </a:r>
          </a:p>
          <a:p>
            <a:endParaRPr lang="hu-HU" dirty="0" smtClean="0"/>
          </a:p>
          <a:p>
            <a:r>
              <a:rPr lang="hu-HU" dirty="0" smtClean="0"/>
              <a:t>int main() {</a:t>
            </a:r>
          </a:p>
          <a:p>
            <a:r>
              <a:rPr lang="hu-HU" dirty="0" smtClean="0"/>
              <a:t>   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Circle</a:t>
            </a:r>
            <a:r>
              <a:rPr lang="hu-HU" dirty="0" smtClean="0"/>
              <a:t> c6(1.2, "</a:t>
            </a:r>
            <a:r>
              <a:rPr lang="hu-HU" dirty="0" err="1" smtClean="0"/>
              <a:t>blue</a:t>
            </a:r>
            <a:r>
              <a:rPr lang="hu-HU" dirty="0" smtClean="0"/>
              <a:t>");</a:t>
            </a:r>
          </a:p>
          <a:p>
            <a:r>
              <a:rPr lang="hu-HU" dirty="0" smtClean="0"/>
              <a:t>   </a:t>
            </a:r>
            <a:r>
              <a:rPr lang="hu-HU" dirty="0" err="1" smtClean="0"/>
              <a:t>cout</a:t>
            </a:r>
            <a:r>
              <a:rPr lang="hu-HU" dirty="0" smtClean="0"/>
              <a:t> &lt;&lt; "</a:t>
            </a:r>
            <a:r>
              <a:rPr lang="hu-HU" dirty="0" err="1" smtClean="0"/>
              <a:t>sugar</a:t>
            </a:r>
            <a:r>
              <a:rPr lang="hu-HU" dirty="0" smtClean="0"/>
              <a:t>=" &lt;&lt; c1.getsugar() &lt;&lt; " </a:t>
            </a:r>
            <a:r>
              <a:rPr lang="hu-HU" dirty="0" err="1" smtClean="0"/>
              <a:t>Terulet</a:t>
            </a:r>
            <a:r>
              <a:rPr lang="hu-HU" dirty="0" smtClean="0"/>
              <a:t>=" &lt;&lt; c1.getTerulet()</a:t>
            </a:r>
          </a:p>
          <a:p>
            <a:r>
              <a:rPr lang="hu-HU" dirty="0" smtClean="0"/>
              <a:t>        &lt;&lt; " </a:t>
            </a:r>
            <a:r>
              <a:rPr lang="hu-HU" dirty="0" err="1" smtClean="0"/>
              <a:t>Szine</a:t>
            </a:r>
            <a:r>
              <a:rPr lang="hu-HU" dirty="0" smtClean="0"/>
              <a:t>=" &lt;&lt; c1.getSzine() &lt;&lt; </a:t>
            </a:r>
            <a:r>
              <a:rPr lang="hu-HU" dirty="0" err="1" smtClean="0"/>
              <a:t>endl</a:t>
            </a:r>
            <a:r>
              <a:rPr lang="hu-HU" dirty="0" smtClean="0"/>
              <a:t>;</a:t>
            </a:r>
          </a:p>
          <a:p>
            <a:endParaRPr lang="hu-HU" dirty="0" smtClean="0"/>
          </a:p>
          <a:p>
            <a:r>
              <a:rPr lang="hu-HU" dirty="0" err="1" smtClean="0"/>
              <a:t>Circle</a:t>
            </a:r>
            <a:r>
              <a:rPr lang="hu-HU" dirty="0" smtClean="0"/>
              <a:t> c8 = c6; </a:t>
            </a:r>
          </a:p>
          <a:p>
            <a:r>
              <a:rPr lang="hu-HU" dirty="0" smtClean="0"/>
              <a:t> </a:t>
            </a:r>
          </a:p>
          <a:p>
            <a:r>
              <a:rPr lang="hu-HU" dirty="0" smtClean="0"/>
              <a:t>Jó ez? Mit ír ki?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1409</Words>
  <Application>Microsoft Office PowerPoint</Application>
  <PresentationFormat>Diavetítés a képernyőre (4:3 oldalarány)</PresentationFormat>
  <Paragraphs>342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OOP Példa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Példa</dc:title>
  <cp:lastModifiedBy>nemcsikj</cp:lastModifiedBy>
  <cp:revision>6</cp:revision>
  <dcterms:modified xsi:type="dcterms:W3CDTF">2014-03-26T08:03:38Z</dcterms:modified>
</cp:coreProperties>
</file>