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510"/>
    <a:srgbClr val="10A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5" autoAdjust="0"/>
    <p:restoredTop sz="96163" autoAdjust="0"/>
  </p:normalViewPr>
  <p:slideViewPr>
    <p:cSldViewPr snapToGrid="0">
      <p:cViewPr varScale="1">
        <p:scale>
          <a:sx n="98" d="100"/>
          <a:sy n="98" d="100"/>
        </p:scale>
        <p:origin x="10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Turnover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</c:numCache>
            </c:numRef>
          </c:cat>
          <c:val>
            <c:numRef>
              <c:f>Sheet1!$B$2:$B$4</c:f>
              <c:numCache>
                <c:formatCode>#,##0</c:formatCode>
                <c:ptCount val="3"/>
                <c:pt idx="0">
                  <c:v>1570000</c:v>
                </c:pt>
                <c:pt idx="1">
                  <c:v>1710000</c:v>
                </c:pt>
                <c:pt idx="2">
                  <c:v>1640000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259803384"/>
        <c:axId val="259802992"/>
      </c:barChart>
      <c:catAx>
        <c:axId val="259803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02992"/>
        <c:crosses val="autoZero"/>
        <c:auto val="1"/>
        <c:lblAlgn val="ctr"/>
        <c:lblOffset val="100"/>
        <c:noMultiLvlLbl val="0"/>
      </c:catAx>
      <c:valAx>
        <c:axId val="259802992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9803384"/>
        <c:crosses val="autoZero"/>
        <c:crossBetween val="between"/>
      </c:valAx>
      <c:spPr>
        <a:solidFill>
          <a:schemeClr val="accent1">
            <a:lumMod val="20000"/>
            <a:lumOff val="80000"/>
          </a:schemeClr>
        </a:solidFill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BC43CC-B16C-481E-B1A4-240E14F9AFC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CC5F26C-D1E1-4614-B7B4-6F9089BE209D}">
      <dgm:prSet phldrT="[Text]"/>
      <dgm:spPr/>
      <dgm:t>
        <a:bodyPr/>
        <a:lstStyle/>
        <a:p>
          <a:r>
            <a:rPr lang="en-GB" noProof="0" dirty="0" smtClean="0"/>
            <a:t>Petra Schuster</a:t>
          </a:r>
        </a:p>
        <a:p>
          <a:r>
            <a:rPr lang="en-GB" noProof="0" dirty="0" smtClean="0"/>
            <a:t>Manager</a:t>
          </a:r>
          <a:endParaRPr lang="en-GB" noProof="0" dirty="0"/>
        </a:p>
      </dgm:t>
    </dgm:pt>
    <dgm:pt modelId="{34FF2D56-4F01-4A69-8389-7A9BF9F2818C}" type="parTrans" cxnId="{22E11B18-E78C-4328-B1EE-BCA6D8628F83}">
      <dgm:prSet/>
      <dgm:spPr/>
      <dgm:t>
        <a:bodyPr/>
        <a:lstStyle/>
        <a:p>
          <a:endParaRPr lang="en-GB" noProof="0" dirty="0"/>
        </a:p>
      </dgm:t>
    </dgm:pt>
    <dgm:pt modelId="{90258CFD-7159-492E-AF7C-E80D68A39259}" type="sibTrans" cxnId="{22E11B18-E78C-4328-B1EE-BCA6D8628F83}">
      <dgm:prSet/>
      <dgm:spPr/>
      <dgm:t>
        <a:bodyPr/>
        <a:lstStyle/>
        <a:p>
          <a:endParaRPr lang="en-GB" noProof="0" dirty="0"/>
        </a:p>
      </dgm:t>
    </dgm:pt>
    <dgm:pt modelId="{01576770-E128-4C1D-B4A5-F0FC7E790FB6}">
      <dgm:prSet phldrT="[Text]"/>
      <dgm:spPr/>
      <dgm:t>
        <a:bodyPr/>
        <a:lstStyle/>
        <a:p>
          <a:r>
            <a:rPr lang="en-GB" noProof="0" dirty="0" smtClean="0"/>
            <a:t>Manuel Gruber</a:t>
          </a:r>
        </a:p>
        <a:p>
          <a:r>
            <a:rPr lang="en-GB" noProof="0" dirty="0" smtClean="0"/>
            <a:t>Sales</a:t>
          </a:r>
          <a:endParaRPr lang="en-GB" noProof="0" dirty="0"/>
        </a:p>
      </dgm:t>
    </dgm:pt>
    <dgm:pt modelId="{BAC3164C-4794-4A0D-87BB-DA6F990FD092}" type="parTrans" cxnId="{D915A67A-7B01-4185-8A16-7F56069B8775}">
      <dgm:prSet/>
      <dgm:spPr/>
      <dgm:t>
        <a:bodyPr/>
        <a:lstStyle/>
        <a:p>
          <a:endParaRPr lang="en-GB" noProof="0" dirty="0"/>
        </a:p>
      </dgm:t>
    </dgm:pt>
    <dgm:pt modelId="{BA1CA5DE-F8B5-4022-9E00-5B7EC43EE52B}" type="sibTrans" cxnId="{D915A67A-7B01-4185-8A16-7F56069B8775}">
      <dgm:prSet/>
      <dgm:spPr/>
      <dgm:t>
        <a:bodyPr/>
        <a:lstStyle/>
        <a:p>
          <a:endParaRPr lang="en-GB" noProof="0" dirty="0"/>
        </a:p>
      </dgm:t>
    </dgm:pt>
    <dgm:pt modelId="{2CAB8211-7857-4888-8065-469355CBCFDC}">
      <dgm:prSet phldrT="[Text]"/>
      <dgm:spPr/>
      <dgm:t>
        <a:bodyPr/>
        <a:lstStyle/>
        <a:p>
          <a:r>
            <a:rPr lang="en-GB" noProof="0" dirty="0" err="1" smtClean="0"/>
            <a:t>Tanja</a:t>
          </a:r>
          <a:r>
            <a:rPr lang="en-GB" noProof="0" dirty="0" smtClean="0"/>
            <a:t> Eder</a:t>
          </a:r>
        </a:p>
        <a:p>
          <a:r>
            <a:rPr lang="en-GB" noProof="0" dirty="0" smtClean="0"/>
            <a:t>Accounting</a:t>
          </a:r>
          <a:endParaRPr lang="en-GB" noProof="0" dirty="0"/>
        </a:p>
      </dgm:t>
    </dgm:pt>
    <dgm:pt modelId="{69045624-69DF-4A57-A1DE-A6AA5993A85A}" type="parTrans" cxnId="{E9F45BDF-14BD-43E9-BAC3-2F3AB51370E6}">
      <dgm:prSet/>
      <dgm:spPr/>
      <dgm:t>
        <a:bodyPr/>
        <a:lstStyle/>
        <a:p>
          <a:endParaRPr lang="en-GB" noProof="0" dirty="0"/>
        </a:p>
      </dgm:t>
    </dgm:pt>
    <dgm:pt modelId="{6FC84931-77F3-4C2A-B6EE-F0ECD4792AC6}" type="sibTrans" cxnId="{E9F45BDF-14BD-43E9-BAC3-2F3AB51370E6}">
      <dgm:prSet/>
      <dgm:spPr/>
      <dgm:t>
        <a:bodyPr/>
        <a:lstStyle/>
        <a:p>
          <a:endParaRPr lang="en-GB" noProof="0" dirty="0"/>
        </a:p>
      </dgm:t>
    </dgm:pt>
    <dgm:pt modelId="{B926E43B-DF7B-4CBD-9BCD-EC97FD41313A}">
      <dgm:prSet phldrT="[Text]"/>
      <dgm:spPr/>
      <dgm:t>
        <a:bodyPr/>
        <a:lstStyle/>
        <a:p>
          <a:r>
            <a:rPr lang="en-GB" noProof="0" dirty="0" smtClean="0"/>
            <a:t>Klaus </a:t>
          </a:r>
          <a:r>
            <a:rPr lang="en-GB" noProof="0" dirty="0" err="1" smtClean="0"/>
            <a:t>Kerner</a:t>
          </a:r>
          <a:endParaRPr lang="en-GB" noProof="0" dirty="0" smtClean="0"/>
        </a:p>
        <a:p>
          <a:r>
            <a:rPr lang="en-GB" noProof="0" dirty="0" smtClean="0"/>
            <a:t>Marketing</a:t>
          </a:r>
          <a:endParaRPr lang="en-GB" noProof="0" dirty="0"/>
        </a:p>
      </dgm:t>
    </dgm:pt>
    <dgm:pt modelId="{060FFFF0-E566-440F-A4D9-09141BDE5555}" type="parTrans" cxnId="{D8C95431-72F3-4F5D-850E-EDD719A625EE}">
      <dgm:prSet/>
      <dgm:spPr/>
      <dgm:t>
        <a:bodyPr/>
        <a:lstStyle/>
        <a:p>
          <a:endParaRPr lang="en-GB" noProof="0" dirty="0"/>
        </a:p>
      </dgm:t>
    </dgm:pt>
    <dgm:pt modelId="{738747A9-DE3A-4585-9627-ADA4CD7AAA04}" type="sibTrans" cxnId="{D8C95431-72F3-4F5D-850E-EDD719A625EE}">
      <dgm:prSet/>
      <dgm:spPr/>
      <dgm:t>
        <a:bodyPr/>
        <a:lstStyle/>
        <a:p>
          <a:endParaRPr lang="en-GB" noProof="0" dirty="0"/>
        </a:p>
      </dgm:t>
    </dgm:pt>
    <dgm:pt modelId="{D7B46A7B-470C-49E3-AFC4-2DFDDCE1277F}" type="pres">
      <dgm:prSet presAssocID="{1ABC43CC-B16C-481E-B1A4-240E14F9AFC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731B7A73-2904-4D11-BFA7-9363774A4CDB}" type="pres">
      <dgm:prSet presAssocID="{BCC5F26C-D1E1-4614-B7B4-6F9089BE209D}" presName="hierRoot1" presStyleCnt="0">
        <dgm:presLayoutVars>
          <dgm:hierBranch val="init"/>
        </dgm:presLayoutVars>
      </dgm:prSet>
      <dgm:spPr/>
    </dgm:pt>
    <dgm:pt modelId="{953475D6-685D-4A07-9051-F6409B3309CE}" type="pres">
      <dgm:prSet presAssocID="{BCC5F26C-D1E1-4614-B7B4-6F9089BE209D}" presName="rootComposite1" presStyleCnt="0"/>
      <dgm:spPr/>
    </dgm:pt>
    <dgm:pt modelId="{0D83FC26-C57D-414C-AD9F-DAF56FB926BC}" type="pres">
      <dgm:prSet presAssocID="{BCC5F26C-D1E1-4614-B7B4-6F9089BE209D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B990AD1A-0B91-4887-90D9-12E8177F9554}" type="pres">
      <dgm:prSet presAssocID="{BCC5F26C-D1E1-4614-B7B4-6F9089BE209D}" presName="rootConnector1" presStyleLbl="node1" presStyleIdx="0" presStyleCnt="0"/>
      <dgm:spPr/>
      <dgm:t>
        <a:bodyPr/>
        <a:lstStyle/>
        <a:p>
          <a:endParaRPr lang="en-GB"/>
        </a:p>
      </dgm:t>
    </dgm:pt>
    <dgm:pt modelId="{CF782E74-5DFC-410C-B6CE-C6CF0D86A2A2}" type="pres">
      <dgm:prSet presAssocID="{BCC5F26C-D1E1-4614-B7B4-6F9089BE209D}" presName="hierChild2" presStyleCnt="0"/>
      <dgm:spPr/>
    </dgm:pt>
    <dgm:pt modelId="{F772FF24-E422-4458-8690-B27AF9E20CC8}" type="pres">
      <dgm:prSet presAssocID="{BAC3164C-4794-4A0D-87BB-DA6F990FD092}" presName="Name37" presStyleLbl="parChTrans1D2" presStyleIdx="0" presStyleCnt="3"/>
      <dgm:spPr/>
      <dgm:t>
        <a:bodyPr/>
        <a:lstStyle/>
        <a:p>
          <a:endParaRPr lang="en-GB"/>
        </a:p>
      </dgm:t>
    </dgm:pt>
    <dgm:pt modelId="{AA3EEAAD-29B2-4F61-888A-A9A48FC063E2}" type="pres">
      <dgm:prSet presAssocID="{01576770-E128-4C1D-B4A5-F0FC7E790FB6}" presName="hierRoot2" presStyleCnt="0">
        <dgm:presLayoutVars>
          <dgm:hierBranch val="init"/>
        </dgm:presLayoutVars>
      </dgm:prSet>
      <dgm:spPr/>
    </dgm:pt>
    <dgm:pt modelId="{2D18D1A3-5530-4328-8C44-B4DDD1D435E8}" type="pres">
      <dgm:prSet presAssocID="{01576770-E128-4C1D-B4A5-F0FC7E790FB6}" presName="rootComposite" presStyleCnt="0"/>
      <dgm:spPr/>
    </dgm:pt>
    <dgm:pt modelId="{52A8A5CA-ECDD-4CEB-85D1-4D0E436E0A47}" type="pres">
      <dgm:prSet presAssocID="{01576770-E128-4C1D-B4A5-F0FC7E790FB6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CB614B6E-6D66-46AC-B2F4-2AAAB13923B3}" type="pres">
      <dgm:prSet presAssocID="{01576770-E128-4C1D-B4A5-F0FC7E790FB6}" presName="rootConnector" presStyleLbl="node2" presStyleIdx="0" presStyleCnt="3"/>
      <dgm:spPr/>
      <dgm:t>
        <a:bodyPr/>
        <a:lstStyle/>
        <a:p>
          <a:endParaRPr lang="en-GB"/>
        </a:p>
      </dgm:t>
    </dgm:pt>
    <dgm:pt modelId="{1B41FE9D-E34F-4462-981D-600D10FD04D5}" type="pres">
      <dgm:prSet presAssocID="{01576770-E128-4C1D-B4A5-F0FC7E790FB6}" presName="hierChild4" presStyleCnt="0"/>
      <dgm:spPr/>
    </dgm:pt>
    <dgm:pt modelId="{3846D708-8A6F-4050-9B6F-9454EE215852}" type="pres">
      <dgm:prSet presAssocID="{01576770-E128-4C1D-B4A5-F0FC7E790FB6}" presName="hierChild5" presStyleCnt="0"/>
      <dgm:spPr/>
    </dgm:pt>
    <dgm:pt modelId="{45C45AEF-AFEB-4DDB-AE9F-0B96A9999047}" type="pres">
      <dgm:prSet presAssocID="{69045624-69DF-4A57-A1DE-A6AA5993A85A}" presName="Name37" presStyleLbl="parChTrans1D2" presStyleIdx="1" presStyleCnt="3"/>
      <dgm:spPr/>
      <dgm:t>
        <a:bodyPr/>
        <a:lstStyle/>
        <a:p>
          <a:endParaRPr lang="en-GB"/>
        </a:p>
      </dgm:t>
    </dgm:pt>
    <dgm:pt modelId="{42E72D69-5C12-4F8A-B645-CDF509D85C59}" type="pres">
      <dgm:prSet presAssocID="{2CAB8211-7857-4888-8065-469355CBCFDC}" presName="hierRoot2" presStyleCnt="0">
        <dgm:presLayoutVars>
          <dgm:hierBranch val="init"/>
        </dgm:presLayoutVars>
      </dgm:prSet>
      <dgm:spPr/>
    </dgm:pt>
    <dgm:pt modelId="{A5034ACE-A644-4256-A51B-E3C5D4B31376}" type="pres">
      <dgm:prSet presAssocID="{2CAB8211-7857-4888-8065-469355CBCFDC}" presName="rootComposite" presStyleCnt="0"/>
      <dgm:spPr/>
    </dgm:pt>
    <dgm:pt modelId="{43F9CF53-B284-4C24-AB78-4309B0D09CA6}" type="pres">
      <dgm:prSet presAssocID="{2CAB8211-7857-4888-8065-469355CBCFDC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A0163BE3-B34F-4DA3-9133-14773EA65C52}" type="pres">
      <dgm:prSet presAssocID="{2CAB8211-7857-4888-8065-469355CBCFDC}" presName="rootConnector" presStyleLbl="node2" presStyleIdx="1" presStyleCnt="3"/>
      <dgm:spPr/>
      <dgm:t>
        <a:bodyPr/>
        <a:lstStyle/>
        <a:p>
          <a:endParaRPr lang="en-GB"/>
        </a:p>
      </dgm:t>
    </dgm:pt>
    <dgm:pt modelId="{24908BB8-CC29-485B-840B-DF3144082E1B}" type="pres">
      <dgm:prSet presAssocID="{2CAB8211-7857-4888-8065-469355CBCFDC}" presName="hierChild4" presStyleCnt="0"/>
      <dgm:spPr/>
    </dgm:pt>
    <dgm:pt modelId="{9B24E088-B08B-459E-850B-418624F05BAE}" type="pres">
      <dgm:prSet presAssocID="{2CAB8211-7857-4888-8065-469355CBCFDC}" presName="hierChild5" presStyleCnt="0"/>
      <dgm:spPr/>
    </dgm:pt>
    <dgm:pt modelId="{74FC86F5-6079-40EF-AB1D-A5DCA8F568BE}" type="pres">
      <dgm:prSet presAssocID="{060FFFF0-E566-440F-A4D9-09141BDE5555}" presName="Name37" presStyleLbl="parChTrans1D2" presStyleIdx="2" presStyleCnt="3"/>
      <dgm:spPr/>
      <dgm:t>
        <a:bodyPr/>
        <a:lstStyle/>
        <a:p>
          <a:endParaRPr lang="en-GB"/>
        </a:p>
      </dgm:t>
    </dgm:pt>
    <dgm:pt modelId="{CABC9BE6-EB8F-43CD-8E99-8BA38FE2AED2}" type="pres">
      <dgm:prSet presAssocID="{B926E43B-DF7B-4CBD-9BCD-EC97FD41313A}" presName="hierRoot2" presStyleCnt="0">
        <dgm:presLayoutVars>
          <dgm:hierBranch val="init"/>
        </dgm:presLayoutVars>
      </dgm:prSet>
      <dgm:spPr/>
    </dgm:pt>
    <dgm:pt modelId="{E1EBBD15-1738-4789-8239-AB5B7B53FED6}" type="pres">
      <dgm:prSet presAssocID="{B926E43B-DF7B-4CBD-9BCD-EC97FD41313A}" presName="rootComposite" presStyleCnt="0"/>
      <dgm:spPr/>
    </dgm:pt>
    <dgm:pt modelId="{4E42FB62-E5D6-4B69-A679-C12C635D66BF}" type="pres">
      <dgm:prSet presAssocID="{B926E43B-DF7B-4CBD-9BCD-EC97FD41313A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GB"/>
        </a:p>
      </dgm:t>
    </dgm:pt>
    <dgm:pt modelId="{6E878148-C5C4-4169-B137-E575CED34432}" type="pres">
      <dgm:prSet presAssocID="{B926E43B-DF7B-4CBD-9BCD-EC97FD41313A}" presName="rootConnector" presStyleLbl="node2" presStyleIdx="2" presStyleCnt="3"/>
      <dgm:spPr/>
      <dgm:t>
        <a:bodyPr/>
        <a:lstStyle/>
        <a:p>
          <a:endParaRPr lang="en-GB"/>
        </a:p>
      </dgm:t>
    </dgm:pt>
    <dgm:pt modelId="{58239961-5E3A-4D83-9ACB-EBC7AC175CCE}" type="pres">
      <dgm:prSet presAssocID="{B926E43B-DF7B-4CBD-9BCD-EC97FD41313A}" presName="hierChild4" presStyleCnt="0"/>
      <dgm:spPr/>
    </dgm:pt>
    <dgm:pt modelId="{6B565D43-2A92-4CD2-911D-3050D9F92E3C}" type="pres">
      <dgm:prSet presAssocID="{B926E43B-DF7B-4CBD-9BCD-EC97FD41313A}" presName="hierChild5" presStyleCnt="0"/>
      <dgm:spPr/>
    </dgm:pt>
    <dgm:pt modelId="{BEBA4E56-F4F9-4269-84FA-0F641C2D5FF3}" type="pres">
      <dgm:prSet presAssocID="{BCC5F26C-D1E1-4614-B7B4-6F9089BE209D}" presName="hierChild3" presStyleCnt="0"/>
      <dgm:spPr/>
    </dgm:pt>
  </dgm:ptLst>
  <dgm:cxnLst>
    <dgm:cxn modelId="{76749760-C6F2-4AFE-9BF7-6B804FB76C4F}" type="presOf" srcId="{BCC5F26C-D1E1-4614-B7B4-6F9089BE209D}" destId="{B990AD1A-0B91-4887-90D9-12E8177F9554}" srcOrd="1" destOrd="0" presId="urn:microsoft.com/office/officeart/2005/8/layout/orgChart1"/>
    <dgm:cxn modelId="{152A4538-CF87-4705-A2F3-B4880613362B}" type="presOf" srcId="{BAC3164C-4794-4A0D-87BB-DA6F990FD092}" destId="{F772FF24-E422-4458-8690-B27AF9E20CC8}" srcOrd="0" destOrd="0" presId="urn:microsoft.com/office/officeart/2005/8/layout/orgChart1"/>
    <dgm:cxn modelId="{D260F5C8-E689-4E06-B510-530D80D631A2}" type="presOf" srcId="{2CAB8211-7857-4888-8065-469355CBCFDC}" destId="{A0163BE3-B34F-4DA3-9133-14773EA65C52}" srcOrd="1" destOrd="0" presId="urn:microsoft.com/office/officeart/2005/8/layout/orgChart1"/>
    <dgm:cxn modelId="{260DE4F2-BE5E-4C21-BEC6-BF91F4B75506}" type="presOf" srcId="{B926E43B-DF7B-4CBD-9BCD-EC97FD41313A}" destId="{6E878148-C5C4-4169-B137-E575CED34432}" srcOrd="1" destOrd="0" presId="urn:microsoft.com/office/officeart/2005/8/layout/orgChart1"/>
    <dgm:cxn modelId="{C5413E1E-D670-4D17-9296-6025D0BC3A61}" type="presOf" srcId="{2CAB8211-7857-4888-8065-469355CBCFDC}" destId="{43F9CF53-B284-4C24-AB78-4309B0D09CA6}" srcOrd="0" destOrd="0" presId="urn:microsoft.com/office/officeart/2005/8/layout/orgChart1"/>
    <dgm:cxn modelId="{AAA48B02-AC7C-47AC-A06C-F0E787F82851}" type="presOf" srcId="{69045624-69DF-4A57-A1DE-A6AA5993A85A}" destId="{45C45AEF-AFEB-4DDB-AE9F-0B96A9999047}" srcOrd="0" destOrd="0" presId="urn:microsoft.com/office/officeart/2005/8/layout/orgChart1"/>
    <dgm:cxn modelId="{E9F45BDF-14BD-43E9-BAC3-2F3AB51370E6}" srcId="{BCC5F26C-D1E1-4614-B7B4-6F9089BE209D}" destId="{2CAB8211-7857-4888-8065-469355CBCFDC}" srcOrd="1" destOrd="0" parTransId="{69045624-69DF-4A57-A1DE-A6AA5993A85A}" sibTransId="{6FC84931-77F3-4C2A-B6EE-F0ECD4792AC6}"/>
    <dgm:cxn modelId="{C5B6DCE9-14EE-4006-8987-791472307180}" type="presOf" srcId="{B926E43B-DF7B-4CBD-9BCD-EC97FD41313A}" destId="{4E42FB62-E5D6-4B69-A679-C12C635D66BF}" srcOrd="0" destOrd="0" presId="urn:microsoft.com/office/officeart/2005/8/layout/orgChart1"/>
    <dgm:cxn modelId="{229C9ECB-4E5E-4010-B40B-EB42B97B2387}" type="presOf" srcId="{BCC5F26C-D1E1-4614-B7B4-6F9089BE209D}" destId="{0D83FC26-C57D-414C-AD9F-DAF56FB926BC}" srcOrd="0" destOrd="0" presId="urn:microsoft.com/office/officeart/2005/8/layout/orgChart1"/>
    <dgm:cxn modelId="{8FA5BC1B-15EE-467A-8F4D-104FFA70640B}" type="presOf" srcId="{1ABC43CC-B16C-481E-B1A4-240E14F9AFC4}" destId="{D7B46A7B-470C-49E3-AFC4-2DFDDCE1277F}" srcOrd="0" destOrd="0" presId="urn:microsoft.com/office/officeart/2005/8/layout/orgChart1"/>
    <dgm:cxn modelId="{D915A67A-7B01-4185-8A16-7F56069B8775}" srcId="{BCC5F26C-D1E1-4614-B7B4-6F9089BE209D}" destId="{01576770-E128-4C1D-B4A5-F0FC7E790FB6}" srcOrd="0" destOrd="0" parTransId="{BAC3164C-4794-4A0D-87BB-DA6F990FD092}" sibTransId="{BA1CA5DE-F8B5-4022-9E00-5B7EC43EE52B}"/>
    <dgm:cxn modelId="{D8C95431-72F3-4F5D-850E-EDD719A625EE}" srcId="{BCC5F26C-D1E1-4614-B7B4-6F9089BE209D}" destId="{B926E43B-DF7B-4CBD-9BCD-EC97FD41313A}" srcOrd="2" destOrd="0" parTransId="{060FFFF0-E566-440F-A4D9-09141BDE5555}" sibTransId="{738747A9-DE3A-4585-9627-ADA4CD7AAA04}"/>
    <dgm:cxn modelId="{541EC34B-6CB6-4EC2-AC43-D6C65E0E029A}" type="presOf" srcId="{01576770-E128-4C1D-B4A5-F0FC7E790FB6}" destId="{CB614B6E-6D66-46AC-B2F4-2AAAB13923B3}" srcOrd="1" destOrd="0" presId="urn:microsoft.com/office/officeart/2005/8/layout/orgChart1"/>
    <dgm:cxn modelId="{1B290563-C358-4C6A-A892-D99DC3D4693C}" type="presOf" srcId="{01576770-E128-4C1D-B4A5-F0FC7E790FB6}" destId="{52A8A5CA-ECDD-4CEB-85D1-4D0E436E0A47}" srcOrd="0" destOrd="0" presId="urn:microsoft.com/office/officeart/2005/8/layout/orgChart1"/>
    <dgm:cxn modelId="{6CBB8D5C-1856-4CE1-98D1-06A83EE1B9B4}" type="presOf" srcId="{060FFFF0-E566-440F-A4D9-09141BDE5555}" destId="{74FC86F5-6079-40EF-AB1D-A5DCA8F568BE}" srcOrd="0" destOrd="0" presId="urn:microsoft.com/office/officeart/2005/8/layout/orgChart1"/>
    <dgm:cxn modelId="{22E11B18-E78C-4328-B1EE-BCA6D8628F83}" srcId="{1ABC43CC-B16C-481E-B1A4-240E14F9AFC4}" destId="{BCC5F26C-D1E1-4614-B7B4-6F9089BE209D}" srcOrd="0" destOrd="0" parTransId="{34FF2D56-4F01-4A69-8389-7A9BF9F2818C}" sibTransId="{90258CFD-7159-492E-AF7C-E80D68A39259}"/>
    <dgm:cxn modelId="{90210832-6121-404D-9F9D-D75B02FED27D}" type="presParOf" srcId="{D7B46A7B-470C-49E3-AFC4-2DFDDCE1277F}" destId="{731B7A73-2904-4D11-BFA7-9363774A4CDB}" srcOrd="0" destOrd="0" presId="urn:microsoft.com/office/officeart/2005/8/layout/orgChart1"/>
    <dgm:cxn modelId="{68A04A90-0250-453F-98AA-800798B0D92F}" type="presParOf" srcId="{731B7A73-2904-4D11-BFA7-9363774A4CDB}" destId="{953475D6-685D-4A07-9051-F6409B3309CE}" srcOrd="0" destOrd="0" presId="urn:microsoft.com/office/officeart/2005/8/layout/orgChart1"/>
    <dgm:cxn modelId="{AE9603FA-4237-40BA-A1BF-CB56AD11D478}" type="presParOf" srcId="{953475D6-685D-4A07-9051-F6409B3309CE}" destId="{0D83FC26-C57D-414C-AD9F-DAF56FB926BC}" srcOrd="0" destOrd="0" presId="urn:microsoft.com/office/officeart/2005/8/layout/orgChart1"/>
    <dgm:cxn modelId="{5F857170-30A5-4FFE-AC62-4D131A8A3970}" type="presParOf" srcId="{953475D6-685D-4A07-9051-F6409B3309CE}" destId="{B990AD1A-0B91-4887-90D9-12E8177F9554}" srcOrd="1" destOrd="0" presId="urn:microsoft.com/office/officeart/2005/8/layout/orgChart1"/>
    <dgm:cxn modelId="{A6019F40-2067-4336-8198-0B697A8D7ED5}" type="presParOf" srcId="{731B7A73-2904-4D11-BFA7-9363774A4CDB}" destId="{CF782E74-5DFC-410C-B6CE-C6CF0D86A2A2}" srcOrd="1" destOrd="0" presId="urn:microsoft.com/office/officeart/2005/8/layout/orgChart1"/>
    <dgm:cxn modelId="{A62C3E52-F555-4E59-A262-1294F2D26B89}" type="presParOf" srcId="{CF782E74-5DFC-410C-B6CE-C6CF0D86A2A2}" destId="{F772FF24-E422-4458-8690-B27AF9E20CC8}" srcOrd="0" destOrd="0" presId="urn:microsoft.com/office/officeart/2005/8/layout/orgChart1"/>
    <dgm:cxn modelId="{3EAA7063-90A3-4AC8-A82E-A40EC66CEA99}" type="presParOf" srcId="{CF782E74-5DFC-410C-B6CE-C6CF0D86A2A2}" destId="{AA3EEAAD-29B2-4F61-888A-A9A48FC063E2}" srcOrd="1" destOrd="0" presId="urn:microsoft.com/office/officeart/2005/8/layout/orgChart1"/>
    <dgm:cxn modelId="{D51CC70B-5274-4DC0-B521-B5CD6E96F3B8}" type="presParOf" srcId="{AA3EEAAD-29B2-4F61-888A-A9A48FC063E2}" destId="{2D18D1A3-5530-4328-8C44-B4DDD1D435E8}" srcOrd="0" destOrd="0" presId="urn:microsoft.com/office/officeart/2005/8/layout/orgChart1"/>
    <dgm:cxn modelId="{766824F1-FF0B-4961-B61F-90D1FBB41D9F}" type="presParOf" srcId="{2D18D1A3-5530-4328-8C44-B4DDD1D435E8}" destId="{52A8A5CA-ECDD-4CEB-85D1-4D0E436E0A47}" srcOrd="0" destOrd="0" presId="urn:microsoft.com/office/officeart/2005/8/layout/orgChart1"/>
    <dgm:cxn modelId="{4B7EA6FD-677F-485A-8361-0DB37B8915A7}" type="presParOf" srcId="{2D18D1A3-5530-4328-8C44-B4DDD1D435E8}" destId="{CB614B6E-6D66-46AC-B2F4-2AAAB13923B3}" srcOrd="1" destOrd="0" presId="urn:microsoft.com/office/officeart/2005/8/layout/orgChart1"/>
    <dgm:cxn modelId="{A65CA5FC-F2DD-43C2-AB54-CCDFEE85E0AF}" type="presParOf" srcId="{AA3EEAAD-29B2-4F61-888A-A9A48FC063E2}" destId="{1B41FE9D-E34F-4462-981D-600D10FD04D5}" srcOrd="1" destOrd="0" presId="urn:microsoft.com/office/officeart/2005/8/layout/orgChart1"/>
    <dgm:cxn modelId="{2CDCD169-E75D-4DEB-9CEE-AC55A46E3A66}" type="presParOf" srcId="{AA3EEAAD-29B2-4F61-888A-A9A48FC063E2}" destId="{3846D708-8A6F-4050-9B6F-9454EE215852}" srcOrd="2" destOrd="0" presId="urn:microsoft.com/office/officeart/2005/8/layout/orgChart1"/>
    <dgm:cxn modelId="{80D4399A-5F9C-46EB-A840-F56578ABC22A}" type="presParOf" srcId="{CF782E74-5DFC-410C-B6CE-C6CF0D86A2A2}" destId="{45C45AEF-AFEB-4DDB-AE9F-0B96A9999047}" srcOrd="2" destOrd="0" presId="urn:microsoft.com/office/officeart/2005/8/layout/orgChart1"/>
    <dgm:cxn modelId="{A30F8977-5F82-416E-AC22-73157C8D472A}" type="presParOf" srcId="{CF782E74-5DFC-410C-B6CE-C6CF0D86A2A2}" destId="{42E72D69-5C12-4F8A-B645-CDF509D85C59}" srcOrd="3" destOrd="0" presId="urn:microsoft.com/office/officeart/2005/8/layout/orgChart1"/>
    <dgm:cxn modelId="{4F1AAAFC-3DE7-4383-933A-F14F577073BD}" type="presParOf" srcId="{42E72D69-5C12-4F8A-B645-CDF509D85C59}" destId="{A5034ACE-A644-4256-A51B-E3C5D4B31376}" srcOrd="0" destOrd="0" presId="urn:microsoft.com/office/officeart/2005/8/layout/orgChart1"/>
    <dgm:cxn modelId="{EAA2AA04-45AE-4290-9036-74E363B66098}" type="presParOf" srcId="{A5034ACE-A644-4256-A51B-E3C5D4B31376}" destId="{43F9CF53-B284-4C24-AB78-4309B0D09CA6}" srcOrd="0" destOrd="0" presId="urn:microsoft.com/office/officeart/2005/8/layout/orgChart1"/>
    <dgm:cxn modelId="{5E38D86E-853C-4C7E-A78C-7861AADA630C}" type="presParOf" srcId="{A5034ACE-A644-4256-A51B-E3C5D4B31376}" destId="{A0163BE3-B34F-4DA3-9133-14773EA65C52}" srcOrd="1" destOrd="0" presId="urn:microsoft.com/office/officeart/2005/8/layout/orgChart1"/>
    <dgm:cxn modelId="{35AEBAFB-65DB-46F3-8F39-CFC13215A2DA}" type="presParOf" srcId="{42E72D69-5C12-4F8A-B645-CDF509D85C59}" destId="{24908BB8-CC29-485B-840B-DF3144082E1B}" srcOrd="1" destOrd="0" presId="urn:microsoft.com/office/officeart/2005/8/layout/orgChart1"/>
    <dgm:cxn modelId="{B003FC77-93C7-4D73-9D28-867B4DAD9805}" type="presParOf" srcId="{42E72D69-5C12-4F8A-B645-CDF509D85C59}" destId="{9B24E088-B08B-459E-850B-418624F05BAE}" srcOrd="2" destOrd="0" presId="urn:microsoft.com/office/officeart/2005/8/layout/orgChart1"/>
    <dgm:cxn modelId="{AC916A39-A0F1-47E4-B870-D12553870BDF}" type="presParOf" srcId="{CF782E74-5DFC-410C-B6CE-C6CF0D86A2A2}" destId="{74FC86F5-6079-40EF-AB1D-A5DCA8F568BE}" srcOrd="4" destOrd="0" presId="urn:microsoft.com/office/officeart/2005/8/layout/orgChart1"/>
    <dgm:cxn modelId="{423B326A-88B9-4E3F-A8B2-E142881C6AD0}" type="presParOf" srcId="{CF782E74-5DFC-410C-B6CE-C6CF0D86A2A2}" destId="{CABC9BE6-EB8F-43CD-8E99-8BA38FE2AED2}" srcOrd="5" destOrd="0" presId="urn:microsoft.com/office/officeart/2005/8/layout/orgChart1"/>
    <dgm:cxn modelId="{637E9EE4-C335-466C-857B-17C1F023E137}" type="presParOf" srcId="{CABC9BE6-EB8F-43CD-8E99-8BA38FE2AED2}" destId="{E1EBBD15-1738-4789-8239-AB5B7B53FED6}" srcOrd="0" destOrd="0" presId="urn:microsoft.com/office/officeart/2005/8/layout/orgChart1"/>
    <dgm:cxn modelId="{48D2914C-CF18-4950-AC3C-83FD14D31B4B}" type="presParOf" srcId="{E1EBBD15-1738-4789-8239-AB5B7B53FED6}" destId="{4E42FB62-E5D6-4B69-A679-C12C635D66BF}" srcOrd="0" destOrd="0" presId="urn:microsoft.com/office/officeart/2005/8/layout/orgChart1"/>
    <dgm:cxn modelId="{8238E5E4-F919-49C0-84DD-3C9478DC3209}" type="presParOf" srcId="{E1EBBD15-1738-4789-8239-AB5B7B53FED6}" destId="{6E878148-C5C4-4169-B137-E575CED34432}" srcOrd="1" destOrd="0" presId="urn:microsoft.com/office/officeart/2005/8/layout/orgChart1"/>
    <dgm:cxn modelId="{EA06D878-7CD4-421F-A7D3-D91C24836EF0}" type="presParOf" srcId="{CABC9BE6-EB8F-43CD-8E99-8BA38FE2AED2}" destId="{58239961-5E3A-4D83-9ACB-EBC7AC175CCE}" srcOrd="1" destOrd="0" presId="urn:microsoft.com/office/officeart/2005/8/layout/orgChart1"/>
    <dgm:cxn modelId="{E79FA9BE-9C0E-431F-8AA9-FFE36AACF724}" type="presParOf" srcId="{CABC9BE6-EB8F-43CD-8E99-8BA38FE2AED2}" destId="{6B565D43-2A92-4CD2-911D-3050D9F92E3C}" srcOrd="2" destOrd="0" presId="urn:microsoft.com/office/officeart/2005/8/layout/orgChart1"/>
    <dgm:cxn modelId="{39255876-F851-474C-A039-00B971E329B2}" type="presParOf" srcId="{731B7A73-2904-4D11-BFA7-9363774A4CDB}" destId="{BEBA4E56-F4F9-4269-84FA-0F641C2D5F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C86F5-6079-40EF-AB1D-A5DCA8F568BE}">
      <dsp:nvSpPr>
        <dsp:cNvPr id="0" name=""/>
        <dsp:cNvSpPr/>
      </dsp:nvSpPr>
      <dsp:spPr>
        <a:xfrm>
          <a:off x="3223617" y="1257624"/>
          <a:ext cx="2280732" cy="3958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914"/>
              </a:lnTo>
              <a:lnTo>
                <a:pt x="2280732" y="197914"/>
              </a:lnTo>
              <a:lnTo>
                <a:pt x="2280732" y="3958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C45AEF-AFEB-4DDB-AE9F-0B96A9999047}">
      <dsp:nvSpPr>
        <dsp:cNvPr id="0" name=""/>
        <dsp:cNvSpPr/>
      </dsp:nvSpPr>
      <dsp:spPr>
        <a:xfrm>
          <a:off x="3177897" y="1257624"/>
          <a:ext cx="91440" cy="3958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58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2FF24-E422-4458-8690-B27AF9E20CC8}">
      <dsp:nvSpPr>
        <dsp:cNvPr id="0" name=""/>
        <dsp:cNvSpPr/>
      </dsp:nvSpPr>
      <dsp:spPr>
        <a:xfrm>
          <a:off x="942884" y="1257624"/>
          <a:ext cx="2280732" cy="395829"/>
        </a:xfrm>
        <a:custGeom>
          <a:avLst/>
          <a:gdLst/>
          <a:ahLst/>
          <a:cxnLst/>
          <a:rect l="0" t="0" r="0" b="0"/>
          <a:pathLst>
            <a:path>
              <a:moveTo>
                <a:pt x="2280732" y="0"/>
              </a:moveTo>
              <a:lnTo>
                <a:pt x="2280732" y="197914"/>
              </a:lnTo>
              <a:lnTo>
                <a:pt x="0" y="197914"/>
              </a:lnTo>
              <a:lnTo>
                <a:pt x="0" y="395829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83FC26-C57D-414C-AD9F-DAF56FB926BC}">
      <dsp:nvSpPr>
        <dsp:cNvPr id="0" name=""/>
        <dsp:cNvSpPr/>
      </dsp:nvSpPr>
      <dsp:spPr>
        <a:xfrm>
          <a:off x="2281165" y="315172"/>
          <a:ext cx="1884903" cy="942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Petra Schuster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Manager</a:t>
          </a:r>
          <a:endParaRPr lang="en-GB" sz="2200" kern="1200" noProof="0" dirty="0"/>
        </a:p>
      </dsp:txBody>
      <dsp:txXfrm>
        <a:off x="2281165" y="315172"/>
        <a:ext cx="1884903" cy="942451"/>
      </dsp:txXfrm>
    </dsp:sp>
    <dsp:sp modelId="{52A8A5CA-ECDD-4CEB-85D1-4D0E436E0A47}">
      <dsp:nvSpPr>
        <dsp:cNvPr id="0" name=""/>
        <dsp:cNvSpPr/>
      </dsp:nvSpPr>
      <dsp:spPr>
        <a:xfrm>
          <a:off x="432" y="1653453"/>
          <a:ext cx="1884903" cy="942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Manuel Gruber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Sales</a:t>
          </a:r>
          <a:endParaRPr lang="en-GB" sz="2200" kern="1200" noProof="0" dirty="0"/>
        </a:p>
      </dsp:txBody>
      <dsp:txXfrm>
        <a:off x="432" y="1653453"/>
        <a:ext cx="1884903" cy="942451"/>
      </dsp:txXfrm>
    </dsp:sp>
    <dsp:sp modelId="{43F9CF53-B284-4C24-AB78-4309B0D09CA6}">
      <dsp:nvSpPr>
        <dsp:cNvPr id="0" name=""/>
        <dsp:cNvSpPr/>
      </dsp:nvSpPr>
      <dsp:spPr>
        <a:xfrm>
          <a:off x="2281165" y="1653453"/>
          <a:ext cx="1884903" cy="942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err="1" smtClean="0"/>
            <a:t>Tanja</a:t>
          </a:r>
          <a:r>
            <a:rPr lang="en-GB" sz="2200" kern="1200" noProof="0" dirty="0" smtClean="0"/>
            <a:t> Eder</a:t>
          </a:r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Accounting</a:t>
          </a:r>
          <a:endParaRPr lang="en-GB" sz="2200" kern="1200" noProof="0" dirty="0"/>
        </a:p>
      </dsp:txBody>
      <dsp:txXfrm>
        <a:off x="2281165" y="1653453"/>
        <a:ext cx="1884903" cy="942451"/>
      </dsp:txXfrm>
    </dsp:sp>
    <dsp:sp modelId="{4E42FB62-E5D6-4B69-A679-C12C635D66BF}">
      <dsp:nvSpPr>
        <dsp:cNvPr id="0" name=""/>
        <dsp:cNvSpPr/>
      </dsp:nvSpPr>
      <dsp:spPr>
        <a:xfrm>
          <a:off x="4561898" y="1653453"/>
          <a:ext cx="1884903" cy="9424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Klaus </a:t>
          </a:r>
          <a:r>
            <a:rPr lang="en-GB" sz="2200" kern="1200" noProof="0" dirty="0" err="1" smtClean="0"/>
            <a:t>Kerner</a:t>
          </a:r>
          <a:endParaRPr lang="en-GB" sz="2200" kern="1200" noProof="0" dirty="0" smtClean="0"/>
        </a:p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noProof="0" dirty="0" smtClean="0"/>
            <a:t>Marketing</a:t>
          </a:r>
          <a:endParaRPr lang="en-GB" sz="2200" kern="1200" noProof="0" dirty="0"/>
        </a:p>
      </dsp:txBody>
      <dsp:txXfrm>
        <a:off x="4561898" y="1653453"/>
        <a:ext cx="1884903" cy="9424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E8E34-52CF-4CC8-B330-C05F824366C5}" type="datetimeFigureOut">
              <a:rPr lang="en-GB" smtClean="0"/>
              <a:t>06/02/2014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92054-2368-483B-8C0F-FF770C4019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3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2054-2368-483B-8C0F-FF770C4019B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26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92054-2368-483B-8C0F-FF770C4019B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02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D4047-492A-48EC-8754-8C8778D76886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32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AA9B9-BA1C-42D4-983D-6D8AA18748DA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78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795CD-98E2-4AE3-98B6-3A6E7F5E1857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9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1CF8A-F27D-415E-B146-03285B77F254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3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F325B-231C-4265-AB9B-9E876D22F36F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993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B5136-891C-45C8-89BA-7BE33DB9214D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47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434C-9F29-4683-8584-8470858317C2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33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552A7-8C13-4970-BC32-B27EB86C47B4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508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216E8-2AD0-43D0-B742-DCED6E929235}" type="datetime1">
              <a:rPr lang="en-GB" smtClean="0"/>
              <a:t>06/02/2014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95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10991-91C7-40BE-827C-9A46E92EDE0B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3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9BFC-B212-4FC7-B211-A1EE109E8F91}" type="datetime1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54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DED2-78C2-4C40-BDA5-54BED2FB7C73}" type="datetime1">
              <a:rPr lang="en-GB" smtClean="0"/>
              <a:t>06/02/2014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4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0453F-75BA-45A9-8531-A4D2F328B158}" type="datetime1">
              <a:rPr lang="en-GB" smtClean="0"/>
              <a:t>06/02/2014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021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813A-CEA9-4D77-A743-C0F65AEA5D23}" type="datetime1">
              <a:rPr lang="en-GB" smtClean="0"/>
              <a:t>06/02/2014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5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DC25-FF16-43C9-88A1-F53E9E07C55C}" type="datetime1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4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6A7ED-968A-4D5B-9279-70FD3705E6FD}" type="datetime1">
              <a:rPr lang="en-GB" smtClean="0"/>
              <a:t>06/02/2014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9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F5015-6DF6-4A75-B093-37B102722747}" type="datetime1">
              <a:rPr lang="en-GB" smtClean="0"/>
              <a:t>06/02/2014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3CC97F-4228-41F7-8E10-65E4A6B724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56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office@yoursafety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noProof="0" dirty="0" err="1" smtClean="0"/>
              <a:t>YourSafety</a:t>
            </a:r>
            <a:endParaRPr lang="en-GB" cap="small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 smtClean="0"/>
              <a:t>Safety installations ltd.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7991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Contact</a:t>
            </a:r>
            <a:endParaRPr lang="en-GB" noProof="0" dirty="0"/>
          </a:p>
        </p:txBody>
      </p:sp>
      <p:sp>
        <p:nvSpPr>
          <p:cNvPr id="3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noProof="0" dirty="0" err="1" smtClean="0"/>
              <a:t>YourSafety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Safety installations Ltd.</a:t>
            </a:r>
            <a:br>
              <a:rPr lang="en-GB" noProof="0" dirty="0" smtClean="0"/>
            </a:br>
            <a:r>
              <a:rPr lang="en-GB" noProof="0" dirty="0" smtClean="0"/>
              <a:t>8001 Zurich, </a:t>
            </a:r>
            <a:r>
              <a:rPr lang="en-GB" noProof="0" dirty="0" err="1" smtClean="0"/>
              <a:t>Mainstreet</a:t>
            </a:r>
            <a:r>
              <a:rPr lang="en-GB" noProof="0" dirty="0" smtClean="0"/>
              <a:t> 65</a:t>
            </a:r>
            <a:br>
              <a:rPr lang="en-GB" noProof="0" dirty="0" smtClean="0"/>
            </a:br>
            <a:r>
              <a:rPr lang="en-GB" noProof="0" dirty="0" smtClean="0"/>
              <a:t>phone: +41 44 960 11 22</a:t>
            </a:r>
            <a:br>
              <a:rPr lang="en-GB" noProof="0" dirty="0" smtClean="0"/>
            </a:br>
            <a:r>
              <a:rPr lang="en-GB" noProof="0" dirty="0" smtClean="0"/>
              <a:t>fax: +41 44 960 11 23</a:t>
            </a:r>
            <a:br>
              <a:rPr lang="en-GB" noProof="0" dirty="0" smtClean="0"/>
            </a:br>
            <a:r>
              <a:rPr lang="en-GB" noProof="0" dirty="0" smtClean="0"/>
              <a:t>e-mail: </a:t>
            </a:r>
            <a:r>
              <a:rPr lang="en-GB" noProof="0" dirty="0" smtClean="0">
                <a:hlinkClick r:id="rId3"/>
              </a:rPr>
              <a:t>office@yoursafety.com</a:t>
            </a:r>
            <a:r>
              <a:rPr lang="en-GB" noProof="0" dirty="0" smtClean="0"/>
              <a:t/>
            </a:r>
            <a:br>
              <a:rPr lang="en-GB" noProof="0" dirty="0" smtClean="0"/>
            </a:br>
            <a:r>
              <a:rPr lang="en-GB" noProof="0" dirty="0" smtClean="0"/>
              <a:t>web: www.yoursafety.com</a:t>
            </a:r>
            <a:endParaRPr lang="en-GB" noProof="0" dirty="0" smtClean="0"/>
          </a:p>
        </p:txBody>
      </p:sp>
    </p:spTree>
    <p:extLst>
      <p:ext uri="{BB962C8B-B14F-4D97-AF65-F5344CB8AC3E}">
        <p14:creationId xmlns:p14="http://schemas.microsoft.com/office/powerpoint/2010/main" val="273120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Information</a:t>
            </a:r>
            <a:endParaRPr lang="en-GB" noProof="0" dirty="0"/>
          </a:p>
        </p:txBody>
      </p:sp>
      <p:sp>
        <p:nvSpPr>
          <p:cNvPr id="3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Where:</a:t>
            </a:r>
          </a:p>
          <a:p>
            <a:r>
              <a:rPr lang="en-GB" noProof="0" dirty="0" smtClean="0"/>
              <a:t>in show-rooms</a:t>
            </a:r>
          </a:p>
          <a:p>
            <a:r>
              <a:rPr lang="en-GB" noProof="0" dirty="0" smtClean="0"/>
              <a:t>on site</a:t>
            </a:r>
          </a:p>
          <a:p>
            <a:r>
              <a:rPr lang="en-GB" noProof="0" dirty="0" smtClean="0"/>
              <a:t>When:</a:t>
            </a:r>
          </a:p>
          <a:p>
            <a:pPr lvl="1"/>
            <a:r>
              <a:rPr lang="en-GB" noProof="0" dirty="0" smtClean="0"/>
              <a:t>also at night</a:t>
            </a:r>
          </a:p>
          <a:p>
            <a:pPr lvl="1"/>
            <a:r>
              <a:rPr lang="en-GB" noProof="0" dirty="0" smtClean="0"/>
              <a:t>also at weekends</a:t>
            </a:r>
          </a:p>
          <a:p>
            <a:r>
              <a:rPr lang="en-GB" noProof="0" dirty="0" smtClean="0"/>
              <a:t>How:</a:t>
            </a:r>
          </a:p>
          <a:p>
            <a:pPr lvl="1"/>
            <a:r>
              <a:rPr lang="en-GB" noProof="0" dirty="0" smtClean="0"/>
              <a:t>By top </a:t>
            </a:r>
            <a:r>
              <a:rPr lang="en-GB" noProof="0" dirty="0" smtClean="0"/>
              <a:t>technicians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498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Products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Safety doors</a:t>
            </a:r>
          </a:p>
          <a:p>
            <a:r>
              <a:rPr lang="en-GB" noProof="0" dirty="0" smtClean="0"/>
              <a:t>Alarm systems</a:t>
            </a:r>
          </a:p>
          <a:p>
            <a:r>
              <a:rPr lang="en-GB" noProof="0" dirty="0" smtClean="0"/>
              <a:t>Video surveillance</a:t>
            </a:r>
          </a:p>
          <a:p>
            <a:pPr lvl="1"/>
            <a:r>
              <a:rPr lang="en-GB" noProof="0" dirty="0" smtClean="0"/>
              <a:t>Intercoms</a:t>
            </a:r>
          </a:p>
          <a:p>
            <a:pPr lvl="1"/>
            <a:r>
              <a:rPr lang="en-GB" noProof="0" dirty="0" smtClean="0"/>
              <a:t>Cameras</a:t>
            </a:r>
          </a:p>
          <a:p>
            <a:r>
              <a:rPr lang="en-GB" noProof="0" dirty="0" smtClean="0"/>
              <a:t>Vaults</a:t>
            </a:r>
            <a:endParaRPr lang="en-GB" noProof="0" dirty="0"/>
          </a:p>
        </p:txBody>
      </p:sp>
      <p:pic>
        <p:nvPicPr>
          <p:cNvPr id="4" name="Grafik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55200" y="1483200"/>
            <a:ext cx="1626365" cy="160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510800"/>
            <a:ext cx="2023200" cy="202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000" y="3672000"/>
            <a:ext cx="1409184" cy="1677600"/>
          </a:xfrm>
          <a:prstGeom prst="rect">
            <a:avLst/>
          </a:prstGeom>
        </p:spPr>
      </p:pic>
      <p:pic>
        <p:nvPicPr>
          <p:cNvPr id="5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000" y="2494800"/>
            <a:ext cx="1425704" cy="14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Customer service</a:t>
            </a:r>
            <a:endParaRPr lang="en-GB" dirty="0"/>
          </a:p>
        </p:txBody>
      </p:sp>
      <p:sp>
        <p:nvSpPr>
          <p:cNvPr id="3" name="Inhaltsplatzhalter 8"/>
          <p:cNvSpPr>
            <a:spLocks noGrp="1"/>
          </p:cNvSpPr>
          <p:nvPr>
            <p:ph idx="1"/>
          </p:nvPr>
        </p:nvSpPr>
        <p:spPr>
          <a:xfrm>
            <a:off x="508001" y="2507378"/>
            <a:ext cx="6447501" cy="2910580"/>
          </a:xfrm>
        </p:spPr>
        <p:txBody>
          <a:bodyPr/>
          <a:lstStyle/>
          <a:p>
            <a:r>
              <a:rPr lang="en-GB" dirty="0" smtClean="0"/>
              <a:t>In-house service</a:t>
            </a:r>
          </a:p>
          <a:p>
            <a:r>
              <a:rPr lang="en-GB" dirty="0" smtClean="0"/>
              <a:t>5-year warranty</a:t>
            </a:r>
            <a:endParaRPr lang="en-GB" dirty="0"/>
          </a:p>
        </p:txBody>
      </p:sp>
      <p:sp>
        <p:nvSpPr>
          <p:cNvPr id="4" name="Abgerundetes Rechteck 11"/>
          <p:cNvSpPr/>
          <p:nvPr/>
        </p:nvSpPr>
        <p:spPr>
          <a:xfrm>
            <a:off x="3780000" y="4258800"/>
            <a:ext cx="1368000" cy="540000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/>
              <a:t>fast</a:t>
            </a:r>
            <a:endParaRPr lang="en-GB" b="1" dirty="0"/>
          </a:p>
        </p:txBody>
      </p:sp>
      <p:sp>
        <p:nvSpPr>
          <p:cNvPr id="5" name="Abgerundetes Rechteck 13"/>
          <p:cNvSpPr/>
          <p:nvPr/>
        </p:nvSpPr>
        <p:spPr>
          <a:xfrm>
            <a:off x="5436000" y="3934800"/>
            <a:ext cx="1440000" cy="540000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competent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Abgerundetes Rechteck 14"/>
          <p:cNvSpPr/>
          <p:nvPr/>
        </p:nvSpPr>
        <p:spPr>
          <a:xfrm>
            <a:off x="7020000" y="4680000"/>
            <a:ext cx="1548000" cy="540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inexpensive</a:t>
            </a:r>
          </a:p>
        </p:txBody>
      </p:sp>
      <p:sp>
        <p:nvSpPr>
          <p:cNvPr id="7" name="Abgerundetes Rechteck 4"/>
          <p:cNvSpPr/>
          <p:nvPr/>
        </p:nvSpPr>
        <p:spPr>
          <a:xfrm>
            <a:off x="828000" y="4680000"/>
            <a:ext cx="1368000" cy="540000"/>
          </a:xfrm>
          <a:prstGeom prst="roundRect">
            <a:avLst/>
          </a:prstGeom>
          <a:solidFill>
            <a:srgbClr val="74A510"/>
          </a:solidFill>
          <a:ln>
            <a:solidFill>
              <a:schemeClr val="accent1">
                <a:lumMod val="75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654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safe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Offices</a:t>
            </a:r>
            <a:endParaRPr lang="en-GB" noProof="0" dirty="0"/>
          </a:p>
        </p:txBody>
      </p:sp>
      <p:sp>
        <p:nvSpPr>
          <p:cNvPr id="3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 smtClean="0"/>
              <a:t>Headquarters in Zurich</a:t>
            </a:r>
          </a:p>
          <a:p>
            <a:r>
              <a:rPr lang="en-GB" noProof="0" dirty="0" smtClean="0"/>
              <a:t>Offices in:</a:t>
            </a:r>
          </a:p>
          <a:p>
            <a:pPr lvl="1"/>
            <a:r>
              <a:rPr lang="de-AT" dirty="0" smtClean="0"/>
              <a:t>Vienna</a:t>
            </a:r>
            <a:endParaRPr lang="en-GB" noProof="0" dirty="0" smtClean="0"/>
          </a:p>
          <a:p>
            <a:pPr lvl="1"/>
            <a:r>
              <a:rPr lang="de-AT" dirty="0" smtClean="0"/>
              <a:t>Berlin</a:t>
            </a:r>
            <a:endParaRPr lang="en-GB" noProof="0" dirty="0" smtClean="0"/>
          </a:p>
          <a:p>
            <a:pPr lvl="1"/>
            <a:r>
              <a:rPr lang="de-AT" noProof="0" dirty="0" smtClean="0"/>
              <a:t>Bern</a:t>
            </a:r>
            <a:endParaRPr lang="en-GB" noProof="0" dirty="0" smtClean="0"/>
          </a:p>
          <a:p>
            <a:r>
              <a:rPr lang="en-GB" noProof="0" dirty="0" smtClean="0"/>
              <a:t>Planned in:</a:t>
            </a:r>
          </a:p>
          <a:p>
            <a:pPr lvl="1"/>
            <a:r>
              <a:rPr lang="en-GB" noProof="0" dirty="0" smtClean="0"/>
              <a:t>Salzburg</a:t>
            </a:r>
          </a:p>
          <a:p>
            <a:pPr lvl="1"/>
            <a:r>
              <a:rPr lang="en-GB" noProof="0" dirty="0" err="1" smtClean="0"/>
              <a:t>Mailand</a:t>
            </a:r>
            <a:endParaRPr lang="en-GB" noProof="0" dirty="0"/>
          </a:p>
        </p:txBody>
      </p:sp>
      <p:sp>
        <p:nvSpPr>
          <p:cNvPr id="4" name="Pfeil nach rechts 13"/>
          <p:cNvSpPr/>
          <p:nvPr/>
        </p:nvSpPr>
        <p:spPr>
          <a:xfrm>
            <a:off x="5580000" y="2062800"/>
            <a:ext cx="2016000" cy="10080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50" dirty="0">
                <a:solidFill>
                  <a:schemeClr val="tx1">
                    <a:alpha val="98000"/>
                  </a:schemeClr>
                </a:solidFill>
              </a:rPr>
              <a:t>Contact data</a:t>
            </a:r>
            <a:endParaRPr lang="en-GB" sz="1350" dirty="0">
              <a:solidFill>
                <a:schemeClr val="tx1">
                  <a:alpha val="98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40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Management</a:t>
            </a:r>
            <a:endParaRPr lang="en-GB" noProof="0" dirty="0"/>
          </a:p>
        </p:txBody>
      </p:sp>
      <p:graphicFrame>
        <p:nvGraphicFramePr>
          <p:cNvPr id="4" name="Inhaltsplatzhalt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791534"/>
              </p:ext>
            </p:extLst>
          </p:nvPr>
        </p:nvGraphicFramePr>
        <p:xfrm>
          <a:off x="508397" y="2477691"/>
          <a:ext cx="6447234" cy="2911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058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Turnover</a:t>
            </a:r>
            <a:endParaRPr lang="en-GB" noProof="0" dirty="0"/>
          </a:p>
        </p:txBody>
      </p:sp>
      <p:graphicFrame>
        <p:nvGraphicFramePr>
          <p:cNvPr id="11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88738"/>
              </p:ext>
            </p:extLst>
          </p:nvPr>
        </p:nvGraphicFramePr>
        <p:xfrm>
          <a:off x="1044000" y="2325600"/>
          <a:ext cx="6778800" cy="35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632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Customers</a:t>
            </a:r>
            <a:endParaRPr lang="en-GB" noProof="0" dirty="0"/>
          </a:p>
        </p:txBody>
      </p:sp>
      <p:sp>
        <p:nvSpPr>
          <p:cNvPr id="3" name="Inhaltsplatzhalt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954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 smtClean="0"/>
              <a:t>Employees</a:t>
            </a:r>
            <a:endParaRPr lang="en-GB" noProof="0" dirty="0"/>
          </a:p>
        </p:txBody>
      </p:sp>
      <p:graphicFrame>
        <p:nvGraphicFramePr>
          <p:cNvPr id="5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672729"/>
              </p:ext>
            </p:extLst>
          </p:nvPr>
        </p:nvGraphicFramePr>
        <p:xfrm>
          <a:off x="2045367" y="2302594"/>
          <a:ext cx="4521600" cy="270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0800"/>
                <a:gridCol w="2260800"/>
              </a:tblGrid>
              <a:tr h="541372"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 smtClean="0"/>
                        <a:t>Office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 smtClean="0"/>
                        <a:t>Assembly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</a:tr>
              <a:tr h="541372">
                <a:tc>
                  <a:txBody>
                    <a:bodyPr/>
                    <a:lstStyle/>
                    <a:p>
                      <a:pPr algn="l"/>
                      <a:r>
                        <a:rPr lang="en-GB" sz="1400" noProof="0" dirty="0" smtClean="0"/>
                        <a:t>Zurich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 smtClean="0"/>
                        <a:t>21</a:t>
                      </a:r>
                      <a:endParaRPr lang="en-GB" sz="1400" noProof="0" dirty="0" smtClean="0"/>
                    </a:p>
                  </a:txBody>
                  <a:tcPr marL="68580" marR="68580" marT="34290" marB="34290" anchor="ctr"/>
                </a:tc>
              </a:tr>
              <a:tr h="541372">
                <a:tc>
                  <a:txBody>
                    <a:bodyPr/>
                    <a:lstStyle/>
                    <a:p>
                      <a:pPr algn="l"/>
                      <a:r>
                        <a:rPr lang="de-AT" sz="1400" noProof="0" dirty="0" smtClean="0"/>
                        <a:t>Vienna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 smtClean="0"/>
                        <a:t>15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</a:tr>
              <a:tr h="541372">
                <a:tc>
                  <a:txBody>
                    <a:bodyPr/>
                    <a:lstStyle/>
                    <a:p>
                      <a:pPr algn="l"/>
                      <a:r>
                        <a:rPr lang="de-AT" sz="1400" noProof="0" dirty="0" smtClean="0"/>
                        <a:t>Berlin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 smtClean="0"/>
                        <a:t>12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</a:tr>
              <a:tr h="541372">
                <a:tc>
                  <a:txBody>
                    <a:bodyPr/>
                    <a:lstStyle/>
                    <a:p>
                      <a:pPr algn="l"/>
                      <a:r>
                        <a:rPr lang="de-AT" sz="1400" noProof="0" dirty="0" smtClean="0"/>
                        <a:t>Bern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400" noProof="0" dirty="0" smtClean="0"/>
                        <a:t>9</a:t>
                      </a:r>
                      <a:endParaRPr lang="en-GB" sz="1400" noProof="0" dirty="0"/>
                    </a:p>
                  </a:txBody>
                  <a:tcPr marL="68580" marR="68580" marT="34290" marB="3429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255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B5147569CBDCDA4A888BDCAD5722232F" ma:contentTypeVersion="6" ma:contentTypeDescription="Új dokumentum létrehozása." ma:contentTypeScope="" ma:versionID="b77de0d8bc3b4563e2ffd3082ebddc79">
  <xsd:schema xmlns:xsd="http://www.w3.org/2001/XMLSchema" xmlns:xs="http://www.w3.org/2001/XMLSchema" xmlns:p="http://schemas.microsoft.com/office/2006/metadata/properties" xmlns:ns2="854018d9-9f8a-479a-8a36-ca1c2a5e6e6e" targetNamespace="http://schemas.microsoft.com/office/2006/metadata/properties" ma:root="true" ma:fieldsID="5a259832bd2e6946f79dbdb6d3e706f0" ns2:_="">
    <xsd:import namespace="854018d9-9f8a-479a-8a36-ca1c2a5e6e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018d9-9f8a-479a-8a36-ca1c2a5e6e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8ABC7-C5EF-4EF6-B3CB-6B3C37B9B6E9}"/>
</file>

<file path=customXml/itemProps2.xml><?xml version="1.0" encoding="utf-8"?>
<ds:datastoreItem xmlns:ds="http://schemas.openxmlformats.org/officeDocument/2006/customXml" ds:itemID="{62DD2BE0-D5ED-4C7C-9CAA-88743C9B9BB5}"/>
</file>

<file path=customXml/itemProps3.xml><?xml version="1.0" encoding="utf-8"?>
<ds:datastoreItem xmlns:ds="http://schemas.openxmlformats.org/officeDocument/2006/customXml" ds:itemID="{FEAB04E8-240A-4152-9C2E-9ED139032560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92</Words>
  <Application>Microsoft Office PowerPoint</Application>
  <PresentationFormat>On-screen Show (4:3)</PresentationFormat>
  <Paragraphs>61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YourSafety</vt:lpstr>
      <vt:lpstr>Information</vt:lpstr>
      <vt:lpstr>Products</vt:lpstr>
      <vt:lpstr>Customer service</vt:lpstr>
      <vt:lpstr>Offices</vt:lpstr>
      <vt:lpstr>Management</vt:lpstr>
      <vt:lpstr>Turnover</vt:lpstr>
      <vt:lpstr>Customers</vt:lpstr>
      <vt:lpstr>Employees</vt:lpstr>
      <vt:lpstr>Contact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YourSafety</dc:title>
  <dc:creator>meier@ocg.at</dc:creator>
  <cp:lastModifiedBy>meier@ocg.at</cp:lastModifiedBy>
  <cp:revision>18</cp:revision>
  <dcterms:created xsi:type="dcterms:W3CDTF">2013-09-02T11:29:58Z</dcterms:created>
  <dcterms:modified xsi:type="dcterms:W3CDTF">2014-02-06T10:03:30Z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0x010100B5147569CBDCDA4A888BDCAD5722232F</vt:lpwstr>
  </property>
</Properties>
</file>