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4777B-75B7-442C-AA7A-C80F1305FC82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AC83-19BB-497D-ACA5-55EB0048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AC83-19BB-497D-ACA5-55EB00482A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35582"/>
            <a:ext cx="6858000" cy="112221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CF26-244D-408E-80AB-95290B5CF1FE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B2AE-E30A-47EE-8076-090512D7681B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6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1C4A-CD43-4141-AAA6-A6F01A3D2308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marL="342900" lvl="0" indent="-342900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smtClean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ct val="20000"/>
              </a:spcBef>
              <a:buChar char="–"/>
            </a:pPr>
            <a:r>
              <a:rPr lang="en-US" smtClean="0"/>
              <a:t>Fourth level</a:t>
            </a:r>
          </a:p>
          <a:p>
            <a:pPr lvl="4">
              <a:spcBef>
                <a:spcPct val="20000"/>
              </a:spcBef>
              <a:buChar char="»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E5D-D5D0-4FC6-9C07-874BB95790C5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12D1-4FA2-427B-8A38-A33B7E182582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04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E97-7EF4-4F06-840F-CE989F0A29A8}" type="datetime1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F544-2D25-47F5-B1E6-2A7050405118}" type="datetime1">
              <a:rPr lang="en-GB" smtClean="0"/>
              <a:t>06/02/2014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68D3-0356-437C-B5AA-86099162AE63}" type="datetime1">
              <a:rPr lang="en-GB" smtClean="0"/>
              <a:t>06/02/2014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5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98D3-750D-4DD3-9B3E-1E4FFE5ECC7B}" type="datetime1">
              <a:rPr lang="en-GB" smtClean="0"/>
              <a:t>06/02/2014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ABD7-2A44-4008-BC59-7A680FDC9F63}" type="datetime1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1071-06D0-4DA0-865A-5D135922D239}" type="datetime1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smtClean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ct val="20000"/>
              </a:spcBef>
              <a:buChar char="–"/>
            </a:pPr>
            <a:r>
              <a:rPr lang="en-US" smtClean="0"/>
              <a:t>Fourth level</a:t>
            </a:r>
          </a:p>
          <a:p>
            <a:pPr lvl="4">
              <a:spcBef>
                <a:spcPct val="20000"/>
              </a:spcBef>
              <a:buChar char="»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6C7E-4003-49F0-97A5-CACC30FFD33B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ECDL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3B51-E5B2-4A92-9AB4-C2DEDF8A6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Meeting</a:t>
            </a:r>
            <a:br>
              <a:rPr lang="en-GB" dirty="0" smtClean="0"/>
            </a:br>
            <a:r>
              <a:rPr lang="en-GB" dirty="0" smtClean="0"/>
              <a:t>Information for employees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469774"/>
            <a:ext cx="6858000" cy="3308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 smtClean="0"/>
              <a:t>Date: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2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Info of the department</a:t>
            </a:r>
            <a:br>
              <a:rPr lang="en-GB" dirty="0" smtClean="0"/>
            </a:b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projects</a:t>
            </a:r>
          </a:p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5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Info of the department</a:t>
            </a:r>
            <a:br>
              <a:rPr lang="en-GB" dirty="0" smtClean="0"/>
            </a:br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Conferences</a:t>
            </a:r>
          </a:p>
          <a:p>
            <a:r>
              <a:rPr lang="en-GB" dirty="0" smtClean="0"/>
              <a:t>Working groups</a:t>
            </a:r>
          </a:p>
          <a:p>
            <a:r>
              <a:rPr lang="en-GB" dirty="0" smtClean="0"/>
              <a:t>Competitions</a:t>
            </a:r>
            <a:endParaRPr lang="en-GB" dirty="0" smtClean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5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Info of the department</a:t>
            </a:r>
            <a:br>
              <a:rPr lang="en-GB" dirty="0" smtClean="0"/>
            </a:br>
            <a:r>
              <a:rPr lang="en-GB" dirty="0" smtClean="0"/>
              <a:t>PUBLICATIONS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OCG – Journal</a:t>
            </a:r>
          </a:p>
          <a:p>
            <a:r>
              <a:rPr lang="en-GB" dirty="0" smtClean="0"/>
              <a:t>ECDL – News</a:t>
            </a:r>
          </a:p>
          <a:p>
            <a:r>
              <a:rPr lang="en-GB" dirty="0" smtClean="0"/>
              <a:t>Bookshop</a:t>
            </a:r>
            <a:endParaRPr lang="en-GB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76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Info of the department</a:t>
            </a:r>
            <a:br>
              <a:rPr lang="en-GB" dirty="0" smtClean="0"/>
            </a:br>
            <a:r>
              <a:rPr lang="en-GB" dirty="0" smtClean="0"/>
              <a:t>SALES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Customer service</a:t>
            </a:r>
          </a:p>
          <a:p>
            <a:r>
              <a:rPr lang="en-GB" dirty="0" smtClean="0"/>
              <a:t>Winning new customers</a:t>
            </a:r>
            <a:endParaRPr lang="en-GB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7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Info of the department</a:t>
            </a:r>
            <a:br>
              <a:rPr lang="en-GB" dirty="0" smtClean="0"/>
            </a:br>
            <a:r>
              <a:rPr lang="en-GB" dirty="0" smtClean="0"/>
              <a:t>TECHNICAL SUPPORT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Hardware</a:t>
            </a:r>
          </a:p>
          <a:p>
            <a:r>
              <a:rPr lang="en-GB" dirty="0" smtClean="0"/>
              <a:t>Software</a:t>
            </a:r>
          </a:p>
          <a:p>
            <a:r>
              <a:rPr lang="en-GB" dirty="0" smtClean="0"/>
              <a:t>IT-Security</a:t>
            </a:r>
            <a:endParaRPr lang="en-GB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63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MISCELLANEOUS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ECDL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85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5147569CBDCDA4A888BDCAD5722232F" ma:contentTypeVersion="6" ma:contentTypeDescription="Új dokumentum létrehozása." ma:contentTypeScope="" ma:versionID="b77de0d8bc3b4563e2ffd3082ebddc79">
  <xsd:schema xmlns:xsd="http://www.w3.org/2001/XMLSchema" xmlns:xs="http://www.w3.org/2001/XMLSchema" xmlns:p="http://schemas.microsoft.com/office/2006/metadata/properties" xmlns:ns2="854018d9-9f8a-479a-8a36-ca1c2a5e6e6e" targetNamespace="http://schemas.microsoft.com/office/2006/metadata/properties" ma:root="true" ma:fieldsID="5a259832bd2e6946f79dbdb6d3e706f0" ns2:_="">
    <xsd:import namespace="854018d9-9f8a-479a-8a36-ca1c2a5e6e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018d9-9f8a-479a-8a36-ca1c2a5e6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3F0B65-F6D6-4385-BE3D-F4514ED0C4C1}"/>
</file>

<file path=customXml/itemProps2.xml><?xml version="1.0" encoding="utf-8"?>
<ds:datastoreItem xmlns:ds="http://schemas.openxmlformats.org/officeDocument/2006/customXml" ds:itemID="{39665421-C8F5-407E-9CFF-FC2733863700}"/>
</file>

<file path=customXml/itemProps3.xml><?xml version="1.0" encoding="utf-8"?>
<ds:datastoreItem xmlns:ds="http://schemas.openxmlformats.org/officeDocument/2006/customXml" ds:itemID="{E2522563-9096-4389-802A-B386A4F2F17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Meeting Information for employees</vt:lpstr>
      <vt:lpstr>Info of the department DEVELOPMENT</vt:lpstr>
      <vt:lpstr>Info of the department EVENTS</vt:lpstr>
      <vt:lpstr>Info of the department PUBLICATIONS</vt:lpstr>
      <vt:lpstr>Info of the department SALES</vt:lpstr>
      <vt:lpstr>Info of the department TECHNICAL SUPPORT</vt:lpstr>
      <vt:lpstr>MISCELLANEOUS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OCG – Meeting Information for employees</dc:title>
  <dc:creator>meier@ocg.at</dc:creator>
  <cp:lastModifiedBy>meier@ocg.at</cp:lastModifiedBy>
  <cp:revision>4</cp:revision>
  <dcterms:created xsi:type="dcterms:W3CDTF">2013-09-02T12:50:47Z</dcterms:created>
  <dcterms:modified xsi:type="dcterms:W3CDTF">2014-02-06T11:59:41Z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0x010100B5147569CBDCDA4A888BDCAD5722232F</vt:lpwstr>
  </property>
</Properties>
</file>