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5" autoAdjust="0"/>
    <p:restoredTop sz="94660" autoAdjust="0"/>
  </p:normalViewPr>
  <p:slideViewPr>
    <p:cSldViewPr snapToGrid="0">
      <p:cViewPr varScale="1">
        <p:scale>
          <a:sx n="97" d="100"/>
          <a:sy n="97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197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E1B4F-FAE0-416C-AA78-E9A20E32E56A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F3545-A363-4183-9B44-33B45F4230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617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8248A-14A9-4F58-ACA1-F4D9351E0474}" type="datetimeFigureOut">
              <a:rPr lang="en-GB" smtClean="0"/>
              <a:t>24/03/2014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6E013-B41F-4532-B0E2-F4E62349446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34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6E013-B41F-4532-B0E2-F4E62349446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50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9DDE-FAB7-4EAA-BF09-49E4122DE169}" type="datetimeFigureOut">
              <a:rPr lang="en-GB" smtClean="0"/>
              <a:t>24/03/2014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8D57-1E77-4171-80C6-F62C48439A4B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120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9DDE-FAB7-4EAA-BF09-49E4122DE169}" type="datetimeFigureOut">
              <a:rPr lang="en-GB" smtClean="0"/>
              <a:t>24/03/2014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8D57-1E77-4171-80C6-F62C48439A4B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91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9DDE-FAB7-4EAA-BF09-49E4122DE169}" type="datetimeFigureOut">
              <a:rPr lang="en-GB" smtClean="0"/>
              <a:t>24/03/2014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8D57-1E77-4171-80C6-F62C48439A4B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349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9DDE-FAB7-4EAA-BF09-49E4122DE169}" type="datetimeFigureOut">
              <a:rPr lang="en-GB" smtClean="0"/>
              <a:t>24/03/2014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8D57-1E77-4171-80C6-F62C48439A4B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06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9DDE-FAB7-4EAA-BF09-49E4122DE169}" type="datetimeFigureOut">
              <a:rPr lang="en-GB" smtClean="0"/>
              <a:t>24/03/2014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8D57-1E77-4171-80C6-F62C48439A4B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64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9DDE-FAB7-4EAA-BF09-49E4122DE169}" type="datetimeFigureOut">
              <a:rPr lang="en-GB" smtClean="0"/>
              <a:t>24/03/2014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8D57-1E77-4171-80C6-F62C48439A4B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550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9DDE-FAB7-4EAA-BF09-49E4122DE169}" type="datetimeFigureOut">
              <a:rPr lang="en-GB" smtClean="0"/>
              <a:t>24/03/2014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8D57-1E77-4171-80C6-F62C48439A4B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152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9DDE-FAB7-4EAA-BF09-49E4122DE169}" type="datetimeFigureOut">
              <a:rPr lang="en-GB" smtClean="0"/>
              <a:t>24/03/2014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8D57-1E77-4171-80C6-F62C48439A4B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36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9DDE-FAB7-4EAA-BF09-49E4122DE169}" type="datetimeFigureOut">
              <a:rPr lang="en-GB" smtClean="0"/>
              <a:t>24/03/2014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8D57-1E77-4171-80C6-F62C48439A4B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81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9DDE-FAB7-4EAA-BF09-49E4122DE169}" type="datetimeFigureOut">
              <a:rPr lang="en-GB" smtClean="0"/>
              <a:t>24/03/2014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8D57-1E77-4171-80C6-F62C48439A4B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195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9DDE-FAB7-4EAA-BF09-49E4122DE169}" type="datetimeFigureOut">
              <a:rPr lang="en-GB" smtClean="0"/>
              <a:t>24/03/2014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A8D57-1E77-4171-80C6-F62C48439A4B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596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99DDE-FAB7-4EAA-BF09-49E4122DE169}" type="datetimeFigureOut">
              <a:rPr lang="en-GB" smtClean="0"/>
              <a:t>24/03/2014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A8D57-1E77-4171-80C6-F62C48439A4B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71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1:</a:t>
            </a:r>
            <a:endParaRPr lang="en-GB" dirty="0"/>
          </a:p>
        </p:txBody>
      </p:sp>
      <p:sp>
        <p:nvSpPr>
          <p:cNvPr id="5" name="Rectangl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dirty="0" smtClean="0"/>
              <a:t>Which one of the following tasks can you carry out with the task bar?</a:t>
            </a:r>
          </a:p>
          <a:p>
            <a:pPr marL="0" indent="0">
              <a:buNone/>
            </a:pPr>
            <a:endParaRPr lang="en-GB" sz="2600" dirty="0" smtClean="0"/>
          </a:p>
          <a:p>
            <a:pPr marL="0" indent="0">
              <a:buNone/>
            </a:pPr>
            <a:r>
              <a:rPr lang="en-GB" sz="2600" dirty="0" smtClean="0"/>
              <a:t>A	Switch between open presentations</a:t>
            </a:r>
          </a:p>
          <a:p>
            <a:pPr marL="0" indent="0">
              <a:buNone/>
            </a:pPr>
            <a:r>
              <a:rPr lang="en-GB" sz="2600" dirty="0" smtClean="0"/>
              <a:t>B	Start the slide show</a:t>
            </a:r>
          </a:p>
          <a:p>
            <a:pPr marL="0" indent="0">
              <a:buNone/>
            </a:pPr>
            <a:r>
              <a:rPr lang="en-GB" sz="2600" dirty="0" smtClean="0"/>
              <a:t>C	Go to a particular slide</a:t>
            </a:r>
          </a:p>
          <a:p>
            <a:pPr marL="0" indent="0">
              <a:buNone/>
            </a:pPr>
            <a:r>
              <a:rPr lang="en-GB" sz="2600" dirty="0" smtClean="0"/>
              <a:t>D	Change between different views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GB" sz="2600" dirty="0">
                <a:solidFill>
                  <a:srgbClr val="0070C0"/>
                </a:solidFill>
              </a:rPr>
              <a:t>The letter of the correct answer (A, B, C or D) is</a:t>
            </a:r>
            <a:r>
              <a:rPr lang="en-GB" sz="2600" dirty="0" smtClean="0">
                <a:solidFill>
                  <a:srgbClr val="0070C0"/>
                </a:solidFill>
              </a:rPr>
              <a:t>: </a:t>
            </a:r>
            <a:endParaRPr lang="en-GB" sz="2600" dirty="0">
              <a:solidFill>
                <a:srgbClr val="0070C0"/>
              </a:solidFill>
            </a:endParaRPr>
          </a:p>
          <a:p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74152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2:</a:t>
            </a:r>
            <a:endParaRPr lang="en-GB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Which one of the following is the ZOOM-function used for?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	Change width and height of a graphical image</a:t>
            </a:r>
          </a:p>
          <a:p>
            <a:pPr marL="0" indent="0">
              <a:buNone/>
            </a:pPr>
            <a:r>
              <a:rPr lang="en-GB" dirty="0" smtClean="0"/>
              <a:t>B	Make font size larger or smaller</a:t>
            </a:r>
          </a:p>
          <a:p>
            <a:pPr marL="0" indent="0">
              <a:buNone/>
            </a:pPr>
            <a:r>
              <a:rPr lang="en-GB" dirty="0" smtClean="0"/>
              <a:t>C	</a:t>
            </a:r>
            <a:r>
              <a:rPr lang="en-GB" dirty="0" smtClean="0"/>
              <a:t>Show </a:t>
            </a:r>
            <a:r>
              <a:rPr lang="en-GB" dirty="0"/>
              <a:t>slide larger or smaller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	Show or hide notes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GB" dirty="0" smtClean="0">
                <a:solidFill>
                  <a:srgbClr val="0070C0"/>
                </a:solidFill>
              </a:rPr>
              <a:t>The letter of the correct answer (A, B, C or D) is: 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6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3:</a:t>
            </a:r>
            <a:endParaRPr lang="en-GB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Which one of the following views can you find in PowerPoint?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	Draft view</a:t>
            </a:r>
          </a:p>
          <a:p>
            <a:pPr marL="0" indent="0">
              <a:buNone/>
            </a:pPr>
            <a:r>
              <a:rPr lang="en-GB" dirty="0" smtClean="0"/>
              <a:t>B	Slide Sorter</a:t>
            </a:r>
          </a:p>
          <a:p>
            <a:pPr marL="0" indent="0">
              <a:buNone/>
            </a:pPr>
            <a:r>
              <a:rPr lang="en-GB" dirty="0" smtClean="0"/>
              <a:t>C	Data sheet view</a:t>
            </a:r>
          </a:p>
          <a:p>
            <a:pPr marL="0" indent="0">
              <a:buNone/>
            </a:pPr>
            <a:r>
              <a:rPr lang="en-GB" dirty="0" smtClean="0"/>
              <a:t>D	Slide animation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GB" dirty="0" smtClean="0">
                <a:solidFill>
                  <a:srgbClr val="0070C0"/>
                </a:solidFill>
              </a:rPr>
              <a:t>The letter of the correct answer (A, B, C or D) is: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10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4:</a:t>
            </a:r>
            <a:endParaRPr lang="en-GB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Which one of the following features should be different on the individual slides of a presentation?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	The design</a:t>
            </a:r>
          </a:p>
          <a:p>
            <a:pPr marL="0" indent="0">
              <a:buNone/>
            </a:pPr>
            <a:r>
              <a:rPr lang="en-GB" dirty="0" smtClean="0"/>
              <a:t>B	The font type</a:t>
            </a:r>
          </a:p>
          <a:p>
            <a:pPr marL="0" indent="0">
              <a:buNone/>
            </a:pPr>
            <a:r>
              <a:rPr lang="en-GB" dirty="0" smtClean="0"/>
              <a:t>C	The slide transition</a:t>
            </a:r>
          </a:p>
          <a:p>
            <a:pPr marL="0" indent="0">
              <a:buNone/>
            </a:pPr>
            <a:r>
              <a:rPr lang="en-GB" dirty="0" smtClean="0"/>
              <a:t>D	The slide titles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GB" dirty="0" smtClean="0">
                <a:solidFill>
                  <a:srgbClr val="0070C0"/>
                </a:solidFill>
              </a:rPr>
              <a:t>The letter of the correct answer (A, B, C or D) is: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64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5:</a:t>
            </a:r>
            <a:endParaRPr lang="en-GB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Which one of the following guidelines reflects good practice for text on slides?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	Use continuous text with complete sentences</a:t>
            </a:r>
          </a:p>
          <a:p>
            <a:pPr marL="0" indent="0">
              <a:buNone/>
            </a:pPr>
            <a:r>
              <a:rPr lang="en-GB" dirty="0" smtClean="0"/>
              <a:t>B	Use concise lists</a:t>
            </a:r>
          </a:p>
          <a:p>
            <a:pPr marL="0" indent="0">
              <a:buNone/>
            </a:pPr>
            <a:r>
              <a:rPr lang="en-GB" dirty="0" smtClean="0"/>
              <a:t>C	Apply different colour format to each line</a:t>
            </a:r>
          </a:p>
          <a:p>
            <a:pPr marL="0" indent="0">
              <a:buNone/>
            </a:pPr>
            <a:r>
              <a:rPr lang="en-GB" dirty="0" smtClean="0"/>
              <a:t>D	Give information in great detail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GB" dirty="0" smtClean="0">
                <a:solidFill>
                  <a:srgbClr val="0070C0"/>
                </a:solidFill>
              </a:rPr>
              <a:t>The letter of the correct answer (A, B, C or D) is: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603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6:</a:t>
            </a:r>
            <a:endParaRPr lang="en-GB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Which one of the following do you print for the audience?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	Notes pages</a:t>
            </a:r>
          </a:p>
          <a:p>
            <a:pPr marL="0" indent="0">
              <a:buNone/>
            </a:pPr>
            <a:r>
              <a:rPr lang="en-GB" dirty="0" smtClean="0"/>
              <a:t>B	Outline</a:t>
            </a:r>
          </a:p>
          <a:p>
            <a:pPr marL="0" indent="0">
              <a:buNone/>
            </a:pPr>
            <a:r>
              <a:rPr lang="en-GB" dirty="0" smtClean="0"/>
              <a:t>C</a:t>
            </a:r>
            <a:r>
              <a:rPr lang="en-GB" smtClean="0"/>
              <a:t>	Hand-outs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	Presentation pages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GB" dirty="0" smtClean="0">
                <a:solidFill>
                  <a:srgbClr val="0070C0"/>
                </a:solidFill>
              </a:rPr>
              <a:t>The letter of the correct answer (A, B, C or D) is: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496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7:</a:t>
            </a:r>
            <a:endParaRPr lang="en-GB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 smtClean="0"/>
              <a:t>Which one of the following statements about the presentation of a slide show is true?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	It must be started always with the first slide.</a:t>
            </a:r>
          </a:p>
          <a:p>
            <a:pPr marL="0" indent="0">
              <a:buNone/>
            </a:pPr>
            <a:r>
              <a:rPr lang="en-GB" dirty="0" smtClean="0"/>
              <a:t>B	It always switches automatically to the following slide.</a:t>
            </a:r>
          </a:p>
          <a:p>
            <a:pPr marL="0" indent="0">
              <a:buNone/>
            </a:pPr>
            <a:r>
              <a:rPr lang="en-GB" dirty="0" smtClean="0"/>
              <a:t>C	A running presentation cannot be stopped.</a:t>
            </a:r>
          </a:p>
          <a:p>
            <a:pPr marL="895350" indent="-895350">
              <a:buNone/>
            </a:pPr>
            <a:r>
              <a:rPr lang="en-GB" dirty="0" smtClean="0"/>
              <a:t>D	It is possible to switch to any slide using the mouse or the keyboard.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GB" dirty="0">
                <a:solidFill>
                  <a:srgbClr val="0070C0"/>
                </a:solidFill>
              </a:rPr>
              <a:t>The letter of the correct answer (A, B, C or D) is</a:t>
            </a:r>
            <a:r>
              <a:rPr lang="en-GB" dirty="0" smtClean="0">
                <a:solidFill>
                  <a:srgbClr val="0070C0"/>
                </a:solidFill>
              </a:rPr>
              <a:t>: 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023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8:</a:t>
            </a:r>
            <a:endParaRPr lang="en-GB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Which one of the following keys is used to start the online help of PowerPoint?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	F1</a:t>
            </a:r>
          </a:p>
          <a:p>
            <a:pPr marL="0" indent="0">
              <a:buNone/>
            </a:pPr>
            <a:r>
              <a:rPr lang="en-GB" dirty="0" smtClean="0"/>
              <a:t>B	F5</a:t>
            </a:r>
          </a:p>
          <a:p>
            <a:pPr marL="0" indent="0">
              <a:buNone/>
            </a:pPr>
            <a:r>
              <a:rPr lang="en-GB" dirty="0" smtClean="0"/>
              <a:t>C	Shift+F6</a:t>
            </a:r>
          </a:p>
          <a:p>
            <a:pPr marL="0" indent="0">
              <a:buNone/>
            </a:pPr>
            <a:r>
              <a:rPr lang="en-GB" dirty="0" smtClean="0"/>
              <a:t>D	Shift+0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GB" dirty="0" smtClean="0">
                <a:solidFill>
                  <a:srgbClr val="0070C0"/>
                </a:solidFill>
              </a:rPr>
              <a:t>The </a:t>
            </a:r>
            <a:r>
              <a:rPr lang="en-GB" dirty="0">
                <a:solidFill>
                  <a:srgbClr val="0070C0"/>
                </a:solidFill>
              </a:rPr>
              <a:t>letter of the correct answer (A, B, C or D) is</a:t>
            </a:r>
            <a:r>
              <a:rPr lang="en-GB" dirty="0" smtClean="0">
                <a:solidFill>
                  <a:srgbClr val="0070C0"/>
                </a:solidFill>
              </a:rPr>
              <a:t>: 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78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B5147569CBDCDA4A888BDCAD5722232F" ma:contentTypeVersion="6" ma:contentTypeDescription="Új dokumentum létrehozása." ma:contentTypeScope="" ma:versionID="b77de0d8bc3b4563e2ffd3082ebddc79">
  <xsd:schema xmlns:xsd="http://www.w3.org/2001/XMLSchema" xmlns:xs="http://www.w3.org/2001/XMLSchema" xmlns:p="http://schemas.microsoft.com/office/2006/metadata/properties" xmlns:ns2="854018d9-9f8a-479a-8a36-ca1c2a5e6e6e" targetNamespace="http://schemas.microsoft.com/office/2006/metadata/properties" ma:root="true" ma:fieldsID="5a259832bd2e6946f79dbdb6d3e706f0" ns2:_="">
    <xsd:import namespace="854018d9-9f8a-479a-8a36-ca1c2a5e6e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4018d9-9f8a-479a-8a36-ca1c2a5e6e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11BD83-FB96-43E0-9668-55626122670D}"/>
</file>

<file path=customXml/itemProps2.xml><?xml version="1.0" encoding="utf-8"?>
<ds:datastoreItem xmlns:ds="http://schemas.openxmlformats.org/officeDocument/2006/customXml" ds:itemID="{BCA4AA3C-194F-4B10-80D5-D42FA1D95C87}"/>
</file>

<file path=customXml/itemProps3.xml><?xml version="1.0" encoding="utf-8"?>
<ds:datastoreItem xmlns:ds="http://schemas.openxmlformats.org/officeDocument/2006/customXml" ds:itemID="{73738BF5-2E44-4A9E-A5CE-7D5B3377D17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146</Words>
  <Application>Microsoft Office PowerPoint</Application>
  <PresentationFormat>Bildschirmpräsentation (4:3)</PresentationFormat>
  <Paragraphs>65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 Theme</vt:lpstr>
      <vt:lpstr>Question 1:</vt:lpstr>
      <vt:lpstr>Question 2:</vt:lpstr>
      <vt:lpstr>Question 3:</vt:lpstr>
      <vt:lpstr>Question 4:</vt:lpstr>
      <vt:lpstr>Question 5:</vt:lpstr>
      <vt:lpstr>Question 6:</vt:lpstr>
      <vt:lpstr>Question 7:</vt:lpstr>
      <vt:lpstr>Question 8: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2014-03-05T23:32:48Z</dcterms:created>
  <dcterms:modified xsi:type="dcterms:W3CDTF">2014-03-24T07:31:50Z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0x010100B5147569CBDCDA4A888BDCAD5722232F</vt:lpwstr>
  </property>
</Properties>
</file>