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1.xml" ContentType="application/vnd.ms-office.chart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187" autoAdjust="0"/>
  </p:normalViewPr>
  <p:slideViewPr>
    <p:cSldViewPr snapToGrid="0">
      <p:cViewPr varScale="1">
        <p:scale>
          <a:sx n="125" d="100"/>
          <a:sy n="125" d="100"/>
        </p:scale>
        <p:origin x="9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15815293347063"/>
          <c:y val="0.1247135938417103"/>
          <c:w val="0.82041444667792218"/>
          <c:h val="0.7142628313406129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Kids</c:v>
                </c:pt>
                <c:pt idx="1">
                  <c:v>Ladies</c:v>
                </c:pt>
                <c:pt idx="2">
                  <c:v>Children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142</c:v>
                </c:pt>
                <c:pt idx="1">
                  <c:v>95</c:v>
                </c:pt>
                <c:pt idx="2">
                  <c:v>213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9901488"/>
        <c:axId val="339900312"/>
      </c:barChart>
      <c:catAx>
        <c:axId val="33990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00312"/>
        <c:crosses val="autoZero"/>
        <c:auto val="1"/>
        <c:lblAlgn val="ctr"/>
        <c:lblOffset val="100"/>
        <c:noMultiLvlLbl val="0"/>
      </c:catAx>
      <c:valAx>
        <c:axId val="339900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01488"/>
        <c:crosses val="autoZero"/>
        <c:crossBetween val="between"/>
      </c:valAx>
      <c:spPr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6160" y="1610435"/>
            <a:ext cx="7612039" cy="1899527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723331" y="1501254"/>
            <a:ext cx="0" cy="13511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723331" y="1501254"/>
            <a:ext cx="780652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1105468" y="3548420"/>
            <a:ext cx="7424383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9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88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61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1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4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12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95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6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47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69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185D3-1F49-45F5-B834-408CF73EA576}" type="datetimeFigureOut">
              <a:rPr lang="en-GB" smtClean="0"/>
              <a:t>31/12/2013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65398-FE59-4599-9E8D-B3968056E35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518615" y="313899"/>
            <a:ext cx="0" cy="135112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18615" y="313899"/>
            <a:ext cx="809312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18615" y="6250675"/>
            <a:ext cx="8188657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2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 smtClean="0"/>
              <a:t>Spring run</a:t>
            </a:r>
            <a:endParaRPr lang="en-GB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Results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371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Participants</a:t>
            </a:r>
            <a:endParaRPr lang="en-GB" noProof="0" dirty="0"/>
          </a:p>
        </p:txBody>
      </p:sp>
      <p:graphicFrame>
        <p:nvGraphicFramePr>
          <p:cNvPr id="8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78773"/>
              </p:ext>
            </p:extLst>
          </p:nvPr>
        </p:nvGraphicFramePr>
        <p:xfrm>
          <a:off x="628649" y="1705970"/>
          <a:ext cx="8010383" cy="442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328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Winners</a:t>
            </a:r>
            <a:endParaRPr lang="en-GB" noProof="0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19572"/>
              </p:ext>
            </p:extLst>
          </p:nvPr>
        </p:nvGraphicFramePr>
        <p:xfrm>
          <a:off x="628650" y="2226467"/>
          <a:ext cx="7886700" cy="3561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593549">
                <a:tc>
                  <a:txBody>
                    <a:bodyPr/>
                    <a:lstStyle/>
                    <a:p>
                      <a:pPr algn="ctr"/>
                      <a:endParaRPr lang="en-GB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bg1"/>
                          </a:solidFill>
                        </a:rPr>
                        <a:t>Ladies</a:t>
                      </a:r>
                      <a:endParaRPr lang="en-GB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>
                          <a:solidFill>
                            <a:schemeClr val="bg1"/>
                          </a:solidFill>
                        </a:rPr>
                        <a:t>Men</a:t>
                      </a:r>
                      <a:endParaRPr lang="en-GB" sz="24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93549"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10</a:t>
                      </a:r>
                      <a:r>
                        <a:rPr lang="en-GB" sz="2400" baseline="0" noProof="0" dirty="0" smtClean="0"/>
                        <a:t> </a:t>
                      </a:r>
                      <a:r>
                        <a:rPr lang="en-GB" sz="2400" noProof="0" dirty="0" smtClean="0"/>
                        <a:t>000 meters</a:t>
                      </a: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Petra Mayer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Paul </a:t>
                      </a:r>
                      <a:r>
                        <a:rPr lang="en-GB" sz="2400" noProof="0" dirty="0" err="1" smtClean="0"/>
                        <a:t>Salzer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93549"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5</a:t>
                      </a:r>
                      <a:r>
                        <a:rPr lang="en-GB" sz="2400" baseline="0" noProof="0" dirty="0" smtClean="0"/>
                        <a:t> </a:t>
                      </a:r>
                      <a:r>
                        <a:rPr lang="en-GB" sz="2400" noProof="0" dirty="0" smtClean="0"/>
                        <a:t>000  meters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Gabi Gruber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Kurt </a:t>
                      </a:r>
                      <a:r>
                        <a:rPr lang="en-GB" sz="2400" noProof="0" dirty="0" err="1" smtClean="0"/>
                        <a:t>Lauser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5935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3 000  meters</a:t>
                      </a:r>
                      <a:endParaRPr lang="en-GB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Lisa Müller</a:t>
                      </a:r>
                      <a:endParaRPr lang="en-GB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Bernd Maurer</a:t>
                      </a:r>
                      <a:endParaRPr lang="en-GB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93549"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1 000 meters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Dora </a:t>
                      </a:r>
                      <a:r>
                        <a:rPr lang="en-GB" sz="2400" noProof="0" dirty="0" err="1" smtClean="0"/>
                        <a:t>Alda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noProof="0" dirty="0" smtClean="0"/>
                        <a:t>Lukas Hauser</a:t>
                      </a:r>
                      <a:endParaRPr lang="en-GB" sz="2400" noProof="0" dirty="0"/>
                    </a:p>
                  </a:txBody>
                  <a:tcPr marL="68580" marR="68580" marT="34290" marB="34290" anchor="ctr">
                    <a:solidFill>
                      <a:schemeClr val="bg1"/>
                    </a:solidFill>
                  </a:tcPr>
                </a:tc>
              </a:tr>
              <a:tr h="59354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4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 meters</a:t>
                      </a:r>
                      <a:endParaRPr lang="en-GB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Marathon winner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37527" y="2228851"/>
            <a:ext cx="4477823" cy="32611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noProof="0" dirty="0" smtClean="0"/>
              <a:t>Ladies:</a:t>
            </a:r>
            <a:br>
              <a:rPr lang="en-GB" noProof="0" dirty="0" smtClean="0"/>
            </a:br>
            <a:r>
              <a:rPr lang="en-GB" b="1" noProof="0" dirty="0" smtClean="0"/>
              <a:t>Karin </a:t>
            </a:r>
            <a:r>
              <a:rPr lang="en-GB" b="1" noProof="0" dirty="0" err="1" smtClean="0"/>
              <a:t>Haslinger</a:t>
            </a:r>
            <a:endParaRPr lang="en-GB" b="1" noProof="0" dirty="0" smtClean="0"/>
          </a:p>
          <a:p>
            <a:pPr marL="514350" indent="-514350">
              <a:buFont typeface="+mj-lt"/>
              <a:buAutoNum type="arabicPeriod"/>
            </a:pPr>
            <a:endParaRPr lang="en-GB" noProof="0" dirty="0" smtClean="0"/>
          </a:p>
          <a:p>
            <a:pPr marL="514350" indent="-514350">
              <a:buFont typeface="+mj-lt"/>
              <a:buAutoNum type="arabicPeriod"/>
            </a:pPr>
            <a:r>
              <a:rPr lang="en-GB" noProof="0" dirty="0" smtClean="0"/>
              <a:t>Men:</a:t>
            </a:r>
            <a:br>
              <a:rPr lang="en-GB" noProof="0" dirty="0" smtClean="0"/>
            </a:br>
            <a:r>
              <a:rPr lang="en-GB" b="1" noProof="0" dirty="0" smtClean="0"/>
              <a:t>Peter Steiner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endParaRPr lang="en-GB" b="1" noProof="0" dirty="0" smtClean="0"/>
          </a:p>
        </p:txBody>
      </p:sp>
      <p:pic>
        <p:nvPicPr>
          <p:cNvPr id="4" name="Picture 4" descr="Medail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861" y="2337164"/>
            <a:ext cx="1353741" cy="2051447"/>
          </a:xfrm>
          <a:prstGeom prst="rect">
            <a:avLst/>
          </a:prstGeom>
          <a:solidFill>
            <a:srgbClr val="FFCC00"/>
          </a:solidFill>
          <a:ln w="114300">
            <a:solidFill>
              <a:srgbClr val="00008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819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5147569CBDCDA4A888BDCAD5722232F" ma:contentTypeVersion="6" ma:contentTypeDescription="Új dokumentum létrehozása." ma:contentTypeScope="" ma:versionID="b77de0d8bc3b4563e2ffd3082ebddc79">
  <xsd:schema xmlns:xsd="http://www.w3.org/2001/XMLSchema" xmlns:xs="http://www.w3.org/2001/XMLSchema" xmlns:p="http://schemas.microsoft.com/office/2006/metadata/properties" xmlns:ns2="854018d9-9f8a-479a-8a36-ca1c2a5e6e6e" targetNamespace="http://schemas.microsoft.com/office/2006/metadata/properties" ma:root="true" ma:fieldsID="5a259832bd2e6946f79dbdb6d3e706f0" ns2:_="">
    <xsd:import namespace="854018d9-9f8a-479a-8a36-ca1c2a5e6e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018d9-9f8a-479a-8a36-ca1c2a5e6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236DE7-9F90-4600-8FF0-3568F19DF913}"/>
</file>

<file path=customXml/itemProps2.xml><?xml version="1.0" encoding="utf-8"?>
<ds:datastoreItem xmlns:ds="http://schemas.openxmlformats.org/officeDocument/2006/customXml" ds:itemID="{7145DAF5-C1B0-442B-8611-B6CA4D6D12AE}"/>
</file>

<file path=customXml/itemProps3.xml><?xml version="1.0" encoding="utf-8"?>
<ds:datastoreItem xmlns:ds="http://schemas.openxmlformats.org/officeDocument/2006/customXml" ds:itemID="{30EDDA4B-9BB5-4174-A039-F2890F04641E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41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Spring run</vt:lpstr>
      <vt:lpstr>Participants</vt:lpstr>
      <vt:lpstr>Winners</vt:lpstr>
      <vt:lpstr>Marathon winner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run</dc:title>
  <dc:creator>meier@ocg.at</dc:creator>
  <cp:lastModifiedBy>C</cp:lastModifiedBy>
  <cp:revision>7</cp:revision>
  <dcterms:created xsi:type="dcterms:W3CDTF">2013-09-02T11:14:44Z</dcterms:created>
  <dcterms:modified xsi:type="dcterms:W3CDTF">2013-12-31T00:36:17Z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0x010100B5147569CBDCDA4A888BDCAD5722232F</vt:lpwstr>
  </property>
</Properties>
</file>