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0F8-D614-44E6-B3C4-875481CA8C69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95FC-58D0-4B71-96E5-8099EBE06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2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0F8-D614-44E6-B3C4-875481CA8C69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95FC-58D0-4B71-96E5-8099EBE06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36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0F8-D614-44E6-B3C4-875481CA8C69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95FC-58D0-4B71-96E5-8099EBE06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5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0F8-D614-44E6-B3C4-875481CA8C69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95FC-58D0-4B71-96E5-8099EBE06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8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0F8-D614-44E6-B3C4-875481CA8C69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95FC-58D0-4B71-96E5-8099EBE06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97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0F8-D614-44E6-B3C4-875481CA8C69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95FC-58D0-4B71-96E5-8099EBE06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0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0F8-D614-44E6-B3C4-875481CA8C69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95FC-58D0-4B71-96E5-8099EBE06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0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0F8-D614-44E6-B3C4-875481CA8C69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95FC-58D0-4B71-96E5-8099EBE06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09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0F8-D614-44E6-B3C4-875481CA8C69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95FC-58D0-4B71-96E5-8099EBE06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6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0F8-D614-44E6-B3C4-875481CA8C69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95FC-58D0-4B71-96E5-8099EBE06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97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0F8-D614-44E6-B3C4-875481CA8C69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95FC-58D0-4B71-96E5-8099EBE06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62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C0F8-D614-44E6-B3C4-875481CA8C69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95FC-58D0-4B71-96E5-8099EBE06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64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Seminar title…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Place:</a:t>
            </a:r>
          </a:p>
          <a:p>
            <a:r>
              <a:rPr lang="en-GB" dirty="0" smtClean="0"/>
              <a:t>Date: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Schedule</a:t>
            </a:r>
            <a:endParaRPr lang="en-GB" dirty="0"/>
          </a:p>
        </p:txBody>
      </p:sp>
      <p:sp>
        <p:nvSpPr>
          <p:cNvPr id="3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8:00 – 12:00</a:t>
            </a:r>
          </a:p>
          <a:p>
            <a:pPr lvl="1"/>
            <a:r>
              <a:rPr lang="en-GB" dirty="0" smtClean="0"/>
              <a:t>Introductions</a:t>
            </a:r>
          </a:p>
          <a:p>
            <a:pPr lvl="1"/>
            <a:r>
              <a:rPr lang="en-GB" dirty="0" smtClean="0"/>
              <a:t>Lecture</a:t>
            </a:r>
          </a:p>
          <a:p>
            <a:r>
              <a:rPr lang="en-GB" dirty="0" smtClean="0"/>
              <a:t>12:00 – 13:30 Lunch break</a:t>
            </a:r>
          </a:p>
          <a:p>
            <a:r>
              <a:rPr lang="en-GB" dirty="0" smtClean="0"/>
              <a:t>13:30 – 16:00</a:t>
            </a:r>
          </a:p>
          <a:p>
            <a:pPr lvl="1"/>
            <a:r>
              <a:rPr lang="en-GB" dirty="0" smtClean="0"/>
              <a:t>Lecture</a:t>
            </a:r>
          </a:p>
          <a:p>
            <a:pPr lvl="1"/>
            <a:r>
              <a:rPr lang="en-GB" dirty="0" smtClean="0"/>
              <a:t>Discussion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23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40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5147569CBDCDA4A888BDCAD5722232F" ma:contentTypeVersion="6" ma:contentTypeDescription="Új dokumentum létrehozása." ma:contentTypeScope="" ma:versionID="b77de0d8bc3b4563e2ffd3082ebddc79">
  <xsd:schema xmlns:xsd="http://www.w3.org/2001/XMLSchema" xmlns:xs="http://www.w3.org/2001/XMLSchema" xmlns:p="http://schemas.microsoft.com/office/2006/metadata/properties" xmlns:ns2="854018d9-9f8a-479a-8a36-ca1c2a5e6e6e" targetNamespace="http://schemas.microsoft.com/office/2006/metadata/properties" ma:root="true" ma:fieldsID="5a259832bd2e6946f79dbdb6d3e706f0" ns2:_="">
    <xsd:import namespace="854018d9-9f8a-479a-8a36-ca1c2a5e6e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018d9-9f8a-479a-8a36-ca1c2a5e6e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36A21A-A5BB-4C48-BE6F-7B56AAEB4A71}"/>
</file>

<file path=customXml/itemProps2.xml><?xml version="1.0" encoding="utf-8"?>
<ds:datastoreItem xmlns:ds="http://schemas.openxmlformats.org/officeDocument/2006/customXml" ds:itemID="{3968B860-2213-4F84-BA10-A15278E468D7}"/>
</file>

<file path=customXml/itemProps3.xml><?xml version="1.0" encoding="utf-8"?>
<ds:datastoreItem xmlns:ds="http://schemas.openxmlformats.org/officeDocument/2006/customXml" ds:itemID="{D80A26B0-1CF4-4159-965D-60AD989A4EF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Seminar title…</vt:lpstr>
      <vt:lpstr>Schedule</vt:lpstr>
      <vt:lpstr>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title…</dc:title>
  <dc:creator>meier@ocg.at</dc:creator>
  <cp:lastModifiedBy>meier@ocg.at</cp:lastModifiedBy>
  <cp:revision>3</cp:revision>
  <dcterms:created xsi:type="dcterms:W3CDTF">2013-09-02T12:38:52Z</dcterms:created>
  <dcterms:modified xsi:type="dcterms:W3CDTF">2014-02-06T11:53:03Z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0x010100B5147569CBDCDA4A888BDCAD5722232F</vt:lpwstr>
  </property>
</Properties>
</file>