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diagrams/drawing1.xml" ContentType="application/vnd.ms-office.drawingml.diagramDrawing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handoutMasterIdLst>
    <p:handoutMasterId r:id="rId11"/>
  </p:handoutMasterIdLst>
  <p:sldIdLst>
    <p:sldId id="256" r:id="rId2"/>
    <p:sldId id="257" r:id="rId3"/>
    <p:sldId id="261" r:id="rId4"/>
    <p:sldId id="258" r:id="rId5"/>
    <p:sldId id="259" r:id="rId6"/>
    <p:sldId id="265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de-A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99CC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5" autoAdjust="0"/>
    <p:restoredTop sz="94575" autoAdjust="0"/>
  </p:normalViewPr>
  <p:slideViewPr>
    <p:cSldViewPr>
      <p:cViewPr varScale="1">
        <p:scale>
          <a:sx n="88" d="100"/>
          <a:sy n="88" d="100"/>
        </p:scale>
        <p:origin x="6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D38008-A18B-4D84-8767-43A8093F046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238E984B-F296-4805-B9AA-649F9E89EC0F}">
      <dgm:prSet phldrT="[Text]" custT="1"/>
      <dgm:spPr/>
      <dgm:t>
        <a:bodyPr/>
        <a:lstStyle/>
        <a:p>
          <a:r>
            <a:rPr lang="de-AT" sz="2800" dirty="0" smtClean="0"/>
            <a:t>Max Gruber</a:t>
          </a:r>
          <a:br>
            <a:rPr lang="de-AT" sz="2800" dirty="0" smtClean="0"/>
          </a:br>
          <a:r>
            <a:rPr lang="en-GB" sz="2800" noProof="0" dirty="0" smtClean="0"/>
            <a:t>Management</a:t>
          </a:r>
          <a:endParaRPr lang="de-AT" sz="2800" dirty="0"/>
        </a:p>
      </dgm:t>
    </dgm:pt>
    <dgm:pt modelId="{0EBB5EC8-FAF0-43B8-957C-CE8567E234F7}" type="parTrans" cxnId="{B353F82B-F4A3-4D8C-932D-3E5FA819E000}">
      <dgm:prSet/>
      <dgm:spPr/>
      <dgm:t>
        <a:bodyPr/>
        <a:lstStyle/>
        <a:p>
          <a:endParaRPr lang="de-AT" sz="2800"/>
        </a:p>
      </dgm:t>
    </dgm:pt>
    <dgm:pt modelId="{940A04CB-E035-47F7-8655-A41CD61194BC}" type="sibTrans" cxnId="{B353F82B-F4A3-4D8C-932D-3E5FA819E000}">
      <dgm:prSet/>
      <dgm:spPr/>
      <dgm:t>
        <a:bodyPr/>
        <a:lstStyle/>
        <a:p>
          <a:endParaRPr lang="de-AT" sz="2800"/>
        </a:p>
      </dgm:t>
    </dgm:pt>
    <dgm:pt modelId="{F0ECBA14-755B-44A2-80E0-1A4AED4C7B5B}">
      <dgm:prSet phldrT="[Text]" custT="1"/>
      <dgm:spPr/>
      <dgm:t>
        <a:bodyPr/>
        <a:lstStyle/>
        <a:p>
          <a:r>
            <a:rPr lang="de-AT" sz="2400" dirty="0" smtClean="0"/>
            <a:t>Michelle Kramer</a:t>
          </a:r>
          <a:endParaRPr lang="de-AT" sz="2400" dirty="0"/>
        </a:p>
      </dgm:t>
    </dgm:pt>
    <dgm:pt modelId="{20ACA601-9AA4-47CB-A0D4-6BA71CCA15A0}" type="parTrans" cxnId="{67141CB3-A3D0-4D9A-886D-C5A549DEA652}">
      <dgm:prSet/>
      <dgm:spPr/>
      <dgm:t>
        <a:bodyPr/>
        <a:lstStyle/>
        <a:p>
          <a:endParaRPr lang="de-AT" sz="2800"/>
        </a:p>
      </dgm:t>
    </dgm:pt>
    <dgm:pt modelId="{A2F93471-6C05-4EF7-BF74-39B9AE6ADC26}" type="sibTrans" cxnId="{67141CB3-A3D0-4D9A-886D-C5A549DEA652}">
      <dgm:prSet/>
      <dgm:spPr/>
      <dgm:t>
        <a:bodyPr/>
        <a:lstStyle/>
        <a:p>
          <a:endParaRPr lang="de-AT" sz="2800"/>
        </a:p>
      </dgm:t>
    </dgm:pt>
    <dgm:pt modelId="{BBED6B24-C11B-4783-B483-3A23DE1FAA41}">
      <dgm:prSet phldrT="[Text]" custT="1"/>
      <dgm:spPr/>
      <dgm:t>
        <a:bodyPr/>
        <a:lstStyle/>
        <a:p>
          <a:r>
            <a:rPr lang="de-AT" sz="2400" dirty="0" smtClean="0"/>
            <a:t>Anna Wilson</a:t>
          </a:r>
          <a:endParaRPr lang="de-AT" sz="2400" dirty="0"/>
        </a:p>
      </dgm:t>
    </dgm:pt>
    <dgm:pt modelId="{F1703C6B-FC24-4ECB-8F08-57EAE1D556A2}" type="parTrans" cxnId="{14FF6ADA-AC8E-4995-81D7-E0804331A048}">
      <dgm:prSet/>
      <dgm:spPr/>
      <dgm:t>
        <a:bodyPr/>
        <a:lstStyle/>
        <a:p>
          <a:endParaRPr lang="de-AT" sz="2800"/>
        </a:p>
      </dgm:t>
    </dgm:pt>
    <dgm:pt modelId="{38BDD5C9-07CA-4C99-85AF-8DCD83561CB3}" type="sibTrans" cxnId="{14FF6ADA-AC8E-4995-81D7-E0804331A048}">
      <dgm:prSet/>
      <dgm:spPr/>
      <dgm:t>
        <a:bodyPr/>
        <a:lstStyle/>
        <a:p>
          <a:endParaRPr lang="de-AT" sz="2800"/>
        </a:p>
      </dgm:t>
    </dgm:pt>
    <dgm:pt modelId="{96173329-ECA6-440F-8974-2CA723F49183}" type="pres">
      <dgm:prSet presAssocID="{1FD38008-A18B-4D84-8767-43A8093F04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CH"/>
        </a:p>
      </dgm:t>
    </dgm:pt>
    <dgm:pt modelId="{E7318585-E6A5-4D24-AF56-F4DD64778664}" type="pres">
      <dgm:prSet presAssocID="{238E984B-F296-4805-B9AA-649F9E89EC0F}" presName="hierRoot1" presStyleCnt="0">
        <dgm:presLayoutVars>
          <dgm:hierBranch val="init"/>
        </dgm:presLayoutVars>
      </dgm:prSet>
      <dgm:spPr/>
    </dgm:pt>
    <dgm:pt modelId="{BDD2D232-4373-416F-9103-6ABD9B22D494}" type="pres">
      <dgm:prSet presAssocID="{238E984B-F296-4805-B9AA-649F9E89EC0F}" presName="rootComposite1" presStyleCnt="0"/>
      <dgm:spPr/>
    </dgm:pt>
    <dgm:pt modelId="{094A9B58-5A1B-4771-B45C-3BE45338176B}" type="pres">
      <dgm:prSet presAssocID="{238E984B-F296-4805-B9AA-649F9E89EC0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946E61FD-440E-4ED3-A4A1-E14649401021}" type="pres">
      <dgm:prSet presAssocID="{238E984B-F296-4805-B9AA-649F9E89EC0F}" presName="rootConnector1" presStyleLbl="node1" presStyleIdx="0" presStyleCnt="0"/>
      <dgm:spPr/>
      <dgm:t>
        <a:bodyPr/>
        <a:lstStyle/>
        <a:p>
          <a:endParaRPr lang="de-CH"/>
        </a:p>
      </dgm:t>
    </dgm:pt>
    <dgm:pt modelId="{E9366D3E-8A65-419C-92F4-A9F74D9D343E}" type="pres">
      <dgm:prSet presAssocID="{238E984B-F296-4805-B9AA-649F9E89EC0F}" presName="hierChild2" presStyleCnt="0"/>
      <dgm:spPr/>
    </dgm:pt>
    <dgm:pt modelId="{6E33391C-7C9A-4734-9C68-0C9D7F18B433}" type="pres">
      <dgm:prSet presAssocID="{20ACA601-9AA4-47CB-A0D4-6BA71CCA15A0}" presName="Name37" presStyleLbl="parChTrans1D2" presStyleIdx="0" presStyleCnt="2"/>
      <dgm:spPr/>
      <dgm:t>
        <a:bodyPr/>
        <a:lstStyle/>
        <a:p>
          <a:endParaRPr lang="de-CH"/>
        </a:p>
      </dgm:t>
    </dgm:pt>
    <dgm:pt modelId="{154C5ACD-E7C9-468D-B168-62A42CBC2997}" type="pres">
      <dgm:prSet presAssocID="{F0ECBA14-755B-44A2-80E0-1A4AED4C7B5B}" presName="hierRoot2" presStyleCnt="0">
        <dgm:presLayoutVars>
          <dgm:hierBranch val="init"/>
        </dgm:presLayoutVars>
      </dgm:prSet>
      <dgm:spPr/>
    </dgm:pt>
    <dgm:pt modelId="{959007EF-7D9D-44EC-821C-61545F3E76CA}" type="pres">
      <dgm:prSet presAssocID="{F0ECBA14-755B-44A2-80E0-1A4AED4C7B5B}" presName="rootComposite" presStyleCnt="0"/>
      <dgm:spPr/>
    </dgm:pt>
    <dgm:pt modelId="{A2D2AF5F-FED9-4812-87EA-DD529CF4C113}" type="pres">
      <dgm:prSet presAssocID="{F0ECBA14-755B-44A2-80E0-1A4AED4C7B5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06A0447F-EC0C-45B8-A36D-9A61E79F9C41}" type="pres">
      <dgm:prSet presAssocID="{F0ECBA14-755B-44A2-80E0-1A4AED4C7B5B}" presName="rootConnector" presStyleLbl="node2" presStyleIdx="0" presStyleCnt="2"/>
      <dgm:spPr/>
      <dgm:t>
        <a:bodyPr/>
        <a:lstStyle/>
        <a:p>
          <a:endParaRPr lang="de-CH"/>
        </a:p>
      </dgm:t>
    </dgm:pt>
    <dgm:pt modelId="{AEF329DB-751F-4E30-A3E8-8A46F4A68B80}" type="pres">
      <dgm:prSet presAssocID="{F0ECBA14-755B-44A2-80E0-1A4AED4C7B5B}" presName="hierChild4" presStyleCnt="0"/>
      <dgm:spPr/>
    </dgm:pt>
    <dgm:pt modelId="{97D9C376-33B6-42B5-9282-8219166021CA}" type="pres">
      <dgm:prSet presAssocID="{F0ECBA14-755B-44A2-80E0-1A4AED4C7B5B}" presName="hierChild5" presStyleCnt="0"/>
      <dgm:spPr/>
    </dgm:pt>
    <dgm:pt modelId="{4C1ABC5F-67FD-4AB6-91F9-5C36DE9DFDE2}" type="pres">
      <dgm:prSet presAssocID="{F1703C6B-FC24-4ECB-8F08-57EAE1D556A2}" presName="Name37" presStyleLbl="parChTrans1D2" presStyleIdx="1" presStyleCnt="2"/>
      <dgm:spPr/>
      <dgm:t>
        <a:bodyPr/>
        <a:lstStyle/>
        <a:p>
          <a:endParaRPr lang="de-CH"/>
        </a:p>
      </dgm:t>
    </dgm:pt>
    <dgm:pt modelId="{46C4A768-8A51-4A83-958E-370D4331E5AE}" type="pres">
      <dgm:prSet presAssocID="{BBED6B24-C11B-4783-B483-3A23DE1FAA41}" presName="hierRoot2" presStyleCnt="0">
        <dgm:presLayoutVars>
          <dgm:hierBranch val="init"/>
        </dgm:presLayoutVars>
      </dgm:prSet>
      <dgm:spPr/>
    </dgm:pt>
    <dgm:pt modelId="{D068D58C-C74A-43BF-BC14-12ADF68F9725}" type="pres">
      <dgm:prSet presAssocID="{BBED6B24-C11B-4783-B483-3A23DE1FAA41}" presName="rootComposite" presStyleCnt="0"/>
      <dgm:spPr/>
    </dgm:pt>
    <dgm:pt modelId="{46175B46-4F1F-4DC5-A036-39D946C6739B}" type="pres">
      <dgm:prSet presAssocID="{BBED6B24-C11B-4783-B483-3A23DE1FAA4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AT"/>
        </a:p>
      </dgm:t>
    </dgm:pt>
    <dgm:pt modelId="{E22BB3E0-75BF-4ECA-B94F-1A4100FF04E4}" type="pres">
      <dgm:prSet presAssocID="{BBED6B24-C11B-4783-B483-3A23DE1FAA41}" presName="rootConnector" presStyleLbl="node2" presStyleIdx="1" presStyleCnt="2"/>
      <dgm:spPr/>
      <dgm:t>
        <a:bodyPr/>
        <a:lstStyle/>
        <a:p>
          <a:endParaRPr lang="de-CH"/>
        </a:p>
      </dgm:t>
    </dgm:pt>
    <dgm:pt modelId="{55CA1434-3873-4A77-AA1B-AE238FB1B399}" type="pres">
      <dgm:prSet presAssocID="{BBED6B24-C11B-4783-B483-3A23DE1FAA41}" presName="hierChild4" presStyleCnt="0"/>
      <dgm:spPr/>
    </dgm:pt>
    <dgm:pt modelId="{C909F650-62D7-4141-9EEC-20B0F5C47BEC}" type="pres">
      <dgm:prSet presAssocID="{BBED6B24-C11B-4783-B483-3A23DE1FAA41}" presName="hierChild5" presStyleCnt="0"/>
      <dgm:spPr/>
    </dgm:pt>
    <dgm:pt modelId="{FE0782B7-E620-4421-85EC-ED0CBC8AAC63}" type="pres">
      <dgm:prSet presAssocID="{238E984B-F296-4805-B9AA-649F9E89EC0F}" presName="hierChild3" presStyleCnt="0"/>
      <dgm:spPr/>
    </dgm:pt>
  </dgm:ptLst>
  <dgm:cxnLst>
    <dgm:cxn modelId="{14FF6ADA-AC8E-4995-81D7-E0804331A048}" srcId="{238E984B-F296-4805-B9AA-649F9E89EC0F}" destId="{BBED6B24-C11B-4783-B483-3A23DE1FAA41}" srcOrd="1" destOrd="0" parTransId="{F1703C6B-FC24-4ECB-8F08-57EAE1D556A2}" sibTransId="{38BDD5C9-07CA-4C99-85AF-8DCD83561CB3}"/>
    <dgm:cxn modelId="{2EB2E7AF-77E5-4A45-BEBA-35B47EFA110C}" type="presOf" srcId="{BBED6B24-C11B-4783-B483-3A23DE1FAA41}" destId="{46175B46-4F1F-4DC5-A036-39D946C6739B}" srcOrd="0" destOrd="0" presId="urn:microsoft.com/office/officeart/2005/8/layout/orgChart1"/>
    <dgm:cxn modelId="{846B4028-0076-4028-945D-D35586B9D4C0}" type="presOf" srcId="{238E984B-F296-4805-B9AA-649F9E89EC0F}" destId="{946E61FD-440E-4ED3-A4A1-E14649401021}" srcOrd="1" destOrd="0" presId="urn:microsoft.com/office/officeart/2005/8/layout/orgChart1"/>
    <dgm:cxn modelId="{4A653966-22FA-4895-AD8D-ECE8F1514F92}" type="presOf" srcId="{238E984B-F296-4805-B9AA-649F9E89EC0F}" destId="{094A9B58-5A1B-4771-B45C-3BE45338176B}" srcOrd="0" destOrd="0" presId="urn:microsoft.com/office/officeart/2005/8/layout/orgChart1"/>
    <dgm:cxn modelId="{4CF35527-86DC-4E60-BE2C-AF1A027EBDF7}" type="presOf" srcId="{F0ECBA14-755B-44A2-80E0-1A4AED4C7B5B}" destId="{06A0447F-EC0C-45B8-A36D-9A61E79F9C41}" srcOrd="1" destOrd="0" presId="urn:microsoft.com/office/officeart/2005/8/layout/orgChart1"/>
    <dgm:cxn modelId="{C2AFC0E1-97A1-43AD-8245-FED7293BC0D7}" type="presOf" srcId="{1FD38008-A18B-4D84-8767-43A8093F0464}" destId="{96173329-ECA6-440F-8974-2CA723F49183}" srcOrd="0" destOrd="0" presId="urn:microsoft.com/office/officeart/2005/8/layout/orgChart1"/>
    <dgm:cxn modelId="{7DAA9D36-D931-4699-B37C-A8E27459CDF3}" type="presOf" srcId="{F1703C6B-FC24-4ECB-8F08-57EAE1D556A2}" destId="{4C1ABC5F-67FD-4AB6-91F9-5C36DE9DFDE2}" srcOrd="0" destOrd="0" presId="urn:microsoft.com/office/officeart/2005/8/layout/orgChart1"/>
    <dgm:cxn modelId="{67141CB3-A3D0-4D9A-886D-C5A549DEA652}" srcId="{238E984B-F296-4805-B9AA-649F9E89EC0F}" destId="{F0ECBA14-755B-44A2-80E0-1A4AED4C7B5B}" srcOrd="0" destOrd="0" parTransId="{20ACA601-9AA4-47CB-A0D4-6BA71CCA15A0}" sibTransId="{A2F93471-6C05-4EF7-BF74-39B9AE6ADC26}"/>
    <dgm:cxn modelId="{57C005BD-7204-4829-A761-4087FD105DF7}" type="presOf" srcId="{BBED6B24-C11B-4783-B483-3A23DE1FAA41}" destId="{E22BB3E0-75BF-4ECA-B94F-1A4100FF04E4}" srcOrd="1" destOrd="0" presId="urn:microsoft.com/office/officeart/2005/8/layout/orgChart1"/>
    <dgm:cxn modelId="{B353F82B-F4A3-4D8C-932D-3E5FA819E000}" srcId="{1FD38008-A18B-4D84-8767-43A8093F0464}" destId="{238E984B-F296-4805-B9AA-649F9E89EC0F}" srcOrd="0" destOrd="0" parTransId="{0EBB5EC8-FAF0-43B8-957C-CE8567E234F7}" sibTransId="{940A04CB-E035-47F7-8655-A41CD61194BC}"/>
    <dgm:cxn modelId="{57A593C6-5E21-4F0B-AA5C-B0A17F89B93E}" type="presOf" srcId="{F0ECBA14-755B-44A2-80E0-1A4AED4C7B5B}" destId="{A2D2AF5F-FED9-4812-87EA-DD529CF4C113}" srcOrd="0" destOrd="0" presId="urn:microsoft.com/office/officeart/2005/8/layout/orgChart1"/>
    <dgm:cxn modelId="{3C8AFE30-BB94-427D-9B80-16ABD748FB4E}" type="presOf" srcId="{20ACA601-9AA4-47CB-A0D4-6BA71CCA15A0}" destId="{6E33391C-7C9A-4734-9C68-0C9D7F18B433}" srcOrd="0" destOrd="0" presId="urn:microsoft.com/office/officeart/2005/8/layout/orgChart1"/>
    <dgm:cxn modelId="{6AABB300-1F0F-4C7F-A3AD-4DFA2F895AE7}" type="presParOf" srcId="{96173329-ECA6-440F-8974-2CA723F49183}" destId="{E7318585-E6A5-4D24-AF56-F4DD64778664}" srcOrd="0" destOrd="0" presId="urn:microsoft.com/office/officeart/2005/8/layout/orgChart1"/>
    <dgm:cxn modelId="{2043336E-7D64-445D-93AB-3A39CD4FAA4D}" type="presParOf" srcId="{E7318585-E6A5-4D24-AF56-F4DD64778664}" destId="{BDD2D232-4373-416F-9103-6ABD9B22D494}" srcOrd="0" destOrd="0" presId="urn:microsoft.com/office/officeart/2005/8/layout/orgChart1"/>
    <dgm:cxn modelId="{E6EEA48D-0CF5-448D-A1A0-323509648D1D}" type="presParOf" srcId="{BDD2D232-4373-416F-9103-6ABD9B22D494}" destId="{094A9B58-5A1B-4771-B45C-3BE45338176B}" srcOrd="0" destOrd="0" presId="urn:microsoft.com/office/officeart/2005/8/layout/orgChart1"/>
    <dgm:cxn modelId="{A73ED0EA-7C16-4D6C-A72E-33C9D2821719}" type="presParOf" srcId="{BDD2D232-4373-416F-9103-6ABD9B22D494}" destId="{946E61FD-440E-4ED3-A4A1-E14649401021}" srcOrd="1" destOrd="0" presId="urn:microsoft.com/office/officeart/2005/8/layout/orgChart1"/>
    <dgm:cxn modelId="{8B86D86C-87B7-45C9-BA9F-06ED22149D70}" type="presParOf" srcId="{E7318585-E6A5-4D24-AF56-F4DD64778664}" destId="{E9366D3E-8A65-419C-92F4-A9F74D9D343E}" srcOrd="1" destOrd="0" presId="urn:microsoft.com/office/officeart/2005/8/layout/orgChart1"/>
    <dgm:cxn modelId="{6CD67F24-871F-4782-811A-5D3D10C43EAA}" type="presParOf" srcId="{E9366D3E-8A65-419C-92F4-A9F74D9D343E}" destId="{6E33391C-7C9A-4734-9C68-0C9D7F18B433}" srcOrd="0" destOrd="0" presId="urn:microsoft.com/office/officeart/2005/8/layout/orgChart1"/>
    <dgm:cxn modelId="{5F76A896-419E-4B60-AA7E-4A6D15216563}" type="presParOf" srcId="{E9366D3E-8A65-419C-92F4-A9F74D9D343E}" destId="{154C5ACD-E7C9-468D-B168-62A42CBC2997}" srcOrd="1" destOrd="0" presId="urn:microsoft.com/office/officeart/2005/8/layout/orgChart1"/>
    <dgm:cxn modelId="{7B458762-9D76-4AF2-8E4F-CBC7A88D9523}" type="presParOf" srcId="{154C5ACD-E7C9-468D-B168-62A42CBC2997}" destId="{959007EF-7D9D-44EC-821C-61545F3E76CA}" srcOrd="0" destOrd="0" presId="urn:microsoft.com/office/officeart/2005/8/layout/orgChart1"/>
    <dgm:cxn modelId="{5F4CA3B6-8AFE-4120-92FF-1C6B33ACEF2A}" type="presParOf" srcId="{959007EF-7D9D-44EC-821C-61545F3E76CA}" destId="{A2D2AF5F-FED9-4812-87EA-DD529CF4C113}" srcOrd="0" destOrd="0" presId="urn:microsoft.com/office/officeart/2005/8/layout/orgChart1"/>
    <dgm:cxn modelId="{854FA749-F6F9-4321-AA29-85CC2D7F2799}" type="presParOf" srcId="{959007EF-7D9D-44EC-821C-61545F3E76CA}" destId="{06A0447F-EC0C-45B8-A36D-9A61E79F9C41}" srcOrd="1" destOrd="0" presId="urn:microsoft.com/office/officeart/2005/8/layout/orgChart1"/>
    <dgm:cxn modelId="{69589DCD-8014-48B4-BFF0-AADBC6A71435}" type="presParOf" srcId="{154C5ACD-E7C9-468D-B168-62A42CBC2997}" destId="{AEF329DB-751F-4E30-A3E8-8A46F4A68B80}" srcOrd="1" destOrd="0" presId="urn:microsoft.com/office/officeart/2005/8/layout/orgChart1"/>
    <dgm:cxn modelId="{6DE70BC2-597E-4B47-9405-F7B9CAE9DE4E}" type="presParOf" srcId="{154C5ACD-E7C9-468D-B168-62A42CBC2997}" destId="{97D9C376-33B6-42B5-9282-8219166021CA}" srcOrd="2" destOrd="0" presId="urn:microsoft.com/office/officeart/2005/8/layout/orgChart1"/>
    <dgm:cxn modelId="{134EBD37-232F-4747-8F8C-3325E7BAFD49}" type="presParOf" srcId="{E9366D3E-8A65-419C-92F4-A9F74D9D343E}" destId="{4C1ABC5F-67FD-4AB6-91F9-5C36DE9DFDE2}" srcOrd="2" destOrd="0" presId="urn:microsoft.com/office/officeart/2005/8/layout/orgChart1"/>
    <dgm:cxn modelId="{AA2B8FD3-F21E-4BF7-866C-48EE9D7028B5}" type="presParOf" srcId="{E9366D3E-8A65-419C-92F4-A9F74D9D343E}" destId="{46C4A768-8A51-4A83-958E-370D4331E5AE}" srcOrd="3" destOrd="0" presId="urn:microsoft.com/office/officeart/2005/8/layout/orgChart1"/>
    <dgm:cxn modelId="{1C27726E-3D41-4470-8361-DA2D5281CDDA}" type="presParOf" srcId="{46C4A768-8A51-4A83-958E-370D4331E5AE}" destId="{D068D58C-C74A-43BF-BC14-12ADF68F9725}" srcOrd="0" destOrd="0" presId="urn:microsoft.com/office/officeart/2005/8/layout/orgChart1"/>
    <dgm:cxn modelId="{E2DFE506-1BBC-48AC-B759-D16975A5CEA0}" type="presParOf" srcId="{D068D58C-C74A-43BF-BC14-12ADF68F9725}" destId="{46175B46-4F1F-4DC5-A036-39D946C6739B}" srcOrd="0" destOrd="0" presId="urn:microsoft.com/office/officeart/2005/8/layout/orgChart1"/>
    <dgm:cxn modelId="{F7E7F9B1-61E6-4136-AF85-1C882E127687}" type="presParOf" srcId="{D068D58C-C74A-43BF-BC14-12ADF68F9725}" destId="{E22BB3E0-75BF-4ECA-B94F-1A4100FF04E4}" srcOrd="1" destOrd="0" presId="urn:microsoft.com/office/officeart/2005/8/layout/orgChart1"/>
    <dgm:cxn modelId="{29ED6944-1FE9-4B19-894D-BB5251C2B82B}" type="presParOf" srcId="{46C4A768-8A51-4A83-958E-370D4331E5AE}" destId="{55CA1434-3873-4A77-AA1B-AE238FB1B399}" srcOrd="1" destOrd="0" presId="urn:microsoft.com/office/officeart/2005/8/layout/orgChart1"/>
    <dgm:cxn modelId="{59191CAF-19A5-4695-9FCB-E3376891E036}" type="presParOf" srcId="{46C4A768-8A51-4A83-958E-370D4331E5AE}" destId="{C909F650-62D7-4141-9EEC-20B0F5C47BEC}" srcOrd="2" destOrd="0" presId="urn:microsoft.com/office/officeart/2005/8/layout/orgChart1"/>
    <dgm:cxn modelId="{9396BE98-7852-4549-A3EC-73151B77E9C7}" type="presParOf" srcId="{E7318585-E6A5-4D24-AF56-F4DD64778664}" destId="{FE0782B7-E620-4421-85EC-ED0CBC8AAC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AT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AT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AT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BD4EB0-3641-4227-A624-37E976C85EA5}" type="slidenum">
              <a:rPr lang="de-AT"/>
              <a:pPr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489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GB" noProof="0" dirty="0" smtClean="0"/>
              <a:t>Click to edit Master title style</a:t>
            </a:r>
            <a:endParaRPr lang="en-GB" altLang="en-US" noProof="0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GB" noProof="0" dirty="0" smtClean="0"/>
              <a:t>Click to edit Master subtitle style</a:t>
            </a:r>
            <a:endParaRPr lang="en-GB" altLang="en-US" noProof="0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noProof="0" dirty="0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 noProof="0" dirty="0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49710F5-F95F-44E8-A2E4-007429C28DDD}" type="slidenum">
              <a:rPr lang="en-GB" altLang="en-US" noProof="0" smtClean="0"/>
              <a:pPr/>
              <a:t>‹#›</a:t>
            </a:fld>
            <a:endParaRPr lang="en-GB" altLang="en-US" noProof="0" dirty="0"/>
          </a:p>
        </p:txBody>
      </p:sp>
      <p:sp>
        <p:nvSpPr>
          <p:cNvPr id="4711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GB" noProof="0" dirty="0"/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altLang="en-US" noProof="0" dirty="0" smtClean="0"/>
              <a:t>Second level</a:t>
            </a:r>
          </a:p>
          <a:p>
            <a:pPr lvl="2"/>
            <a:r>
              <a:rPr lang="en-GB" altLang="en-US" noProof="0" dirty="0" smtClean="0"/>
              <a:t>Third level</a:t>
            </a:r>
          </a:p>
          <a:p>
            <a:pPr lvl="3"/>
            <a:r>
              <a:rPr lang="en-GB" altLang="en-US" noProof="0" dirty="0" smtClean="0"/>
              <a:t>Fourth level</a:t>
            </a:r>
          </a:p>
          <a:p>
            <a:pPr lvl="4"/>
            <a:r>
              <a:rPr lang="en-GB" altLang="en-US" noProof="0" dirty="0" smtClean="0"/>
              <a:t>Fifth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223755-82F4-4443-A48D-586A1AD1D5F9}" type="slidenum">
              <a:rPr lang="en-GB" altLang="en-US" noProof="0" smtClean="0"/>
              <a:pPr/>
              <a:t>‹#›</a:t>
            </a:fld>
            <a:endParaRPr lang="en-GB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altLang="en-US" noProof="0" dirty="0" smtClean="0"/>
              <a:t>Second level</a:t>
            </a:r>
          </a:p>
          <a:p>
            <a:pPr lvl="2"/>
            <a:r>
              <a:rPr lang="en-GB" altLang="en-US" noProof="0" dirty="0" smtClean="0"/>
              <a:t>Third level</a:t>
            </a:r>
          </a:p>
          <a:p>
            <a:pPr lvl="3"/>
            <a:r>
              <a:rPr lang="en-GB" altLang="en-US" noProof="0" dirty="0" smtClean="0"/>
              <a:t>Fourth level</a:t>
            </a:r>
          </a:p>
          <a:p>
            <a:pPr lvl="4"/>
            <a:r>
              <a:rPr lang="en-GB" altLang="en-US" noProof="0" dirty="0" smtClean="0"/>
              <a:t>Fifth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2E6498-D6B7-470D-A14C-C83D3206E32D}" type="slidenum">
              <a:rPr lang="en-GB" altLang="en-US" noProof="0" smtClean="0"/>
              <a:pPr/>
              <a:t>‹#›</a:t>
            </a:fld>
            <a:endParaRPr lang="en-GB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altLang="en-US" noProof="0" dirty="0" smtClean="0"/>
              <a:t>Second level</a:t>
            </a:r>
          </a:p>
          <a:p>
            <a:pPr lvl="2"/>
            <a:r>
              <a:rPr lang="en-GB" altLang="en-US" noProof="0" dirty="0" smtClean="0"/>
              <a:t>Third level</a:t>
            </a:r>
          </a:p>
          <a:p>
            <a:pPr lvl="3"/>
            <a:r>
              <a:rPr lang="en-GB" altLang="en-US" noProof="0" dirty="0" smtClean="0"/>
              <a:t>Fourth level</a:t>
            </a:r>
          </a:p>
          <a:p>
            <a:pPr lvl="4"/>
            <a:r>
              <a:rPr lang="en-GB" altLang="en-US" noProof="0" dirty="0" smtClean="0"/>
              <a:t>Fifth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altLang="en-US" noProof="0" dirty="0" smtClean="0"/>
              <a:t>Second level</a:t>
            </a:r>
          </a:p>
          <a:p>
            <a:pPr lvl="2"/>
            <a:r>
              <a:rPr lang="en-GB" altLang="en-US" noProof="0" dirty="0" smtClean="0"/>
              <a:t>Third level</a:t>
            </a:r>
          </a:p>
          <a:p>
            <a:pPr lvl="3"/>
            <a:r>
              <a:rPr lang="en-GB" altLang="en-US" noProof="0" dirty="0" smtClean="0"/>
              <a:t>Fourth level</a:t>
            </a:r>
          </a:p>
          <a:p>
            <a:pPr lvl="4"/>
            <a:r>
              <a:rPr lang="en-GB" altLang="en-US" noProof="0" dirty="0" smtClean="0"/>
              <a:t>Fifth level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43A84A7-434F-4DE6-B22E-EF4E1CC2F43E}" type="slidenum">
              <a:rPr lang="en-GB" altLang="en-US" noProof="0" smtClean="0"/>
              <a:pPr/>
              <a:t>‹#›</a:t>
            </a:fld>
            <a:endParaRPr lang="en-GB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altLang="en-US" noProof="0" dirty="0" smtClean="0"/>
              <a:t>Second level</a:t>
            </a:r>
          </a:p>
          <a:p>
            <a:pPr lvl="2"/>
            <a:r>
              <a:rPr lang="en-GB" altLang="en-US" noProof="0" dirty="0" smtClean="0"/>
              <a:t>Third level</a:t>
            </a:r>
          </a:p>
          <a:p>
            <a:pPr lvl="3"/>
            <a:r>
              <a:rPr lang="en-GB" altLang="en-US" noProof="0" dirty="0" smtClean="0"/>
              <a:t>Fourth level</a:t>
            </a:r>
          </a:p>
          <a:p>
            <a:pPr lvl="4"/>
            <a:r>
              <a:rPr lang="en-GB" altLang="en-US" noProof="0" dirty="0" smtClean="0"/>
              <a:t>Fifth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D2DE3-392A-4915-B3E9-4BF40C04B566}" type="slidenum">
              <a:rPr lang="en-GB" altLang="en-US" noProof="0" smtClean="0"/>
              <a:pPr/>
              <a:t>‹#›</a:t>
            </a:fld>
            <a:endParaRPr lang="en-GB" alt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0E9DBC-E15F-4730-B557-DB42A12E449D}" type="slidenum">
              <a:rPr lang="en-GB" altLang="en-US" noProof="0" smtClean="0"/>
              <a:pPr/>
              <a:t>‹#›</a:t>
            </a:fld>
            <a:endParaRPr lang="en-GB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altLang="en-US" noProof="0" dirty="0" smtClean="0"/>
              <a:t>Second level</a:t>
            </a:r>
          </a:p>
          <a:p>
            <a:pPr lvl="2"/>
            <a:r>
              <a:rPr lang="en-GB" altLang="en-US" noProof="0" dirty="0" smtClean="0"/>
              <a:t>Third level</a:t>
            </a:r>
          </a:p>
          <a:p>
            <a:pPr lvl="3"/>
            <a:r>
              <a:rPr lang="en-GB" altLang="en-US" noProof="0" dirty="0" smtClean="0"/>
              <a:t>Fourth level</a:t>
            </a:r>
          </a:p>
          <a:p>
            <a:pPr lvl="4"/>
            <a:r>
              <a:rPr lang="en-GB" altLang="en-US" noProof="0" dirty="0" smtClean="0"/>
              <a:t>Fifth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altLang="en-US" noProof="0" dirty="0" smtClean="0"/>
              <a:t>Second level</a:t>
            </a:r>
          </a:p>
          <a:p>
            <a:pPr lvl="2"/>
            <a:r>
              <a:rPr lang="en-GB" altLang="en-US" noProof="0" dirty="0" smtClean="0"/>
              <a:t>Third level</a:t>
            </a:r>
          </a:p>
          <a:p>
            <a:pPr lvl="3"/>
            <a:r>
              <a:rPr lang="en-GB" altLang="en-US" noProof="0" dirty="0" smtClean="0"/>
              <a:t>Fourth level</a:t>
            </a:r>
          </a:p>
          <a:p>
            <a:pPr lvl="4"/>
            <a:r>
              <a:rPr lang="en-GB" altLang="en-US" noProof="0" dirty="0" smtClean="0"/>
              <a:t>Fifth level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3D737C-8903-4D19-AED4-E9A212A04EA8}" type="slidenum">
              <a:rPr lang="en-GB" altLang="en-US" noProof="0" smtClean="0"/>
              <a:pPr/>
              <a:t>‹#›</a:t>
            </a:fld>
            <a:endParaRPr lang="en-GB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altLang="en-US" noProof="0" dirty="0" smtClean="0"/>
              <a:t>Second level</a:t>
            </a:r>
          </a:p>
          <a:p>
            <a:pPr lvl="2"/>
            <a:r>
              <a:rPr lang="en-GB" altLang="en-US" noProof="0" dirty="0" smtClean="0"/>
              <a:t>Third level</a:t>
            </a:r>
          </a:p>
          <a:p>
            <a:pPr lvl="3"/>
            <a:r>
              <a:rPr lang="en-GB" altLang="en-US" noProof="0" dirty="0" smtClean="0"/>
              <a:t>Fourth level</a:t>
            </a:r>
          </a:p>
          <a:p>
            <a:pPr lvl="4"/>
            <a:r>
              <a:rPr lang="en-GB" altLang="en-US" noProof="0" dirty="0" smtClean="0"/>
              <a:t>Fifth level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altLang="en-US" noProof="0" dirty="0" smtClean="0"/>
              <a:t>Second level</a:t>
            </a:r>
          </a:p>
          <a:p>
            <a:pPr lvl="2"/>
            <a:r>
              <a:rPr lang="en-GB" altLang="en-US" noProof="0" dirty="0" smtClean="0"/>
              <a:t>Third level</a:t>
            </a:r>
          </a:p>
          <a:p>
            <a:pPr lvl="3"/>
            <a:r>
              <a:rPr lang="en-GB" altLang="en-US" noProof="0" dirty="0" smtClean="0"/>
              <a:t>Fourth level</a:t>
            </a:r>
          </a:p>
          <a:p>
            <a:pPr lvl="4"/>
            <a:r>
              <a:rPr lang="en-GB" altLang="en-US" noProof="0" dirty="0" smtClean="0"/>
              <a:t>Fifth level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24166-B428-426A-8BF4-6B7DC8EFB299}" type="slidenum">
              <a:rPr lang="en-GB" altLang="en-US" noProof="0" smtClean="0"/>
              <a:pPr/>
              <a:t>‹#›</a:t>
            </a:fld>
            <a:endParaRPr lang="en-GB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68905-648F-4989-AF1F-F23C0FC721A5}" type="slidenum">
              <a:rPr lang="en-GB" altLang="en-US" noProof="0" smtClean="0"/>
              <a:pPr/>
              <a:t>‹#›</a:t>
            </a:fld>
            <a:endParaRPr lang="en-GB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6F6473-1F04-49D7-87F1-C37ACCD59FFA}" type="slidenum">
              <a:rPr lang="en-GB" altLang="en-US" noProof="0" smtClean="0"/>
              <a:pPr/>
              <a:t>‹#›</a:t>
            </a:fld>
            <a:endParaRPr lang="en-GB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altLang="en-US" noProof="0" dirty="0" smtClean="0"/>
              <a:t>Second level</a:t>
            </a:r>
          </a:p>
          <a:p>
            <a:pPr lvl="2"/>
            <a:r>
              <a:rPr lang="en-GB" altLang="en-US" noProof="0" dirty="0" smtClean="0"/>
              <a:t>Third level</a:t>
            </a:r>
          </a:p>
          <a:p>
            <a:pPr lvl="3"/>
            <a:r>
              <a:rPr lang="en-GB" altLang="en-US" noProof="0" dirty="0" smtClean="0"/>
              <a:t>Fourth level</a:t>
            </a:r>
          </a:p>
          <a:p>
            <a:pPr lvl="4"/>
            <a:r>
              <a:rPr lang="en-GB" altLang="en-US" noProof="0" dirty="0" smtClean="0"/>
              <a:t>Fifth level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D354E0-DB64-4C62-9320-748190A28427}" type="slidenum">
              <a:rPr lang="en-GB" altLang="en-US" noProof="0" smtClean="0"/>
              <a:pPr/>
              <a:t>‹#›</a:t>
            </a:fld>
            <a:endParaRPr lang="en-GB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E5706-807D-4834-8F3E-D35B3FC6F5FE}" type="slidenum">
              <a:rPr lang="en-GB" altLang="en-US" noProof="0" smtClean="0"/>
              <a:pPr/>
              <a:t>‹#›</a:t>
            </a:fld>
            <a:endParaRPr lang="en-GB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title style</a:t>
            </a:r>
            <a:endParaRPr lang="en-GB" altLang="en-US" noProof="0" dirty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altLang="en-US" noProof="0" dirty="0" smtClean="0"/>
              <a:t>Second level</a:t>
            </a:r>
          </a:p>
          <a:p>
            <a:pPr lvl="2"/>
            <a:r>
              <a:rPr lang="en-GB" altLang="en-US" noProof="0" dirty="0" smtClean="0"/>
              <a:t>Third level</a:t>
            </a:r>
          </a:p>
          <a:p>
            <a:pPr lvl="3"/>
            <a:r>
              <a:rPr lang="en-GB" altLang="en-US" noProof="0" dirty="0" smtClean="0"/>
              <a:t>Fourth level</a:t>
            </a:r>
          </a:p>
          <a:p>
            <a:pPr lvl="4"/>
            <a:r>
              <a:rPr lang="en-GB" altLang="en-US" noProof="0" dirty="0" smtClean="0"/>
              <a:t>Fifth level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GB" altLang="en-US" noProof="0" dirty="0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n-GB" altLang="en-US" noProof="0" dirty="0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19E5C01E-A15C-4D37-AF7D-E65F40788FB0}" type="slidenum">
              <a:rPr lang="en-GB" altLang="en-US" noProof="0" smtClean="0"/>
              <a:pPr/>
              <a:t>‹#›</a:t>
            </a:fld>
            <a:endParaRPr lang="en-GB" altLang="en-US" noProof="0" dirty="0"/>
          </a:p>
        </p:txBody>
      </p:sp>
      <p:sp>
        <p:nvSpPr>
          <p:cNvPr id="4608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GB" noProof="0" dirty="0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 noProof="0" dirty="0"/>
          </a:p>
        </p:txBody>
      </p:sp>
      <p:pic>
        <p:nvPicPr>
          <p:cNvPr id="2" name="Grafik 1" descr="Schuhe" title="Schuhe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8003"/>
            <a:ext cx="914400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baseline="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Invitation for</a:t>
            </a:r>
            <a:br>
              <a:rPr lang="en-GB" dirty="0" smtClean="0"/>
            </a:br>
            <a:r>
              <a:rPr lang="en-GB" dirty="0" smtClean="0"/>
              <a:t>Spring Run</a:t>
            </a:r>
            <a:endParaRPr lang="en-GB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400" dirty="0" smtClean="0"/>
              <a:t>Presentation by </a:t>
            </a:r>
            <a:endParaRPr lang="en-GB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Spring Run</a:t>
            </a:r>
            <a:endParaRPr lang="en-GB" u="sng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5338937" cy="4530725"/>
          </a:xfrm>
        </p:spPr>
        <p:txBody>
          <a:bodyPr/>
          <a:lstStyle/>
          <a:p>
            <a:r>
              <a:rPr lang="en-GB" sz="2800" dirty="0" smtClean="0"/>
              <a:t>Start and finish: Sports ground</a:t>
            </a:r>
          </a:p>
          <a:p>
            <a:r>
              <a:rPr lang="en-GB" sz="2800" dirty="0" smtClean="0"/>
              <a:t>Date: 21 March</a:t>
            </a:r>
            <a:endParaRPr lang="en-GB" sz="2600" dirty="0" smtClean="0"/>
          </a:p>
          <a:p>
            <a:r>
              <a:rPr lang="en-GB" sz="2800" dirty="0" smtClean="0"/>
              <a:t>Time: from 10:00</a:t>
            </a:r>
            <a:endParaRPr lang="en-GB" sz="2600" dirty="0" smtClean="0"/>
          </a:p>
          <a:p>
            <a:endParaRPr lang="en-GB" sz="2600" dirty="0"/>
          </a:p>
        </p:txBody>
      </p:sp>
      <p:pic>
        <p:nvPicPr>
          <p:cNvPr id="5" name="Grafik 4" descr="running mo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09" y="2344946"/>
            <a:ext cx="2160359" cy="21681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Registration</a:t>
            </a:r>
            <a:endParaRPr lang="en-GB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46856" y="1562571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GB" dirty="0" smtClean="0"/>
              <a:t>In the town hall</a:t>
            </a:r>
            <a:endParaRPr lang="en-GB" kern="0" dirty="0" smtClean="0"/>
          </a:p>
          <a:p>
            <a:pPr lvl="1">
              <a:spcBef>
                <a:spcPts val="0"/>
              </a:spcBef>
            </a:pPr>
            <a:r>
              <a:rPr lang="en-GB" dirty="0" smtClean="0"/>
              <a:t>daily between 8:00 and 15:30</a:t>
            </a:r>
            <a:endParaRPr lang="en-GB" kern="0" dirty="0" smtClean="0"/>
          </a:p>
          <a:p>
            <a:pPr lvl="1">
              <a:spcBef>
                <a:spcPts val="0"/>
              </a:spcBef>
            </a:pPr>
            <a:r>
              <a:rPr lang="en-GB" dirty="0" smtClean="0"/>
              <a:t>by phone 22 550</a:t>
            </a:r>
            <a:endParaRPr lang="en-GB" kern="0" dirty="0" smtClean="0"/>
          </a:p>
          <a:p>
            <a:pPr lvl="1">
              <a:spcBef>
                <a:spcPts val="0"/>
              </a:spcBef>
            </a:pPr>
            <a:r>
              <a:rPr lang="en-GB" dirty="0" smtClean="0"/>
              <a:t>by fax</a:t>
            </a:r>
            <a:endParaRPr lang="en-GB" kern="0" dirty="0" smtClean="0"/>
          </a:p>
          <a:p>
            <a:pPr lvl="1">
              <a:spcBef>
                <a:spcPts val="0"/>
              </a:spcBef>
            </a:pPr>
            <a:r>
              <a:rPr lang="en-GB" dirty="0" smtClean="0"/>
              <a:t>online form on our web site</a:t>
            </a:r>
            <a:endParaRPr lang="en-GB" kern="0" dirty="0" smtClean="0"/>
          </a:p>
          <a:p>
            <a:pPr>
              <a:spcBef>
                <a:spcPts val="0"/>
              </a:spcBef>
            </a:pPr>
            <a:r>
              <a:rPr lang="en-GB" dirty="0" smtClean="0"/>
              <a:t>Deadline: 15 March</a:t>
            </a:r>
            <a:endParaRPr lang="en-GB" kern="0" dirty="0" smtClean="0"/>
          </a:p>
          <a:p>
            <a:pPr>
              <a:spcBef>
                <a:spcPts val="0"/>
              </a:spcBef>
            </a:pPr>
            <a:r>
              <a:rPr lang="en-GB" dirty="0" smtClean="0"/>
              <a:t>Entry fee: 10.00 for adults</a:t>
            </a:r>
            <a:endParaRPr lang="en-GB" kern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Kids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563072" cy="4530725"/>
          </a:xfrm>
        </p:spPr>
        <p:txBody>
          <a:bodyPr/>
          <a:lstStyle/>
          <a:p>
            <a:r>
              <a:rPr lang="en-GB" dirty="0" smtClean="0"/>
              <a:t>1,000 m run</a:t>
            </a:r>
          </a:p>
          <a:p>
            <a:pPr lvl="1"/>
            <a:r>
              <a:rPr lang="en-GB" dirty="0" smtClean="0"/>
              <a:t>Start: 12:00</a:t>
            </a:r>
          </a:p>
          <a:p>
            <a:pPr lvl="1"/>
            <a:r>
              <a:rPr lang="en-GB" dirty="0" smtClean="0"/>
              <a:t>Course: Sports ground – primary school – sports ground</a:t>
            </a:r>
          </a:p>
          <a:p>
            <a:r>
              <a:rPr lang="en-GB" dirty="0" smtClean="0"/>
              <a:t>3,000 m run</a:t>
            </a:r>
          </a:p>
          <a:p>
            <a:pPr lvl="1"/>
            <a:r>
              <a:rPr lang="en-GB" dirty="0" smtClean="0"/>
              <a:t>Start: 13:00</a:t>
            </a:r>
          </a:p>
          <a:p>
            <a:pPr lvl="1"/>
            <a:r>
              <a:rPr lang="en-GB" dirty="0" smtClean="0"/>
              <a:t>Course: Sports ground – railway station – sports ground</a:t>
            </a:r>
            <a:endParaRPr lang="en-GB" dirty="0"/>
          </a:p>
        </p:txBody>
      </p:sp>
      <p:pic>
        <p:nvPicPr>
          <p:cNvPr id="4" name="Picture 5" descr="runn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8200" y="1679756"/>
            <a:ext cx="1272232" cy="359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Adults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059016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 smtClean="0"/>
              <a:t>5,000 m run</a:t>
            </a:r>
            <a:endParaRPr lang="en-GB" sz="2600" dirty="0" smtClean="0"/>
          </a:p>
          <a:p>
            <a:pPr lvl="1">
              <a:lnSpc>
                <a:spcPct val="90000"/>
              </a:lnSpc>
            </a:pPr>
            <a:r>
              <a:rPr lang="en-GB" sz="2400" dirty="0" smtClean="0"/>
              <a:t>Start: 11:00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Course: Sports ground – railway station – castle – sports ground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10,000 m run</a:t>
            </a:r>
            <a:endParaRPr lang="en-GB" sz="2600" dirty="0" smtClean="0"/>
          </a:p>
          <a:p>
            <a:pPr lvl="1">
              <a:lnSpc>
                <a:spcPct val="90000"/>
              </a:lnSpc>
            </a:pPr>
            <a:r>
              <a:rPr lang="en-GB" sz="2400" dirty="0" smtClean="0"/>
              <a:t>Start: 10:30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Course. Sports ground – castle – lake – sports ground</a:t>
            </a:r>
            <a:endParaRPr lang="en-GB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Marathon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39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/>
              <a:t>Sports ground → railway station → castle → river bank → lake → town hall → sports ground</a:t>
            </a:r>
          </a:p>
        </p:txBody>
      </p:sp>
      <p:sp>
        <p:nvSpPr>
          <p:cNvPr id="4" name="Rechteck 3" descr="rectangle" title="rectangle"/>
          <p:cNvSpPr/>
          <p:nvPr/>
        </p:nvSpPr>
        <p:spPr>
          <a:xfrm>
            <a:off x="1571604" y="4437112"/>
            <a:ext cx="6000792" cy="8572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30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Special prizes!</a:t>
            </a:r>
            <a:br>
              <a:rPr lang="en-GB" dirty="0" smtClean="0"/>
            </a:br>
            <a:r>
              <a:rPr lang="en-GB" sz="3600" dirty="0" smtClean="0"/>
              <a:t>Lottery among all participants</a:t>
            </a:r>
            <a:endParaRPr lang="en-GB" sz="3600" dirty="0"/>
          </a:p>
        </p:txBody>
      </p:sp>
      <p:grpSp>
        <p:nvGrpSpPr>
          <p:cNvPr id="6" name="Gruppieren 5" descr="3-shapes-group"/>
          <p:cNvGrpSpPr/>
          <p:nvPr/>
        </p:nvGrpSpPr>
        <p:grpSpPr>
          <a:xfrm>
            <a:off x="2483768" y="2218879"/>
            <a:ext cx="2808312" cy="3514377"/>
            <a:chOff x="2483768" y="2218879"/>
            <a:chExt cx="2808312" cy="3514377"/>
          </a:xfrm>
        </p:grpSpPr>
        <p:sp>
          <p:nvSpPr>
            <p:cNvPr id="3" name="Würfel 2" descr="Blue" title="Blue"/>
            <p:cNvSpPr/>
            <p:nvPr/>
          </p:nvSpPr>
          <p:spPr>
            <a:xfrm>
              <a:off x="3563888" y="2218879"/>
              <a:ext cx="1728192" cy="1584176"/>
            </a:xfrm>
            <a:prstGeom prst="cube">
              <a:avLst/>
            </a:prstGeom>
            <a:solidFill>
              <a:srgbClr val="99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800" dirty="0" smtClean="0">
                  <a:solidFill>
                    <a:srgbClr val="0070C0"/>
                  </a:solidFill>
                </a:rPr>
                <a:t>?</a:t>
              </a:r>
              <a:endParaRPr lang="en-GB" sz="4800" dirty="0">
                <a:solidFill>
                  <a:srgbClr val="0070C0"/>
                </a:solidFill>
              </a:endParaRPr>
            </a:p>
          </p:txBody>
        </p:sp>
        <p:sp>
          <p:nvSpPr>
            <p:cNvPr id="2" name="Zylinder 1" descr="Red" title="Red"/>
            <p:cNvSpPr/>
            <p:nvPr/>
          </p:nvSpPr>
          <p:spPr>
            <a:xfrm>
              <a:off x="2483768" y="3010967"/>
              <a:ext cx="1296144" cy="1728192"/>
            </a:xfrm>
            <a:prstGeom prst="can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400" dirty="0" smtClean="0">
                  <a:solidFill>
                    <a:srgbClr val="C00000"/>
                  </a:solidFill>
                </a:rPr>
                <a:t>?</a:t>
              </a:r>
              <a:endParaRPr lang="en-GB" sz="5400" dirty="0">
                <a:solidFill>
                  <a:srgbClr val="C00000"/>
                </a:solidFill>
              </a:endParaRPr>
            </a:p>
          </p:txBody>
        </p:sp>
        <p:sp>
          <p:nvSpPr>
            <p:cNvPr id="7" name="Würfel 6" descr="Green" title="Green"/>
            <p:cNvSpPr/>
            <p:nvPr/>
          </p:nvSpPr>
          <p:spPr>
            <a:xfrm>
              <a:off x="2987824" y="4149080"/>
              <a:ext cx="1728192" cy="1584176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400" dirty="0" smtClean="0">
                  <a:solidFill>
                    <a:srgbClr val="00B050"/>
                  </a:solidFill>
                </a:rPr>
                <a:t>?</a:t>
              </a:r>
              <a:endParaRPr lang="en-GB" sz="5400" dirty="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Organisation</a:t>
            </a:r>
            <a:endParaRPr lang="en-GB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518471"/>
              </p:ext>
            </p:extLst>
          </p:nvPr>
        </p:nvGraphicFramePr>
        <p:xfrm>
          <a:off x="457200" y="1600200"/>
          <a:ext cx="8229600" cy="45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21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Training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Friday, 18:00</a:t>
            </a:r>
          </a:p>
          <a:p>
            <a:r>
              <a:rPr lang="en-GB" dirty="0" smtClean="0"/>
              <a:t>Meeting point: Sports ground</a:t>
            </a:r>
          </a:p>
          <a:p>
            <a:pPr lvl="1"/>
            <a:r>
              <a:rPr lang="en-GB" dirty="0" smtClean="0"/>
              <a:t>Choose your training level</a:t>
            </a:r>
          </a:p>
          <a:p>
            <a:pPr lvl="1"/>
            <a:r>
              <a:rPr lang="en-GB" dirty="0" smtClean="0"/>
              <a:t>Experienced coach there to help you</a:t>
            </a:r>
          </a:p>
        </p:txBody>
      </p:sp>
    </p:spTree>
    <p:extLst>
      <p:ext uri="{BB962C8B-B14F-4D97-AF65-F5344CB8AC3E}">
        <p14:creationId xmlns:p14="http://schemas.microsoft.com/office/powerpoint/2010/main" val="390876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e">
  <a:themeElements>
    <a:clrScheme name="Kant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Kant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nt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nt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nt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B5147569CBDCDA4A888BDCAD5722232F" ma:contentTypeVersion="6" ma:contentTypeDescription="Új dokumentum létrehozása." ma:contentTypeScope="" ma:versionID="b77de0d8bc3b4563e2ffd3082ebddc79">
  <xsd:schema xmlns:xsd="http://www.w3.org/2001/XMLSchema" xmlns:xs="http://www.w3.org/2001/XMLSchema" xmlns:p="http://schemas.microsoft.com/office/2006/metadata/properties" xmlns:ns2="854018d9-9f8a-479a-8a36-ca1c2a5e6e6e" targetNamespace="http://schemas.microsoft.com/office/2006/metadata/properties" ma:root="true" ma:fieldsID="5a259832bd2e6946f79dbdb6d3e706f0" ns2:_="">
    <xsd:import namespace="854018d9-9f8a-479a-8a36-ca1c2a5e6e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4018d9-9f8a-479a-8a36-ca1c2a5e6e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72D1F8-BA29-4C59-ABD3-5A70B0A23563}"/>
</file>

<file path=customXml/itemProps2.xml><?xml version="1.0" encoding="utf-8"?>
<ds:datastoreItem xmlns:ds="http://schemas.openxmlformats.org/officeDocument/2006/customXml" ds:itemID="{F77ED1E4-9A48-45EE-AD57-7EB6AA100F6F}"/>
</file>

<file path=customXml/itemProps3.xml><?xml version="1.0" encoding="utf-8"?>
<ds:datastoreItem xmlns:ds="http://schemas.openxmlformats.org/officeDocument/2006/customXml" ds:itemID="{2B6F7DE7-C683-4DA1-B3E1-F840261E61D1}"/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173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Garamond</vt:lpstr>
      <vt:lpstr>Wingdings</vt:lpstr>
      <vt:lpstr>Kante</vt:lpstr>
      <vt:lpstr>Invitation for Spring Run</vt:lpstr>
      <vt:lpstr>Spring Run</vt:lpstr>
      <vt:lpstr>Registration</vt:lpstr>
      <vt:lpstr>Kids</vt:lpstr>
      <vt:lpstr>Adults</vt:lpstr>
      <vt:lpstr>Marathon</vt:lpstr>
      <vt:lpstr>Special prizes! Lottery among all participants</vt:lpstr>
      <vt:lpstr>Organisation</vt:lpstr>
      <vt:lpstr>Training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Einladung zum Frühjahrslauf</dc:title>
  <dc:creator>meier@ocg.at</dc:creator>
  <cp:lastModifiedBy>meier@ocg.at</cp:lastModifiedBy>
  <cp:revision>45</cp:revision>
  <dcterms:created xsi:type="dcterms:W3CDTF">2004-08-13T13:15:52Z</dcterms:created>
  <dcterms:modified xsi:type="dcterms:W3CDTF">2016-10-03T10:20:46Z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0x010100B5147569CBDCDA4A888BDCAD5722232F</vt:lpwstr>
  </property>
</Properties>
</file>