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00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942" autoAdjust="0"/>
    <p:restoredTop sz="90929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munkalap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u-HU"/>
  <c:chart>
    <c:plotArea>
      <c:layout/>
      <c:barChart>
        <c:barDir val="col"/>
        <c:grouping val="clustered"/>
        <c:ser>
          <c:idx val="0"/>
          <c:order val="0"/>
          <c:tx>
            <c:strRef>
              <c:f>Munka1!$B$1</c:f>
              <c:strCache>
                <c:ptCount val="1"/>
                <c:pt idx="0">
                  <c:v>Január</c:v>
                </c:pt>
              </c:strCache>
            </c:strRef>
          </c:tx>
          <c:dLbls>
            <c:dLblPos val="outEnd"/>
            <c:showVal val="1"/>
          </c:dLbls>
          <c:cat>
            <c:strRef>
              <c:f>Munka1!$A$2:$A$3</c:f>
              <c:strCache>
                <c:ptCount val="2"/>
                <c:pt idx="0">
                  <c:v>Telephely1</c:v>
                </c:pt>
                <c:pt idx="1">
                  <c:v>Telephely2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23</c:v>
                </c:pt>
                <c:pt idx="1">
                  <c:v>14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február</c:v>
                </c:pt>
              </c:strCache>
            </c:strRef>
          </c:tx>
          <c:dLbls>
            <c:dLblPos val="outEnd"/>
            <c:showVal val="1"/>
          </c:dLbls>
          <c:cat>
            <c:strRef>
              <c:f>Munka1!$A$2:$A$3</c:f>
              <c:strCache>
                <c:ptCount val="2"/>
                <c:pt idx="0">
                  <c:v>Telephely1</c:v>
                </c:pt>
                <c:pt idx="1">
                  <c:v>Telephely2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Március</c:v>
                </c:pt>
              </c:strCache>
            </c:strRef>
          </c:tx>
          <c:spPr>
            <a:solidFill>
              <a:srgbClr val="7030A0"/>
            </a:solidFill>
          </c:spPr>
          <c:dLbls>
            <c:dLblPos val="outEnd"/>
            <c:showVal val="1"/>
          </c:dLbls>
          <c:cat>
            <c:strRef>
              <c:f>Munka1!$A$2:$A$3</c:f>
              <c:strCache>
                <c:ptCount val="2"/>
                <c:pt idx="0">
                  <c:v>Telephely1</c:v>
                </c:pt>
                <c:pt idx="1">
                  <c:v>Telephely2</c:v>
                </c:pt>
              </c:strCache>
            </c:strRef>
          </c:cat>
          <c:val>
            <c:numRef>
              <c:f>Munka1!$D$2:$D$3</c:f>
              <c:numCache>
                <c:formatCode>General</c:formatCode>
                <c:ptCount val="2"/>
                <c:pt idx="0">
                  <c:v>28</c:v>
                </c:pt>
                <c:pt idx="1">
                  <c:v>18</c:v>
                </c:pt>
              </c:numCache>
            </c:numRef>
          </c:val>
        </c:ser>
        <c:dLbls>
          <c:dLblPos val="outEnd"/>
          <c:showVal val="1"/>
        </c:dLbls>
        <c:axId val="43075072"/>
        <c:axId val="43076992"/>
      </c:barChart>
      <c:catAx>
        <c:axId val="43075072"/>
        <c:scaling>
          <c:orientation val="minMax"/>
        </c:scaling>
        <c:axPos val="b"/>
        <c:tickLblPos val="nextTo"/>
        <c:crossAx val="43076992"/>
        <c:crosses val="autoZero"/>
        <c:auto val="1"/>
        <c:lblAlgn val="ctr"/>
        <c:lblOffset val="100"/>
      </c:catAx>
      <c:valAx>
        <c:axId val="43076992"/>
        <c:scaling>
          <c:orientation val="minMax"/>
        </c:scaling>
        <c:axPos val="l"/>
        <c:majorGridlines/>
        <c:numFmt formatCode="General" sourceLinked="1"/>
        <c:tickLblPos val="nextTo"/>
        <c:crossAx val="43075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u-H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6C382-D719-4616-8DE0-4E9CA022B4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147BF76-5460-4AAD-8DE5-27AD8EF5CC53}">
      <dgm:prSet phldrT="[Szöveg]"/>
      <dgm:spPr/>
      <dgm:t>
        <a:bodyPr/>
        <a:lstStyle/>
        <a:p>
          <a:r>
            <a:rPr lang="hu-HU" dirty="0" smtClean="0"/>
            <a:t>felettes</a:t>
          </a:r>
          <a:endParaRPr lang="hu-HU" dirty="0"/>
        </a:p>
      </dgm:t>
    </dgm:pt>
    <dgm:pt modelId="{B89892FD-7D91-4201-8DBE-4D3675511F1F}" type="parTrans" cxnId="{CD2C3534-0B94-44A7-9448-369E172A5712}">
      <dgm:prSet/>
      <dgm:spPr/>
      <dgm:t>
        <a:bodyPr/>
        <a:lstStyle/>
        <a:p>
          <a:endParaRPr lang="hu-HU"/>
        </a:p>
      </dgm:t>
    </dgm:pt>
    <dgm:pt modelId="{1B977B3E-64F1-452B-9428-96E356FE5991}" type="sibTrans" cxnId="{CD2C3534-0B94-44A7-9448-369E172A5712}">
      <dgm:prSet/>
      <dgm:spPr/>
      <dgm:t>
        <a:bodyPr/>
        <a:lstStyle/>
        <a:p>
          <a:endParaRPr lang="hu-HU"/>
        </a:p>
      </dgm:t>
    </dgm:pt>
    <dgm:pt modelId="{7284812B-62AF-4FF8-9F22-93D10909F0E7}">
      <dgm:prSet phldrT="[Szöveg]"/>
      <dgm:spPr/>
      <dgm:t>
        <a:bodyPr/>
        <a:lstStyle/>
        <a:p>
          <a:r>
            <a:rPr lang="hu-HU" dirty="0" smtClean="0"/>
            <a:t>Kijelölt elem</a:t>
          </a:r>
          <a:endParaRPr lang="hu-HU" dirty="0"/>
        </a:p>
      </dgm:t>
    </dgm:pt>
    <dgm:pt modelId="{30A34741-367E-417A-B3B3-1170071E0ECA}" type="parTrans" cxnId="{255771EB-1A93-43E0-B54D-A41A30EEAEB2}">
      <dgm:prSet/>
      <dgm:spPr/>
      <dgm:t>
        <a:bodyPr/>
        <a:lstStyle/>
        <a:p>
          <a:endParaRPr lang="hu-HU"/>
        </a:p>
      </dgm:t>
    </dgm:pt>
    <dgm:pt modelId="{2B435AFA-9740-4DFD-8A05-E8AEB6F1F546}" type="sibTrans" cxnId="{255771EB-1A93-43E0-B54D-A41A30EEAEB2}">
      <dgm:prSet/>
      <dgm:spPr/>
      <dgm:t>
        <a:bodyPr/>
        <a:lstStyle/>
        <a:p>
          <a:endParaRPr lang="hu-HU"/>
        </a:p>
      </dgm:t>
    </dgm:pt>
    <dgm:pt modelId="{C007B853-EFA4-4C43-88D8-0B6D52806B7C}">
      <dgm:prSet phldrT="[Szöveg]"/>
      <dgm:spPr/>
      <dgm:t>
        <a:bodyPr/>
        <a:lstStyle/>
        <a:p>
          <a:r>
            <a:rPr lang="hu-HU" dirty="0" smtClean="0"/>
            <a:t>munkatárs</a:t>
          </a:r>
          <a:endParaRPr lang="hu-HU" dirty="0"/>
        </a:p>
      </dgm:t>
    </dgm:pt>
    <dgm:pt modelId="{32D832B6-1BA0-4EAF-B6BA-C1125079225F}" type="parTrans" cxnId="{538B5A81-10E7-4D13-9F4F-72F81803E104}">
      <dgm:prSet/>
      <dgm:spPr/>
      <dgm:t>
        <a:bodyPr/>
        <a:lstStyle/>
        <a:p>
          <a:endParaRPr lang="hu-HU"/>
        </a:p>
      </dgm:t>
    </dgm:pt>
    <dgm:pt modelId="{74BC4EF3-7CAB-4BE6-87F2-B2EA114C2849}" type="sibTrans" cxnId="{538B5A81-10E7-4D13-9F4F-72F81803E104}">
      <dgm:prSet/>
      <dgm:spPr/>
      <dgm:t>
        <a:bodyPr/>
        <a:lstStyle/>
        <a:p>
          <a:endParaRPr lang="hu-HU"/>
        </a:p>
      </dgm:t>
    </dgm:pt>
    <dgm:pt modelId="{7C504822-17F7-4919-8561-DAC43605A2E6}">
      <dgm:prSet phldrT="[Szöveg]"/>
      <dgm:spPr/>
      <dgm:t>
        <a:bodyPr/>
        <a:lstStyle/>
        <a:p>
          <a:r>
            <a:rPr lang="hu-HU" dirty="0" smtClean="0"/>
            <a:t>munkatárs</a:t>
          </a:r>
          <a:endParaRPr lang="hu-HU" dirty="0"/>
        </a:p>
      </dgm:t>
    </dgm:pt>
    <dgm:pt modelId="{D56B2FEA-74EC-43C9-B8F8-CFBE1996C46E}" type="parTrans" cxnId="{D868364F-6E6A-416D-83E0-F25ACA44FDC0}">
      <dgm:prSet/>
      <dgm:spPr/>
      <dgm:t>
        <a:bodyPr/>
        <a:lstStyle/>
        <a:p>
          <a:endParaRPr lang="hu-HU"/>
        </a:p>
      </dgm:t>
    </dgm:pt>
    <dgm:pt modelId="{0E87A620-822E-479D-86E3-97914021B843}" type="sibTrans" cxnId="{D868364F-6E6A-416D-83E0-F25ACA44FDC0}">
      <dgm:prSet/>
      <dgm:spPr/>
      <dgm:t>
        <a:bodyPr/>
        <a:lstStyle/>
        <a:p>
          <a:endParaRPr lang="hu-HU"/>
        </a:p>
      </dgm:t>
    </dgm:pt>
    <dgm:pt modelId="{670C7FD9-EAEF-4AF0-840E-0D3E2F47F7E7}">
      <dgm:prSet/>
      <dgm:spPr/>
      <dgm:t>
        <a:bodyPr/>
        <a:lstStyle/>
        <a:p>
          <a:r>
            <a:rPr lang="hu-HU" dirty="0" smtClean="0"/>
            <a:t>Beosztott</a:t>
          </a:r>
          <a:endParaRPr lang="hu-HU" dirty="0"/>
        </a:p>
      </dgm:t>
    </dgm:pt>
    <dgm:pt modelId="{2B7E3C59-4549-43EA-9321-8AAA5C3A2B27}" type="parTrans" cxnId="{90A8D02B-4407-4A1D-A5B6-E2CE6EB62B71}">
      <dgm:prSet/>
      <dgm:spPr/>
      <dgm:t>
        <a:bodyPr/>
        <a:lstStyle/>
        <a:p>
          <a:endParaRPr lang="hu-HU"/>
        </a:p>
      </dgm:t>
    </dgm:pt>
    <dgm:pt modelId="{29E690AC-38A5-490F-BCEF-DD94D79A26AF}" type="sibTrans" cxnId="{90A8D02B-4407-4A1D-A5B6-E2CE6EB62B71}">
      <dgm:prSet/>
      <dgm:spPr/>
      <dgm:t>
        <a:bodyPr/>
        <a:lstStyle/>
        <a:p>
          <a:endParaRPr lang="hu-HU"/>
        </a:p>
      </dgm:t>
    </dgm:pt>
    <dgm:pt modelId="{AD992612-B868-489F-8E0E-606356928ABD}">
      <dgm:prSet/>
      <dgm:spPr/>
      <dgm:t>
        <a:bodyPr/>
        <a:lstStyle/>
        <a:p>
          <a:r>
            <a:rPr lang="hu-HU" dirty="0" smtClean="0"/>
            <a:t>beosztott</a:t>
          </a:r>
          <a:endParaRPr lang="hu-HU" dirty="0"/>
        </a:p>
      </dgm:t>
    </dgm:pt>
    <dgm:pt modelId="{96F90723-1F96-451A-AEE6-89BD11FDD7D8}" type="parTrans" cxnId="{ED730194-C435-4163-AC46-2709A93939F9}">
      <dgm:prSet/>
      <dgm:spPr/>
      <dgm:t>
        <a:bodyPr/>
        <a:lstStyle/>
        <a:p>
          <a:endParaRPr lang="hu-HU"/>
        </a:p>
      </dgm:t>
    </dgm:pt>
    <dgm:pt modelId="{6FA82AC7-E722-4321-B858-B553E7660259}" type="sibTrans" cxnId="{ED730194-C435-4163-AC46-2709A93939F9}">
      <dgm:prSet/>
      <dgm:spPr/>
      <dgm:t>
        <a:bodyPr/>
        <a:lstStyle/>
        <a:p>
          <a:endParaRPr lang="hu-HU"/>
        </a:p>
      </dgm:t>
    </dgm:pt>
    <dgm:pt modelId="{915AA926-3CA8-4E36-9049-D65A8A0B4EB6}" type="asst">
      <dgm:prSet/>
      <dgm:spPr/>
      <dgm:t>
        <a:bodyPr/>
        <a:lstStyle/>
        <a:p>
          <a:r>
            <a:rPr lang="hu-HU" dirty="0" err="1" smtClean="0"/>
            <a:t>aszisztens</a:t>
          </a:r>
          <a:endParaRPr lang="hu-HU" dirty="0"/>
        </a:p>
      </dgm:t>
    </dgm:pt>
    <dgm:pt modelId="{AF3B493D-BE81-48B4-936A-137DFBFB8B1A}" type="parTrans" cxnId="{418C2C4F-DFFA-4EB6-B876-0DDAC328ED1C}">
      <dgm:prSet/>
      <dgm:spPr/>
      <dgm:t>
        <a:bodyPr/>
        <a:lstStyle/>
        <a:p>
          <a:endParaRPr lang="hu-HU"/>
        </a:p>
      </dgm:t>
    </dgm:pt>
    <dgm:pt modelId="{63FBF53B-8015-45AE-B480-A54108916FA9}" type="sibTrans" cxnId="{418C2C4F-DFFA-4EB6-B876-0DDAC328ED1C}">
      <dgm:prSet/>
      <dgm:spPr/>
      <dgm:t>
        <a:bodyPr/>
        <a:lstStyle/>
        <a:p>
          <a:endParaRPr lang="hu-HU"/>
        </a:p>
      </dgm:t>
    </dgm:pt>
    <dgm:pt modelId="{BB284ABB-93AB-4AC9-AA0E-20C5AFF53FE1}" type="pres">
      <dgm:prSet presAssocID="{C9E6C382-D719-4616-8DE0-4E9CA022B4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03334E-C84B-4710-92C1-329B3162B4E8}" type="pres">
      <dgm:prSet presAssocID="{9147BF76-5460-4AAD-8DE5-27AD8EF5CC53}" presName="hierRoot1" presStyleCnt="0">
        <dgm:presLayoutVars>
          <dgm:hierBranch val="init"/>
        </dgm:presLayoutVars>
      </dgm:prSet>
      <dgm:spPr/>
    </dgm:pt>
    <dgm:pt modelId="{8F345309-3ED5-411C-BED3-0080E8459B21}" type="pres">
      <dgm:prSet presAssocID="{9147BF76-5460-4AAD-8DE5-27AD8EF5CC53}" presName="rootComposite1" presStyleCnt="0"/>
      <dgm:spPr/>
    </dgm:pt>
    <dgm:pt modelId="{7165F213-C5D0-47DE-8577-3FC5B0180493}" type="pres">
      <dgm:prSet presAssocID="{9147BF76-5460-4AAD-8DE5-27AD8EF5CC53}" presName="rootText1" presStyleLbl="node0" presStyleIdx="0" presStyleCnt="1">
        <dgm:presLayoutVars>
          <dgm:chPref val="3"/>
        </dgm:presLayoutVars>
      </dgm:prSet>
      <dgm:spPr/>
    </dgm:pt>
    <dgm:pt modelId="{09A2A0A3-1232-46CE-B6AD-F378CA0C7054}" type="pres">
      <dgm:prSet presAssocID="{9147BF76-5460-4AAD-8DE5-27AD8EF5CC53}" presName="rootConnector1" presStyleLbl="node1" presStyleIdx="0" presStyleCnt="0"/>
      <dgm:spPr/>
    </dgm:pt>
    <dgm:pt modelId="{FEC8651F-8A69-463D-ACA6-7D3FFB4A9CEB}" type="pres">
      <dgm:prSet presAssocID="{9147BF76-5460-4AAD-8DE5-27AD8EF5CC53}" presName="hierChild2" presStyleCnt="0"/>
      <dgm:spPr/>
    </dgm:pt>
    <dgm:pt modelId="{7DD027E7-59E0-461D-A0FE-37824FB447CB}" type="pres">
      <dgm:prSet presAssocID="{30A34741-367E-417A-B3B3-1170071E0ECA}" presName="Name37" presStyleLbl="parChTrans1D2" presStyleIdx="0" presStyleCnt="3"/>
      <dgm:spPr/>
    </dgm:pt>
    <dgm:pt modelId="{8A11B3CF-142B-40D2-BF22-EA6E896CB32E}" type="pres">
      <dgm:prSet presAssocID="{7284812B-62AF-4FF8-9F22-93D10909F0E7}" presName="hierRoot2" presStyleCnt="0">
        <dgm:presLayoutVars>
          <dgm:hierBranch val="init"/>
        </dgm:presLayoutVars>
      </dgm:prSet>
      <dgm:spPr/>
    </dgm:pt>
    <dgm:pt modelId="{5132BB6C-7EAB-4FB0-8FBA-543A078EAACE}" type="pres">
      <dgm:prSet presAssocID="{7284812B-62AF-4FF8-9F22-93D10909F0E7}" presName="rootComposite" presStyleCnt="0"/>
      <dgm:spPr/>
    </dgm:pt>
    <dgm:pt modelId="{8CF0BE02-FA95-400F-ACAD-87216099B92A}" type="pres">
      <dgm:prSet presAssocID="{7284812B-62AF-4FF8-9F22-93D10909F0E7}" presName="rootText" presStyleLbl="node2" presStyleIdx="0" presStyleCnt="3">
        <dgm:presLayoutVars>
          <dgm:chPref val="3"/>
        </dgm:presLayoutVars>
      </dgm:prSet>
      <dgm:spPr/>
    </dgm:pt>
    <dgm:pt modelId="{CD4CE1D6-C070-4A84-A121-8EBEFF7D780F}" type="pres">
      <dgm:prSet presAssocID="{7284812B-62AF-4FF8-9F22-93D10909F0E7}" presName="rootConnector" presStyleLbl="node2" presStyleIdx="0" presStyleCnt="3"/>
      <dgm:spPr/>
    </dgm:pt>
    <dgm:pt modelId="{388F791C-F4C2-434F-884D-A49266D3586E}" type="pres">
      <dgm:prSet presAssocID="{7284812B-62AF-4FF8-9F22-93D10909F0E7}" presName="hierChild4" presStyleCnt="0"/>
      <dgm:spPr/>
    </dgm:pt>
    <dgm:pt modelId="{4084EA89-9B5B-4236-8658-0534F7C3E7E6}" type="pres">
      <dgm:prSet presAssocID="{2B7E3C59-4549-43EA-9321-8AAA5C3A2B27}" presName="Name37" presStyleLbl="parChTrans1D3" presStyleIdx="0" presStyleCnt="3"/>
      <dgm:spPr/>
    </dgm:pt>
    <dgm:pt modelId="{A70EA3C6-42D4-4D06-BEC6-59C2EF02F814}" type="pres">
      <dgm:prSet presAssocID="{670C7FD9-EAEF-4AF0-840E-0D3E2F47F7E7}" presName="hierRoot2" presStyleCnt="0">
        <dgm:presLayoutVars>
          <dgm:hierBranch val="init"/>
        </dgm:presLayoutVars>
      </dgm:prSet>
      <dgm:spPr/>
    </dgm:pt>
    <dgm:pt modelId="{9B059D89-5C4B-4047-A870-EBB72C32E73A}" type="pres">
      <dgm:prSet presAssocID="{670C7FD9-EAEF-4AF0-840E-0D3E2F47F7E7}" presName="rootComposite" presStyleCnt="0"/>
      <dgm:spPr/>
    </dgm:pt>
    <dgm:pt modelId="{059BAC48-71FF-4C4F-8157-E23D7D0F3483}" type="pres">
      <dgm:prSet presAssocID="{670C7FD9-EAEF-4AF0-840E-0D3E2F47F7E7}" presName="rootText" presStyleLbl="node3" presStyleIdx="0" presStyleCnt="2">
        <dgm:presLayoutVars>
          <dgm:chPref val="3"/>
        </dgm:presLayoutVars>
      </dgm:prSet>
      <dgm:spPr/>
    </dgm:pt>
    <dgm:pt modelId="{E98C7C55-A2C8-4196-9B91-80CC093BBE0F}" type="pres">
      <dgm:prSet presAssocID="{670C7FD9-EAEF-4AF0-840E-0D3E2F47F7E7}" presName="rootConnector" presStyleLbl="node3" presStyleIdx="0" presStyleCnt="2"/>
      <dgm:spPr/>
    </dgm:pt>
    <dgm:pt modelId="{0C096A1A-1230-49EC-A318-823E2A013658}" type="pres">
      <dgm:prSet presAssocID="{670C7FD9-EAEF-4AF0-840E-0D3E2F47F7E7}" presName="hierChild4" presStyleCnt="0"/>
      <dgm:spPr/>
    </dgm:pt>
    <dgm:pt modelId="{6B42B10E-04BB-447C-9104-249657F7242F}" type="pres">
      <dgm:prSet presAssocID="{670C7FD9-EAEF-4AF0-840E-0D3E2F47F7E7}" presName="hierChild5" presStyleCnt="0"/>
      <dgm:spPr/>
    </dgm:pt>
    <dgm:pt modelId="{2D31DD43-DB17-4B35-902C-12716BA58A66}" type="pres">
      <dgm:prSet presAssocID="{96F90723-1F96-451A-AEE6-89BD11FDD7D8}" presName="Name37" presStyleLbl="parChTrans1D3" presStyleIdx="1" presStyleCnt="3"/>
      <dgm:spPr/>
    </dgm:pt>
    <dgm:pt modelId="{F9B5C592-E9DD-4127-97E3-F6CA13A5853F}" type="pres">
      <dgm:prSet presAssocID="{AD992612-B868-489F-8E0E-606356928ABD}" presName="hierRoot2" presStyleCnt="0">
        <dgm:presLayoutVars>
          <dgm:hierBranch/>
        </dgm:presLayoutVars>
      </dgm:prSet>
      <dgm:spPr/>
    </dgm:pt>
    <dgm:pt modelId="{A9DF086F-376A-4F6B-B4C5-1EB912C1C067}" type="pres">
      <dgm:prSet presAssocID="{AD992612-B868-489F-8E0E-606356928ABD}" presName="rootComposite" presStyleCnt="0"/>
      <dgm:spPr/>
    </dgm:pt>
    <dgm:pt modelId="{49767941-80C9-4551-90D6-90D1E93ED75D}" type="pres">
      <dgm:prSet presAssocID="{AD992612-B868-489F-8E0E-606356928AB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DF6E058-9217-4B57-B428-8A54F54F8938}" type="pres">
      <dgm:prSet presAssocID="{AD992612-B868-489F-8E0E-606356928ABD}" presName="rootConnector" presStyleLbl="node3" presStyleIdx="1" presStyleCnt="2"/>
      <dgm:spPr/>
    </dgm:pt>
    <dgm:pt modelId="{3E49E36F-D988-4CE5-A1F1-47A8BA0DD6E4}" type="pres">
      <dgm:prSet presAssocID="{AD992612-B868-489F-8E0E-606356928ABD}" presName="hierChild4" presStyleCnt="0"/>
      <dgm:spPr/>
    </dgm:pt>
    <dgm:pt modelId="{0B809245-0795-4362-AE58-25C549905685}" type="pres">
      <dgm:prSet presAssocID="{AD992612-B868-489F-8E0E-606356928ABD}" presName="hierChild5" presStyleCnt="0"/>
      <dgm:spPr/>
    </dgm:pt>
    <dgm:pt modelId="{3E6E6D98-7ECF-4DF5-B7CE-B7C2186F43F8}" type="pres">
      <dgm:prSet presAssocID="{7284812B-62AF-4FF8-9F22-93D10909F0E7}" presName="hierChild5" presStyleCnt="0"/>
      <dgm:spPr/>
    </dgm:pt>
    <dgm:pt modelId="{1ABC6FA0-2D12-4979-8D97-1A8EE592933E}" type="pres">
      <dgm:prSet presAssocID="{AF3B493D-BE81-48B4-936A-137DFBFB8B1A}" presName="Name111" presStyleLbl="parChTrans1D3" presStyleIdx="2" presStyleCnt="3"/>
      <dgm:spPr/>
    </dgm:pt>
    <dgm:pt modelId="{5A5ABD59-484E-4564-9477-84EE3CBBA198}" type="pres">
      <dgm:prSet presAssocID="{915AA926-3CA8-4E36-9049-D65A8A0B4EB6}" presName="hierRoot3" presStyleCnt="0">
        <dgm:presLayoutVars>
          <dgm:hierBranch val="init"/>
        </dgm:presLayoutVars>
      </dgm:prSet>
      <dgm:spPr/>
    </dgm:pt>
    <dgm:pt modelId="{F9D11F6F-5E2B-4B7B-846F-A8C7CB547DFE}" type="pres">
      <dgm:prSet presAssocID="{915AA926-3CA8-4E36-9049-D65A8A0B4EB6}" presName="rootComposite3" presStyleCnt="0"/>
      <dgm:spPr/>
    </dgm:pt>
    <dgm:pt modelId="{F8129A92-FE32-41B9-800C-361B2962B4DF}" type="pres">
      <dgm:prSet presAssocID="{915AA926-3CA8-4E36-9049-D65A8A0B4EB6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E697AB3-D7AA-4727-A619-E59260FA162D}" type="pres">
      <dgm:prSet presAssocID="{915AA926-3CA8-4E36-9049-D65A8A0B4EB6}" presName="rootConnector3" presStyleLbl="asst2" presStyleIdx="0" presStyleCnt="1"/>
      <dgm:spPr/>
    </dgm:pt>
    <dgm:pt modelId="{09FFBAAC-93DD-466D-8A27-4AFBF1F9C1DB}" type="pres">
      <dgm:prSet presAssocID="{915AA926-3CA8-4E36-9049-D65A8A0B4EB6}" presName="hierChild6" presStyleCnt="0"/>
      <dgm:spPr/>
    </dgm:pt>
    <dgm:pt modelId="{E10C694F-4199-4BC0-A6AF-3908568F6622}" type="pres">
      <dgm:prSet presAssocID="{915AA926-3CA8-4E36-9049-D65A8A0B4EB6}" presName="hierChild7" presStyleCnt="0"/>
      <dgm:spPr/>
    </dgm:pt>
    <dgm:pt modelId="{0D0C4803-E057-4A0B-85AF-94C98CE3C371}" type="pres">
      <dgm:prSet presAssocID="{32D832B6-1BA0-4EAF-B6BA-C1125079225F}" presName="Name37" presStyleLbl="parChTrans1D2" presStyleIdx="1" presStyleCnt="3"/>
      <dgm:spPr/>
    </dgm:pt>
    <dgm:pt modelId="{57EF477E-FE53-431B-AB5A-2B17FED8ADBD}" type="pres">
      <dgm:prSet presAssocID="{C007B853-EFA4-4C43-88D8-0B6D52806B7C}" presName="hierRoot2" presStyleCnt="0">
        <dgm:presLayoutVars>
          <dgm:hierBranch val="init"/>
        </dgm:presLayoutVars>
      </dgm:prSet>
      <dgm:spPr/>
    </dgm:pt>
    <dgm:pt modelId="{79E58FF2-B40A-44ED-AB37-DE1304D49678}" type="pres">
      <dgm:prSet presAssocID="{C007B853-EFA4-4C43-88D8-0B6D52806B7C}" presName="rootComposite" presStyleCnt="0"/>
      <dgm:spPr/>
    </dgm:pt>
    <dgm:pt modelId="{118B214D-673B-439E-990C-CF8E51CD1166}" type="pres">
      <dgm:prSet presAssocID="{C007B853-EFA4-4C43-88D8-0B6D52806B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F391FD99-E313-46B8-8755-3C0044E2AE09}" type="pres">
      <dgm:prSet presAssocID="{C007B853-EFA4-4C43-88D8-0B6D52806B7C}" presName="rootConnector" presStyleLbl="node2" presStyleIdx="1" presStyleCnt="3"/>
      <dgm:spPr/>
    </dgm:pt>
    <dgm:pt modelId="{B1CD3360-F759-42C0-A388-805A2337F93D}" type="pres">
      <dgm:prSet presAssocID="{C007B853-EFA4-4C43-88D8-0B6D52806B7C}" presName="hierChild4" presStyleCnt="0"/>
      <dgm:spPr/>
    </dgm:pt>
    <dgm:pt modelId="{76AFA336-C2EB-40DA-B93D-38516799883C}" type="pres">
      <dgm:prSet presAssocID="{C007B853-EFA4-4C43-88D8-0B6D52806B7C}" presName="hierChild5" presStyleCnt="0"/>
      <dgm:spPr/>
    </dgm:pt>
    <dgm:pt modelId="{E2E09A4E-3E57-4B08-A788-035ED12F261C}" type="pres">
      <dgm:prSet presAssocID="{D56B2FEA-74EC-43C9-B8F8-CFBE1996C46E}" presName="Name37" presStyleLbl="parChTrans1D2" presStyleIdx="2" presStyleCnt="3"/>
      <dgm:spPr/>
    </dgm:pt>
    <dgm:pt modelId="{FF3F10C1-5D17-4331-BAC8-01B63C73BF21}" type="pres">
      <dgm:prSet presAssocID="{7C504822-17F7-4919-8561-DAC43605A2E6}" presName="hierRoot2" presStyleCnt="0">
        <dgm:presLayoutVars>
          <dgm:hierBranch val="init"/>
        </dgm:presLayoutVars>
      </dgm:prSet>
      <dgm:spPr/>
    </dgm:pt>
    <dgm:pt modelId="{AC2CC5BF-D1C8-47FE-AD09-28BEA4B41961}" type="pres">
      <dgm:prSet presAssocID="{7C504822-17F7-4919-8561-DAC43605A2E6}" presName="rootComposite" presStyleCnt="0"/>
      <dgm:spPr/>
    </dgm:pt>
    <dgm:pt modelId="{AF4F1508-FA4E-40A1-8A1F-82D2FCE4553D}" type="pres">
      <dgm:prSet presAssocID="{7C504822-17F7-4919-8561-DAC43605A2E6}" presName="rootText" presStyleLbl="node2" presStyleIdx="2" presStyleCnt="3">
        <dgm:presLayoutVars>
          <dgm:chPref val="3"/>
        </dgm:presLayoutVars>
      </dgm:prSet>
      <dgm:spPr/>
    </dgm:pt>
    <dgm:pt modelId="{EBC25AE0-9F13-4503-A77B-E70D503EE55D}" type="pres">
      <dgm:prSet presAssocID="{7C504822-17F7-4919-8561-DAC43605A2E6}" presName="rootConnector" presStyleLbl="node2" presStyleIdx="2" presStyleCnt="3"/>
      <dgm:spPr/>
    </dgm:pt>
    <dgm:pt modelId="{4E2662A2-3BF7-41D2-BB7B-EB13978E9BCA}" type="pres">
      <dgm:prSet presAssocID="{7C504822-17F7-4919-8561-DAC43605A2E6}" presName="hierChild4" presStyleCnt="0"/>
      <dgm:spPr/>
    </dgm:pt>
    <dgm:pt modelId="{59A45C8B-C268-4F49-9A60-4223A1AEF13B}" type="pres">
      <dgm:prSet presAssocID="{7C504822-17F7-4919-8561-DAC43605A2E6}" presName="hierChild5" presStyleCnt="0"/>
      <dgm:spPr/>
    </dgm:pt>
    <dgm:pt modelId="{29DA197A-71EB-4DE4-B8FD-9943BFAE8C13}" type="pres">
      <dgm:prSet presAssocID="{9147BF76-5460-4AAD-8DE5-27AD8EF5CC53}" presName="hierChild3" presStyleCnt="0"/>
      <dgm:spPr/>
    </dgm:pt>
  </dgm:ptLst>
  <dgm:cxnLst>
    <dgm:cxn modelId="{4D3E2F15-A64B-460D-A74D-84DC3CE60873}" type="presOf" srcId="{C007B853-EFA4-4C43-88D8-0B6D52806B7C}" destId="{F391FD99-E313-46B8-8755-3C0044E2AE09}" srcOrd="1" destOrd="0" presId="urn:microsoft.com/office/officeart/2005/8/layout/orgChart1"/>
    <dgm:cxn modelId="{48223C1E-EBEC-4DE4-BD09-DEF7642E774B}" type="presOf" srcId="{AF3B493D-BE81-48B4-936A-137DFBFB8B1A}" destId="{1ABC6FA0-2D12-4979-8D97-1A8EE592933E}" srcOrd="0" destOrd="0" presId="urn:microsoft.com/office/officeart/2005/8/layout/orgChart1"/>
    <dgm:cxn modelId="{97776329-6B7F-438A-906A-B389510B422E}" type="presOf" srcId="{9147BF76-5460-4AAD-8DE5-27AD8EF5CC53}" destId="{09A2A0A3-1232-46CE-B6AD-F378CA0C7054}" srcOrd="1" destOrd="0" presId="urn:microsoft.com/office/officeart/2005/8/layout/orgChart1"/>
    <dgm:cxn modelId="{7537B980-376C-4158-B3F2-F1DDDF815AA1}" type="presOf" srcId="{7C504822-17F7-4919-8561-DAC43605A2E6}" destId="{EBC25AE0-9F13-4503-A77B-E70D503EE55D}" srcOrd="1" destOrd="0" presId="urn:microsoft.com/office/officeart/2005/8/layout/orgChart1"/>
    <dgm:cxn modelId="{F443B83C-5B8D-419E-91B1-36FF27382F83}" type="presOf" srcId="{915AA926-3CA8-4E36-9049-D65A8A0B4EB6}" destId="{6E697AB3-D7AA-4727-A619-E59260FA162D}" srcOrd="1" destOrd="0" presId="urn:microsoft.com/office/officeart/2005/8/layout/orgChart1"/>
    <dgm:cxn modelId="{ECC65597-DC39-4FC2-8FFD-EF94F672D7CE}" type="presOf" srcId="{7C504822-17F7-4919-8561-DAC43605A2E6}" destId="{AF4F1508-FA4E-40A1-8A1F-82D2FCE4553D}" srcOrd="0" destOrd="0" presId="urn:microsoft.com/office/officeart/2005/8/layout/orgChart1"/>
    <dgm:cxn modelId="{ED730194-C435-4163-AC46-2709A93939F9}" srcId="{7284812B-62AF-4FF8-9F22-93D10909F0E7}" destId="{AD992612-B868-489F-8E0E-606356928ABD}" srcOrd="2" destOrd="0" parTransId="{96F90723-1F96-451A-AEE6-89BD11FDD7D8}" sibTransId="{6FA82AC7-E722-4321-B858-B553E7660259}"/>
    <dgm:cxn modelId="{538B5A81-10E7-4D13-9F4F-72F81803E104}" srcId="{9147BF76-5460-4AAD-8DE5-27AD8EF5CC53}" destId="{C007B853-EFA4-4C43-88D8-0B6D52806B7C}" srcOrd="1" destOrd="0" parTransId="{32D832B6-1BA0-4EAF-B6BA-C1125079225F}" sibTransId="{74BC4EF3-7CAB-4BE6-87F2-B2EA114C2849}"/>
    <dgm:cxn modelId="{CD2C3534-0B94-44A7-9448-369E172A5712}" srcId="{C9E6C382-D719-4616-8DE0-4E9CA022B4F6}" destId="{9147BF76-5460-4AAD-8DE5-27AD8EF5CC53}" srcOrd="0" destOrd="0" parTransId="{B89892FD-7D91-4201-8DBE-4D3675511F1F}" sibTransId="{1B977B3E-64F1-452B-9428-96E356FE5991}"/>
    <dgm:cxn modelId="{90A8D02B-4407-4A1D-A5B6-E2CE6EB62B71}" srcId="{7284812B-62AF-4FF8-9F22-93D10909F0E7}" destId="{670C7FD9-EAEF-4AF0-840E-0D3E2F47F7E7}" srcOrd="0" destOrd="0" parTransId="{2B7E3C59-4549-43EA-9321-8AAA5C3A2B27}" sibTransId="{29E690AC-38A5-490F-BCEF-DD94D79A26AF}"/>
    <dgm:cxn modelId="{E4CEBB3F-84DB-4824-83CD-6924B7B8F905}" type="presOf" srcId="{670C7FD9-EAEF-4AF0-840E-0D3E2F47F7E7}" destId="{E98C7C55-A2C8-4196-9B91-80CC093BBE0F}" srcOrd="1" destOrd="0" presId="urn:microsoft.com/office/officeart/2005/8/layout/orgChart1"/>
    <dgm:cxn modelId="{CE17C6E8-ACC8-4EEF-A546-6816415497D8}" type="presOf" srcId="{2B7E3C59-4549-43EA-9321-8AAA5C3A2B27}" destId="{4084EA89-9B5B-4236-8658-0534F7C3E7E6}" srcOrd="0" destOrd="0" presId="urn:microsoft.com/office/officeart/2005/8/layout/orgChart1"/>
    <dgm:cxn modelId="{49855749-7F79-4E08-8D94-05001232811C}" type="presOf" srcId="{30A34741-367E-417A-B3B3-1170071E0ECA}" destId="{7DD027E7-59E0-461D-A0FE-37824FB447CB}" srcOrd="0" destOrd="0" presId="urn:microsoft.com/office/officeart/2005/8/layout/orgChart1"/>
    <dgm:cxn modelId="{91FABED9-5BFB-4141-8733-491013DCA5F7}" type="presOf" srcId="{AD992612-B868-489F-8E0E-606356928ABD}" destId="{3DF6E058-9217-4B57-B428-8A54F54F8938}" srcOrd="1" destOrd="0" presId="urn:microsoft.com/office/officeart/2005/8/layout/orgChart1"/>
    <dgm:cxn modelId="{6DE59F76-249B-4F62-A513-C41180DB339E}" type="presOf" srcId="{7284812B-62AF-4FF8-9F22-93D10909F0E7}" destId="{CD4CE1D6-C070-4A84-A121-8EBEFF7D780F}" srcOrd="1" destOrd="0" presId="urn:microsoft.com/office/officeart/2005/8/layout/orgChart1"/>
    <dgm:cxn modelId="{1A25D41C-A313-4A03-A616-0982AAB01251}" type="presOf" srcId="{670C7FD9-EAEF-4AF0-840E-0D3E2F47F7E7}" destId="{059BAC48-71FF-4C4F-8157-E23D7D0F3483}" srcOrd="0" destOrd="0" presId="urn:microsoft.com/office/officeart/2005/8/layout/orgChart1"/>
    <dgm:cxn modelId="{D868364F-6E6A-416D-83E0-F25ACA44FDC0}" srcId="{9147BF76-5460-4AAD-8DE5-27AD8EF5CC53}" destId="{7C504822-17F7-4919-8561-DAC43605A2E6}" srcOrd="2" destOrd="0" parTransId="{D56B2FEA-74EC-43C9-B8F8-CFBE1996C46E}" sibTransId="{0E87A620-822E-479D-86E3-97914021B843}"/>
    <dgm:cxn modelId="{A9ACDDF8-56E0-4465-9778-7598D24E4FA2}" type="presOf" srcId="{C9E6C382-D719-4616-8DE0-4E9CA022B4F6}" destId="{BB284ABB-93AB-4AC9-AA0E-20C5AFF53FE1}" srcOrd="0" destOrd="0" presId="urn:microsoft.com/office/officeart/2005/8/layout/orgChart1"/>
    <dgm:cxn modelId="{CEDA5A51-E6C7-4276-AF95-2582C589588F}" type="presOf" srcId="{7284812B-62AF-4FF8-9F22-93D10909F0E7}" destId="{8CF0BE02-FA95-400F-ACAD-87216099B92A}" srcOrd="0" destOrd="0" presId="urn:microsoft.com/office/officeart/2005/8/layout/orgChart1"/>
    <dgm:cxn modelId="{470EAFB3-13C8-4529-B1C4-B6A8225A960E}" type="presOf" srcId="{32D832B6-1BA0-4EAF-B6BA-C1125079225F}" destId="{0D0C4803-E057-4A0B-85AF-94C98CE3C371}" srcOrd="0" destOrd="0" presId="urn:microsoft.com/office/officeart/2005/8/layout/orgChart1"/>
    <dgm:cxn modelId="{255771EB-1A93-43E0-B54D-A41A30EEAEB2}" srcId="{9147BF76-5460-4AAD-8DE5-27AD8EF5CC53}" destId="{7284812B-62AF-4FF8-9F22-93D10909F0E7}" srcOrd="0" destOrd="0" parTransId="{30A34741-367E-417A-B3B3-1170071E0ECA}" sibTransId="{2B435AFA-9740-4DFD-8A05-E8AEB6F1F546}"/>
    <dgm:cxn modelId="{A33399A8-9DB8-48AE-A02F-5A7238837FF7}" type="presOf" srcId="{96F90723-1F96-451A-AEE6-89BD11FDD7D8}" destId="{2D31DD43-DB17-4B35-902C-12716BA58A66}" srcOrd="0" destOrd="0" presId="urn:microsoft.com/office/officeart/2005/8/layout/orgChart1"/>
    <dgm:cxn modelId="{677DF3E2-51B1-42AC-B2BC-869350C6B0A5}" type="presOf" srcId="{AD992612-B868-489F-8E0E-606356928ABD}" destId="{49767941-80C9-4551-90D6-90D1E93ED75D}" srcOrd="0" destOrd="0" presId="urn:microsoft.com/office/officeart/2005/8/layout/orgChart1"/>
    <dgm:cxn modelId="{84855337-F61E-4CEB-B76C-277A973C51EF}" type="presOf" srcId="{9147BF76-5460-4AAD-8DE5-27AD8EF5CC53}" destId="{7165F213-C5D0-47DE-8577-3FC5B0180493}" srcOrd="0" destOrd="0" presId="urn:microsoft.com/office/officeart/2005/8/layout/orgChart1"/>
    <dgm:cxn modelId="{24F8983E-DB29-4C41-ADDB-67D4C3B3A9DF}" type="presOf" srcId="{D56B2FEA-74EC-43C9-B8F8-CFBE1996C46E}" destId="{E2E09A4E-3E57-4B08-A788-035ED12F261C}" srcOrd="0" destOrd="0" presId="urn:microsoft.com/office/officeart/2005/8/layout/orgChart1"/>
    <dgm:cxn modelId="{3A384D86-C115-4414-A280-1824689F39BB}" type="presOf" srcId="{C007B853-EFA4-4C43-88D8-0B6D52806B7C}" destId="{118B214D-673B-439E-990C-CF8E51CD1166}" srcOrd="0" destOrd="0" presId="urn:microsoft.com/office/officeart/2005/8/layout/orgChart1"/>
    <dgm:cxn modelId="{418C2C4F-DFFA-4EB6-B876-0DDAC328ED1C}" srcId="{7284812B-62AF-4FF8-9F22-93D10909F0E7}" destId="{915AA926-3CA8-4E36-9049-D65A8A0B4EB6}" srcOrd="1" destOrd="0" parTransId="{AF3B493D-BE81-48B4-936A-137DFBFB8B1A}" sibTransId="{63FBF53B-8015-45AE-B480-A54108916FA9}"/>
    <dgm:cxn modelId="{DD217ED6-1098-41A4-A14E-335FB77BC200}" type="presOf" srcId="{915AA926-3CA8-4E36-9049-D65A8A0B4EB6}" destId="{F8129A92-FE32-41B9-800C-361B2962B4DF}" srcOrd="0" destOrd="0" presId="urn:microsoft.com/office/officeart/2005/8/layout/orgChart1"/>
    <dgm:cxn modelId="{3CBEE343-108C-4711-BA86-8D8433EFCDAD}" type="presParOf" srcId="{BB284ABB-93AB-4AC9-AA0E-20C5AFF53FE1}" destId="{FF03334E-C84B-4710-92C1-329B3162B4E8}" srcOrd="0" destOrd="0" presId="urn:microsoft.com/office/officeart/2005/8/layout/orgChart1"/>
    <dgm:cxn modelId="{3374DEC3-5196-4F93-9BE8-08C1DE3ED9CB}" type="presParOf" srcId="{FF03334E-C84B-4710-92C1-329B3162B4E8}" destId="{8F345309-3ED5-411C-BED3-0080E8459B21}" srcOrd="0" destOrd="0" presId="urn:microsoft.com/office/officeart/2005/8/layout/orgChart1"/>
    <dgm:cxn modelId="{D039DB50-5AA0-4216-9F8F-1453670134C5}" type="presParOf" srcId="{8F345309-3ED5-411C-BED3-0080E8459B21}" destId="{7165F213-C5D0-47DE-8577-3FC5B0180493}" srcOrd="0" destOrd="0" presId="urn:microsoft.com/office/officeart/2005/8/layout/orgChart1"/>
    <dgm:cxn modelId="{F11FFA66-BFF2-484B-89FF-8F07C25E5B47}" type="presParOf" srcId="{8F345309-3ED5-411C-BED3-0080E8459B21}" destId="{09A2A0A3-1232-46CE-B6AD-F378CA0C7054}" srcOrd="1" destOrd="0" presId="urn:microsoft.com/office/officeart/2005/8/layout/orgChart1"/>
    <dgm:cxn modelId="{3E8AE086-70FC-494D-8760-6DC8D1F4ABD4}" type="presParOf" srcId="{FF03334E-C84B-4710-92C1-329B3162B4E8}" destId="{FEC8651F-8A69-463D-ACA6-7D3FFB4A9CEB}" srcOrd="1" destOrd="0" presId="urn:microsoft.com/office/officeart/2005/8/layout/orgChart1"/>
    <dgm:cxn modelId="{EF886000-B861-4F4E-9189-174B4447DF7D}" type="presParOf" srcId="{FEC8651F-8A69-463D-ACA6-7D3FFB4A9CEB}" destId="{7DD027E7-59E0-461D-A0FE-37824FB447CB}" srcOrd="0" destOrd="0" presId="urn:microsoft.com/office/officeart/2005/8/layout/orgChart1"/>
    <dgm:cxn modelId="{FCEB2C78-9763-42A1-AD12-B0675B59FADB}" type="presParOf" srcId="{FEC8651F-8A69-463D-ACA6-7D3FFB4A9CEB}" destId="{8A11B3CF-142B-40D2-BF22-EA6E896CB32E}" srcOrd="1" destOrd="0" presId="urn:microsoft.com/office/officeart/2005/8/layout/orgChart1"/>
    <dgm:cxn modelId="{96248E8E-40FC-45E4-AAF8-3EC8EB1290C3}" type="presParOf" srcId="{8A11B3CF-142B-40D2-BF22-EA6E896CB32E}" destId="{5132BB6C-7EAB-4FB0-8FBA-543A078EAACE}" srcOrd="0" destOrd="0" presId="urn:microsoft.com/office/officeart/2005/8/layout/orgChart1"/>
    <dgm:cxn modelId="{029237B6-BF03-485A-889F-0C71FCFA0CFA}" type="presParOf" srcId="{5132BB6C-7EAB-4FB0-8FBA-543A078EAACE}" destId="{8CF0BE02-FA95-400F-ACAD-87216099B92A}" srcOrd="0" destOrd="0" presId="urn:microsoft.com/office/officeart/2005/8/layout/orgChart1"/>
    <dgm:cxn modelId="{9BF2701B-8E65-4967-AEBF-E40A2B85E8DA}" type="presParOf" srcId="{5132BB6C-7EAB-4FB0-8FBA-543A078EAACE}" destId="{CD4CE1D6-C070-4A84-A121-8EBEFF7D780F}" srcOrd="1" destOrd="0" presId="urn:microsoft.com/office/officeart/2005/8/layout/orgChart1"/>
    <dgm:cxn modelId="{65A5DFF8-D810-4DB5-9C73-0AB17DFA0045}" type="presParOf" srcId="{8A11B3CF-142B-40D2-BF22-EA6E896CB32E}" destId="{388F791C-F4C2-434F-884D-A49266D3586E}" srcOrd="1" destOrd="0" presId="urn:microsoft.com/office/officeart/2005/8/layout/orgChart1"/>
    <dgm:cxn modelId="{373D1E37-FCD0-42A7-A99E-7E7E098B943F}" type="presParOf" srcId="{388F791C-F4C2-434F-884D-A49266D3586E}" destId="{4084EA89-9B5B-4236-8658-0534F7C3E7E6}" srcOrd="0" destOrd="0" presId="urn:microsoft.com/office/officeart/2005/8/layout/orgChart1"/>
    <dgm:cxn modelId="{F7FC71BD-0041-476D-8B6E-22F211B5EA89}" type="presParOf" srcId="{388F791C-F4C2-434F-884D-A49266D3586E}" destId="{A70EA3C6-42D4-4D06-BEC6-59C2EF02F814}" srcOrd="1" destOrd="0" presId="urn:microsoft.com/office/officeart/2005/8/layout/orgChart1"/>
    <dgm:cxn modelId="{B82084E0-B358-4D28-9B03-C67DD19FB569}" type="presParOf" srcId="{A70EA3C6-42D4-4D06-BEC6-59C2EF02F814}" destId="{9B059D89-5C4B-4047-A870-EBB72C32E73A}" srcOrd="0" destOrd="0" presId="urn:microsoft.com/office/officeart/2005/8/layout/orgChart1"/>
    <dgm:cxn modelId="{DCC5C47C-A769-46E5-B3A0-EECA21D3E1CC}" type="presParOf" srcId="{9B059D89-5C4B-4047-A870-EBB72C32E73A}" destId="{059BAC48-71FF-4C4F-8157-E23D7D0F3483}" srcOrd="0" destOrd="0" presId="urn:microsoft.com/office/officeart/2005/8/layout/orgChart1"/>
    <dgm:cxn modelId="{E7D14B2C-1178-4985-905F-D40225626F02}" type="presParOf" srcId="{9B059D89-5C4B-4047-A870-EBB72C32E73A}" destId="{E98C7C55-A2C8-4196-9B91-80CC093BBE0F}" srcOrd="1" destOrd="0" presId="urn:microsoft.com/office/officeart/2005/8/layout/orgChart1"/>
    <dgm:cxn modelId="{5E7B6304-7106-4630-BB52-98267099108A}" type="presParOf" srcId="{A70EA3C6-42D4-4D06-BEC6-59C2EF02F814}" destId="{0C096A1A-1230-49EC-A318-823E2A013658}" srcOrd="1" destOrd="0" presId="urn:microsoft.com/office/officeart/2005/8/layout/orgChart1"/>
    <dgm:cxn modelId="{921F834F-31EE-43F6-B2E8-6E0B8C089904}" type="presParOf" srcId="{A70EA3C6-42D4-4D06-BEC6-59C2EF02F814}" destId="{6B42B10E-04BB-447C-9104-249657F7242F}" srcOrd="2" destOrd="0" presId="urn:microsoft.com/office/officeart/2005/8/layout/orgChart1"/>
    <dgm:cxn modelId="{E9C705ED-2512-4D3B-B5CE-5F8CBE413481}" type="presParOf" srcId="{388F791C-F4C2-434F-884D-A49266D3586E}" destId="{2D31DD43-DB17-4B35-902C-12716BA58A66}" srcOrd="2" destOrd="0" presId="urn:microsoft.com/office/officeart/2005/8/layout/orgChart1"/>
    <dgm:cxn modelId="{991EA9FC-C58B-4E5B-9AE3-D12D500D4523}" type="presParOf" srcId="{388F791C-F4C2-434F-884D-A49266D3586E}" destId="{F9B5C592-E9DD-4127-97E3-F6CA13A5853F}" srcOrd="3" destOrd="0" presId="urn:microsoft.com/office/officeart/2005/8/layout/orgChart1"/>
    <dgm:cxn modelId="{88E82017-29DB-4661-B7C6-3B40456E782F}" type="presParOf" srcId="{F9B5C592-E9DD-4127-97E3-F6CA13A5853F}" destId="{A9DF086F-376A-4F6B-B4C5-1EB912C1C067}" srcOrd="0" destOrd="0" presId="urn:microsoft.com/office/officeart/2005/8/layout/orgChart1"/>
    <dgm:cxn modelId="{B3E24AC4-E169-46C0-A213-BD6001B37F36}" type="presParOf" srcId="{A9DF086F-376A-4F6B-B4C5-1EB912C1C067}" destId="{49767941-80C9-4551-90D6-90D1E93ED75D}" srcOrd="0" destOrd="0" presId="urn:microsoft.com/office/officeart/2005/8/layout/orgChart1"/>
    <dgm:cxn modelId="{66E1944C-2459-4BB5-A99C-88CF5BD6D54D}" type="presParOf" srcId="{A9DF086F-376A-4F6B-B4C5-1EB912C1C067}" destId="{3DF6E058-9217-4B57-B428-8A54F54F8938}" srcOrd="1" destOrd="0" presId="urn:microsoft.com/office/officeart/2005/8/layout/orgChart1"/>
    <dgm:cxn modelId="{A8A06E0A-D6EA-41C4-A528-844FC0A0E8B8}" type="presParOf" srcId="{F9B5C592-E9DD-4127-97E3-F6CA13A5853F}" destId="{3E49E36F-D988-4CE5-A1F1-47A8BA0DD6E4}" srcOrd="1" destOrd="0" presId="urn:microsoft.com/office/officeart/2005/8/layout/orgChart1"/>
    <dgm:cxn modelId="{59E0188C-9D2C-4DED-8E95-01F9DD34654C}" type="presParOf" srcId="{F9B5C592-E9DD-4127-97E3-F6CA13A5853F}" destId="{0B809245-0795-4362-AE58-25C549905685}" srcOrd="2" destOrd="0" presId="urn:microsoft.com/office/officeart/2005/8/layout/orgChart1"/>
    <dgm:cxn modelId="{E6760158-D8FB-4424-BEC8-F849BCA1AC56}" type="presParOf" srcId="{8A11B3CF-142B-40D2-BF22-EA6E896CB32E}" destId="{3E6E6D98-7ECF-4DF5-B7CE-B7C2186F43F8}" srcOrd="2" destOrd="0" presId="urn:microsoft.com/office/officeart/2005/8/layout/orgChart1"/>
    <dgm:cxn modelId="{31DFB85E-8390-4A7D-B52E-4C14ED212DF5}" type="presParOf" srcId="{3E6E6D98-7ECF-4DF5-B7CE-B7C2186F43F8}" destId="{1ABC6FA0-2D12-4979-8D97-1A8EE592933E}" srcOrd="0" destOrd="0" presId="urn:microsoft.com/office/officeart/2005/8/layout/orgChart1"/>
    <dgm:cxn modelId="{4BE53ECB-A920-41C7-806F-34715F71B510}" type="presParOf" srcId="{3E6E6D98-7ECF-4DF5-B7CE-B7C2186F43F8}" destId="{5A5ABD59-484E-4564-9477-84EE3CBBA198}" srcOrd="1" destOrd="0" presId="urn:microsoft.com/office/officeart/2005/8/layout/orgChart1"/>
    <dgm:cxn modelId="{1A88E724-5A8C-4476-B054-E5E276826E70}" type="presParOf" srcId="{5A5ABD59-484E-4564-9477-84EE3CBBA198}" destId="{F9D11F6F-5E2B-4B7B-846F-A8C7CB547DFE}" srcOrd="0" destOrd="0" presId="urn:microsoft.com/office/officeart/2005/8/layout/orgChart1"/>
    <dgm:cxn modelId="{C8F70A8E-DDC1-446A-BA87-F028CC980FAC}" type="presParOf" srcId="{F9D11F6F-5E2B-4B7B-846F-A8C7CB547DFE}" destId="{F8129A92-FE32-41B9-800C-361B2962B4DF}" srcOrd="0" destOrd="0" presId="urn:microsoft.com/office/officeart/2005/8/layout/orgChart1"/>
    <dgm:cxn modelId="{8C02B75C-5750-42A2-AB02-855027633550}" type="presParOf" srcId="{F9D11F6F-5E2B-4B7B-846F-A8C7CB547DFE}" destId="{6E697AB3-D7AA-4727-A619-E59260FA162D}" srcOrd="1" destOrd="0" presId="urn:microsoft.com/office/officeart/2005/8/layout/orgChart1"/>
    <dgm:cxn modelId="{036843E5-39E9-4CF0-835D-579B4072759E}" type="presParOf" srcId="{5A5ABD59-484E-4564-9477-84EE3CBBA198}" destId="{09FFBAAC-93DD-466D-8A27-4AFBF1F9C1DB}" srcOrd="1" destOrd="0" presId="urn:microsoft.com/office/officeart/2005/8/layout/orgChart1"/>
    <dgm:cxn modelId="{A8DE7C05-A31D-4CF3-A353-97481E461059}" type="presParOf" srcId="{5A5ABD59-484E-4564-9477-84EE3CBBA198}" destId="{E10C694F-4199-4BC0-A6AF-3908568F6622}" srcOrd="2" destOrd="0" presId="urn:microsoft.com/office/officeart/2005/8/layout/orgChart1"/>
    <dgm:cxn modelId="{51E24832-E79C-49F8-B1F2-4FEF005C4D68}" type="presParOf" srcId="{FEC8651F-8A69-463D-ACA6-7D3FFB4A9CEB}" destId="{0D0C4803-E057-4A0B-85AF-94C98CE3C371}" srcOrd="2" destOrd="0" presId="urn:microsoft.com/office/officeart/2005/8/layout/orgChart1"/>
    <dgm:cxn modelId="{CE98499E-E2B4-4525-90B9-1072DB82F494}" type="presParOf" srcId="{FEC8651F-8A69-463D-ACA6-7D3FFB4A9CEB}" destId="{57EF477E-FE53-431B-AB5A-2B17FED8ADBD}" srcOrd="3" destOrd="0" presId="urn:microsoft.com/office/officeart/2005/8/layout/orgChart1"/>
    <dgm:cxn modelId="{DF08C3B2-2645-4C60-8673-26E3ED0CFEB1}" type="presParOf" srcId="{57EF477E-FE53-431B-AB5A-2B17FED8ADBD}" destId="{79E58FF2-B40A-44ED-AB37-DE1304D49678}" srcOrd="0" destOrd="0" presId="urn:microsoft.com/office/officeart/2005/8/layout/orgChart1"/>
    <dgm:cxn modelId="{12DFEBE1-FA92-4765-86F2-8FF64C5DBB32}" type="presParOf" srcId="{79E58FF2-B40A-44ED-AB37-DE1304D49678}" destId="{118B214D-673B-439E-990C-CF8E51CD1166}" srcOrd="0" destOrd="0" presId="urn:microsoft.com/office/officeart/2005/8/layout/orgChart1"/>
    <dgm:cxn modelId="{02A0A5CB-993C-482F-BA8C-69E421FD42A2}" type="presParOf" srcId="{79E58FF2-B40A-44ED-AB37-DE1304D49678}" destId="{F391FD99-E313-46B8-8755-3C0044E2AE09}" srcOrd="1" destOrd="0" presId="urn:microsoft.com/office/officeart/2005/8/layout/orgChart1"/>
    <dgm:cxn modelId="{98C2C278-2DC5-46DD-B965-C2B0A423B4BC}" type="presParOf" srcId="{57EF477E-FE53-431B-AB5A-2B17FED8ADBD}" destId="{B1CD3360-F759-42C0-A388-805A2337F93D}" srcOrd="1" destOrd="0" presId="urn:microsoft.com/office/officeart/2005/8/layout/orgChart1"/>
    <dgm:cxn modelId="{0F520C56-2504-4A4A-B343-CA8181ADCF5E}" type="presParOf" srcId="{57EF477E-FE53-431B-AB5A-2B17FED8ADBD}" destId="{76AFA336-C2EB-40DA-B93D-38516799883C}" srcOrd="2" destOrd="0" presId="urn:microsoft.com/office/officeart/2005/8/layout/orgChart1"/>
    <dgm:cxn modelId="{FE3A7D36-25ED-4BC4-BC12-1BDADBA67FD0}" type="presParOf" srcId="{FEC8651F-8A69-463D-ACA6-7D3FFB4A9CEB}" destId="{E2E09A4E-3E57-4B08-A788-035ED12F261C}" srcOrd="4" destOrd="0" presId="urn:microsoft.com/office/officeart/2005/8/layout/orgChart1"/>
    <dgm:cxn modelId="{6D8BD5A3-0317-422A-AF15-512E91745C28}" type="presParOf" srcId="{FEC8651F-8A69-463D-ACA6-7D3FFB4A9CEB}" destId="{FF3F10C1-5D17-4331-BAC8-01B63C73BF21}" srcOrd="5" destOrd="0" presId="urn:microsoft.com/office/officeart/2005/8/layout/orgChart1"/>
    <dgm:cxn modelId="{951173F4-D769-42A6-9EBA-17D9C4C31787}" type="presParOf" srcId="{FF3F10C1-5D17-4331-BAC8-01B63C73BF21}" destId="{AC2CC5BF-D1C8-47FE-AD09-28BEA4B41961}" srcOrd="0" destOrd="0" presId="urn:microsoft.com/office/officeart/2005/8/layout/orgChart1"/>
    <dgm:cxn modelId="{DC56AC28-72D2-4818-8626-11F674BC8CD4}" type="presParOf" srcId="{AC2CC5BF-D1C8-47FE-AD09-28BEA4B41961}" destId="{AF4F1508-FA4E-40A1-8A1F-82D2FCE4553D}" srcOrd="0" destOrd="0" presId="urn:microsoft.com/office/officeart/2005/8/layout/orgChart1"/>
    <dgm:cxn modelId="{4F3C2545-E3C1-431E-B769-88F638D23F93}" type="presParOf" srcId="{AC2CC5BF-D1C8-47FE-AD09-28BEA4B41961}" destId="{EBC25AE0-9F13-4503-A77B-E70D503EE55D}" srcOrd="1" destOrd="0" presId="urn:microsoft.com/office/officeart/2005/8/layout/orgChart1"/>
    <dgm:cxn modelId="{F965A957-563F-4EAF-B426-7499F33D171D}" type="presParOf" srcId="{FF3F10C1-5D17-4331-BAC8-01B63C73BF21}" destId="{4E2662A2-3BF7-41D2-BB7B-EB13978E9BCA}" srcOrd="1" destOrd="0" presId="urn:microsoft.com/office/officeart/2005/8/layout/orgChart1"/>
    <dgm:cxn modelId="{E4960635-B5F4-4761-A287-EB75F776ED89}" type="presParOf" srcId="{FF3F10C1-5D17-4331-BAC8-01B63C73BF21}" destId="{59A45C8B-C268-4F49-9A60-4223A1AEF13B}" srcOrd="2" destOrd="0" presId="urn:microsoft.com/office/officeart/2005/8/layout/orgChart1"/>
    <dgm:cxn modelId="{9A7CBD1F-E609-43E1-9E0A-E7ADDB35D4C7}" type="presParOf" srcId="{FF03334E-C84B-4710-92C1-329B3162B4E8}" destId="{29DA197A-71EB-4DE4-B8FD-9943BFAE8C1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822E1-690B-415F-A42A-B8BF45C39EF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2AAED-9455-421A-AE15-7A322FA336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3F0EC-EDF8-4888-9643-24F2914F161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C04AD-CCF9-45B5-968B-A26863B08CB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6064F-4310-4C15-8603-A72D1F3FBB6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81DF5-365A-4EFF-9E6D-76EA1089F5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B5E1-078C-4E44-84C3-070C83F7104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A1048-B147-4B44-B7C4-E5946BAA70E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9D68F-8194-474F-9851-0B65B50786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C8C4A-D0BC-4DB5-A8BC-08755E1B9E1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34F9-B8F1-4240-8A92-2D38F8E64B4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47CAA3-772E-4369-9611-EBADAACB6CB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33400" y="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457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04800" y="685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85800" y="457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52400" y="1066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295400" y="96838"/>
            <a:ext cx="3603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1828800" y="152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1143000" y="533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0638" y="1600200"/>
            <a:ext cx="3603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533400" y="1219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28600" y="2057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2743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2438400" y="0"/>
            <a:ext cx="360363" cy="360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914400" y="762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4800">
          <a:solidFill>
            <a:srgbClr val="FF00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00B05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Char char="–"/>
        <a:defRPr sz="2800">
          <a:solidFill>
            <a:srgbClr val="00B050"/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0">
              <a:schemeClr val="tx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ECDL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European Computer </a:t>
            </a:r>
            <a:r>
              <a:rPr lang="hu-HU" dirty="0" err="1"/>
              <a:t>Driving</a:t>
            </a:r>
            <a:r>
              <a:rPr lang="hu-HU" dirty="0"/>
              <a:t> Licence</a:t>
            </a:r>
          </a:p>
        </p:txBody>
      </p:sp>
      <p:pic>
        <p:nvPicPr>
          <p:cNvPr id="4" name="Kép 3" descr="Ecdl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08" y="3069336"/>
            <a:ext cx="1395984" cy="719328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0">
              <a:schemeClr val="tx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ECDL moduljai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/>
              <a:t>Számítógép alapismeretek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 smtClean="0"/>
              <a:t>Online alapismeretek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 smtClean="0"/>
              <a:t>Szövegszerkesztés, Táblázatkezelés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 smtClean="0"/>
              <a:t>Adatbázis-kezelés, Prezentáció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Web szerkesztés, Képszerkesztés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IT Biztonság, Elektronikus hitelesség, elektronikus aláírás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ECDL alap moduljai</a:t>
            </a:r>
            <a:endParaRPr lang="hu-H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/>
              <a:t>Számítógép alapismeretek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Online alapismeretek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Szövegszerkesztés 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Táblázatkezelés</a:t>
            </a:r>
          </a:p>
          <a:p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1643042" y="52149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Január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Február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Március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Telephely1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Telephely2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786314" y="2643182"/>
          <a:ext cx="4119570" cy="246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ECDL kiegészítő moduljai</a:t>
            </a:r>
            <a:endParaRPr lang="hu-H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/>
              <a:t>Adatbázis-kezelés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Prezentáció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Web-szerkesztés</a:t>
            </a:r>
          </a:p>
          <a:p>
            <a:pPr>
              <a:lnSpc>
                <a:spcPct val="100000"/>
              </a:lnSpc>
            </a:pPr>
            <a:r>
              <a:rPr lang="hu-HU" dirty="0" smtClean="0"/>
              <a:t>Képszerkesztés</a:t>
            </a:r>
          </a:p>
          <a:p>
            <a:endParaRPr lang="hu-HU" dirty="0"/>
          </a:p>
        </p:txBody>
      </p:sp>
      <p:pic>
        <p:nvPicPr>
          <p:cNvPr id="4" name="Kép 3" descr="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786190"/>
            <a:ext cx="227647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ECDL új moduljai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 Biztonság</a:t>
            </a:r>
          </a:p>
          <a:p>
            <a:r>
              <a:rPr lang="hu-HU" dirty="0" smtClean="0"/>
              <a:t>Elektronikus hitelesség, elektronikus aláírás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286512" y="30718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Diavetítés a képernyőre (4:3 oldalarány)</PresentationFormat>
  <Paragraphs>40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Alapértelmezett terv</vt:lpstr>
      <vt:lpstr>ECDL</vt:lpstr>
      <vt:lpstr>Az ECDL moduljai</vt:lpstr>
      <vt:lpstr>ECDL alap moduljai</vt:lpstr>
      <vt:lpstr>ECDL kiegészítő moduljai</vt:lpstr>
      <vt:lpstr>Az ECDL új moduljai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1.feladat</dc:title>
  <dc:subject>ECDL</dc:subject>
  <dc:creator/>
  <cp:lastModifiedBy/>
  <cp:revision>8</cp:revision>
  <dcterms:created xsi:type="dcterms:W3CDTF">2003-02-02T22:47:14Z</dcterms:created>
  <dcterms:modified xsi:type="dcterms:W3CDTF">2003-01-01T09:03:03Z</dcterms:modified>
</cp:coreProperties>
</file>