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B1B811-7C49-4A2B-BDBC-DC82A843739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F9F75-786F-49C9-9654-CEC234790150}" type="slidenum">
              <a:rPr lang="hu-HU"/>
              <a:pPr/>
              <a:t>1</a:t>
            </a:fld>
            <a:endParaRPr lang="hu-HU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36899-206C-4D79-AD4C-5BBB0086F77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2CA30-24E9-4CA4-9183-9E9B6AC7D06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76BAD-D767-4CCF-8D77-67F416613B3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A08406-0753-49B8-960D-EB4880A8F3B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AC562-58C9-499C-9CD8-53A5BF330D6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84E4E-6CF0-405F-856A-CCB37762906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ABE9-8D25-40CB-AD4F-1EB214406FC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AE36-AFB2-422F-9809-E44F6F08C9B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BFF64-FE02-4DD0-8228-B06F7895A87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20F5B-379E-494F-88B9-C51CE7A698C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99F88-8788-4885-88F4-23D857AFE75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38985-4437-4DEB-A551-7DEAB091C8F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277225" cy="611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73E36F-29BA-4597-B92D-F561CD55B878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Tm="1000"/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XXX-Komplex szolgáltatóház tevékenységi körei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Adotanácsadás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Befektetsi tanácsadás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Egyéni válalkozók, társaságok könyvitele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Jogi ügyintézés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Ingatlanközvetítés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Nyomdai szolgáltatások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Szöveg- és kiadványszekresztés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Rendezvények, konferenciák lebonyolitása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Reklám- és marketingtevékenység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Utazásiiroda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Speciális egyéni szogláltatások</a:t>
            </a: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Szolgáltatóház bevétele </a:t>
            </a:r>
            <a:r>
              <a:rPr lang="en-US"/>
              <a:t>2002</a:t>
            </a:r>
            <a:r>
              <a:rPr lang="hu-HU"/>
              <a:t>-ben a főbb tevékenységekből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685800" y="1981200"/>
          <a:ext cx="7772400" cy="4114800"/>
        </p:xfrm>
        <a:graphic>
          <a:graphicData uri="http://schemas.openxmlformats.org/presentationml/2006/ole">
            <p:oleObj spid="_x0000_s3075" name="Chart" r:id="rId3" imgW="7772705" imgH="4115105" progId="MSGraph.Chart.8">
              <p:embed followColorScheme="full"/>
            </p:oleObj>
          </a:graphicData>
        </a:graphic>
      </p:graphicFrame>
    </p:spTree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Szolgáltatóház partnerei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ransition advTm="1000"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Diavetítés a képernyőre (4:3 oldalarány)</PresentationFormat>
  <Paragraphs>15</Paragraphs>
  <Slides>3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Alapértelmezett terv</vt:lpstr>
      <vt:lpstr>Microsoft Graph 2000 diagram</vt:lpstr>
      <vt:lpstr>Az XXX-Komplex szolgáltatóház tevékenységi körei</vt:lpstr>
      <vt:lpstr>A Szolgáltatóház bevétele 2002-ben a főbb tevékenységekből</vt:lpstr>
      <vt:lpstr>A Szolgáltatóház partnerei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10.feladat</dc:title>
  <dc:subject>ECDL</dc:subject>
  <dc:creator>NJSZT</dc:creator>
  <cp:lastModifiedBy>Vera</cp:lastModifiedBy>
  <cp:revision>10</cp:revision>
  <dcterms:created xsi:type="dcterms:W3CDTF">2003-02-02T23:21:36Z</dcterms:created>
  <dcterms:modified xsi:type="dcterms:W3CDTF">2013-06-09T13:04:35Z</dcterms:modified>
</cp:coreProperties>
</file>