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93" d="100"/>
          <a:sy n="93" d="100"/>
        </p:scale>
        <p:origin x="-1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AC8DF-CE97-4E16-9B70-129AF356199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95BE2-BF6C-4268-B52D-9BDE7CB5272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618AFE-C211-480C-A139-AAA64E6A70F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ím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iagram helye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2E21D6B-A0F1-47ED-B478-C07440AE6D1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F06F012-31F7-4736-9ECC-CA410C5D619D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D1A988-CF11-43C1-9A13-33DFF2E4F33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BC4A38-48E8-42EC-8A39-E2EDDF1446C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398015-459E-4192-B851-A692B2ED959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519CF-2073-4A5D-9476-97CA3591F4F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D8228C-1685-4157-9DF3-DDDF47ADA7F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28EBC-7F74-4EFC-8D12-A0BDA418FBC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E4DF91-14D2-4E49-BD66-68C15C9A1EC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1604D-B263-4F04-AE48-83782845154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A053C-B064-43B2-9DFF-98AD05E0EBE5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571500" y="571500"/>
            <a:ext cx="8001000" cy="5715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hu-HU" sz="480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657600"/>
          </a:xfrm>
        </p:spPr>
        <p:txBody>
          <a:bodyPr/>
          <a:lstStyle/>
          <a:p>
            <a:r>
              <a:rPr lang="hu-HU" sz="2400">
                <a:sym typeface="Wingdings" pitchFamily="2" charset="2"/>
              </a:rPr>
              <a:t>1995-ben alakultunk meg mint adótanácsadó iroda.</a:t>
            </a:r>
          </a:p>
          <a:p>
            <a:r>
              <a:rPr lang="hu-HU" sz="2400">
                <a:sym typeface="Wingdings" pitchFamily="2" charset="2"/>
              </a:rPr>
              <a:t>A tevékenységi körünk  száma 1997-re elérte az 5-öt.</a:t>
            </a:r>
          </a:p>
          <a:p>
            <a:r>
              <a:rPr lang="hu-HU" sz="2400">
                <a:sym typeface="Wingdings" pitchFamily="2" charset="2"/>
              </a:rPr>
              <a:t>1998-ban új épületbe költöztünk.</a:t>
            </a:r>
          </a:p>
          <a:p>
            <a:r>
              <a:rPr lang="hu-HU" sz="2400">
                <a:sym typeface="Wingdings" pitchFamily="2" charset="2"/>
              </a:rPr>
              <a:t>Az új sokszorosító üzembe helyezésével munkatársaink száma 30%-kal nőtt.</a:t>
            </a:r>
          </a:p>
          <a:p>
            <a:r>
              <a:rPr lang="hu-HU" sz="2400">
                <a:sym typeface="Wingdings" pitchFamily="2" charset="2"/>
              </a:rPr>
              <a:t>1998 végére új számítógépeket vásároltunk.</a:t>
            </a:r>
          </a:p>
          <a:p>
            <a:r>
              <a:rPr lang="hu-HU" sz="2400">
                <a:sym typeface="Wingdings" pitchFamily="2" charset="2"/>
              </a:rPr>
              <a:t>1999-ben nyitottuk meg utazási irodánkat.</a:t>
            </a:r>
            <a:endParaRPr lang="hu-HU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Ház fejlődése öt év alatt</a:t>
            </a:r>
          </a:p>
        </p:txBody>
      </p:sp>
      <p:graphicFrame>
        <p:nvGraphicFramePr>
          <p:cNvPr id="7172" name="Rectangle 1028"/>
          <p:cNvGraphicFramePr>
            <a:graphicFrameLocks/>
          </p:cNvGraphicFramePr>
          <p:nvPr>
            <p:ph type="chart" idx="1"/>
          </p:nvPr>
        </p:nvGraphicFramePr>
        <p:xfrm>
          <a:off x="685800" y="1981200"/>
          <a:ext cx="7772400" cy="4114800"/>
        </p:xfrm>
        <a:graphic>
          <a:graphicData uri="http://schemas.openxmlformats.org/drawingml/2006/compatibility">
            <com:legacyDrawing xmlns:com="http://schemas.openxmlformats.org/drawingml/2006/compatibility" spid="_x0000_s717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bl" idx="1"/>
          </p:nvPr>
        </p:nvSpPr>
        <p:spPr/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51</Words>
  <Application>Microsoft Office PowerPoint</Application>
  <PresentationFormat>Diavetítés a képernyőre (4:3 oldalarány)</PresentationFormat>
  <Paragraphs>7</Paragraphs>
  <Slides>3</Slides>
  <Notes>0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6" baseType="lpstr">
      <vt:lpstr>Times New Roman</vt:lpstr>
      <vt:lpstr>Wingdings</vt:lpstr>
      <vt:lpstr>Alapértelmezett terv</vt:lpstr>
      <vt:lpstr>1. dia</vt:lpstr>
      <vt:lpstr>A Ház fejlődése öt év alatt</vt:lpstr>
      <vt:lpstr>3.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11.feladat</dc:title>
  <dc:subject>ECDL</dc:subject>
  <dc:creator>NJSZT</dc:creator>
  <cp:lastModifiedBy>Vera</cp:lastModifiedBy>
  <cp:revision>5</cp:revision>
  <dcterms:created xsi:type="dcterms:W3CDTF">2003-02-16T09:50:22Z</dcterms:created>
  <dcterms:modified xsi:type="dcterms:W3CDTF">2013-06-09T13:05:10Z</dcterms:modified>
</cp:coreProperties>
</file>