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93" d="100"/>
          <a:sy n="93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ED2D9D-B6F8-43B9-AD24-FAF1ACDFF1D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DD6-E669-47F1-9A8B-17581FCB480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C00C13-B993-4A45-98DF-49AD9B0A46F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560E9DC-923D-44F0-86FE-EEA233D0DB4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60D4FF3-A7AA-489F-B722-0C5124616EA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7E08F-234F-4D39-8D21-084709369DA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D8C2C5-22CB-42D2-BBB8-734B9DA8284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334DD8-4E34-4E66-B553-EA287002EB3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8BF8CA-8B21-40B8-AB52-A64BE1BD13F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C02AC-E30D-4F08-AB7D-70C94A860F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116A2-A1D6-417C-9124-5861B90D8A6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B30F02-FA7D-4EF7-8780-7E70A4EF850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266035-728E-4569-89EE-5F527EA9549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BFE3B3A-E730-4205-8DDB-A612FC4D9801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71500" y="571500"/>
            <a:ext cx="8001000" cy="5715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2pPr>
      <a:lvl3pPr algn="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3pPr>
      <a:lvl4pPr algn="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4pPr>
      <a:lvl5pPr algn="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400">
          <a:solidFill>
            <a:schemeClr val="bg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 sz="480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657600"/>
          </a:xfrm>
        </p:spPr>
        <p:txBody>
          <a:bodyPr/>
          <a:lstStyle/>
          <a:p>
            <a:r>
              <a:rPr lang="hu-HU" sz="2400">
                <a:sym typeface="Wingdings" pitchFamily="2" charset="2"/>
              </a:rPr>
              <a:t>1995-ben alakultunk meg mint adótanácsadó iroda.</a:t>
            </a:r>
          </a:p>
          <a:p>
            <a:r>
              <a:rPr lang="hu-HU" sz="2400">
                <a:sym typeface="Wingdings" pitchFamily="2" charset="2"/>
              </a:rPr>
              <a:t>A tevékenységi körünk  száma 1997-re elérte az 5-öt.</a:t>
            </a:r>
          </a:p>
          <a:p>
            <a:r>
              <a:rPr lang="hu-HU" sz="2400">
                <a:sym typeface="Wingdings" pitchFamily="2" charset="2"/>
              </a:rPr>
              <a:t>1998-ban új épületbe költöztünk.</a:t>
            </a:r>
          </a:p>
          <a:p>
            <a:r>
              <a:rPr lang="hu-HU" sz="2400">
                <a:sym typeface="Wingdings" pitchFamily="2" charset="2"/>
              </a:rPr>
              <a:t>Az új sokszorosító üzembe helyezésével munkatársaink száma 30%-kal nőtt.</a:t>
            </a:r>
          </a:p>
          <a:p>
            <a:r>
              <a:rPr lang="hu-HU" sz="2400">
                <a:sym typeface="Wingdings" pitchFamily="2" charset="2"/>
              </a:rPr>
              <a:t>1998 végére új számítógépeket vásároltunk.</a:t>
            </a:r>
          </a:p>
          <a:p>
            <a:r>
              <a:rPr lang="hu-HU" sz="2400">
                <a:sym typeface="Wingdings" pitchFamily="2" charset="2"/>
              </a:rPr>
              <a:t>1999-ben nyitottuk meg utazási irodánkat.</a:t>
            </a:r>
            <a:endParaRPr lang="hu-HU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Ház fejlődése öt év alatt</a:t>
            </a:r>
          </a:p>
        </p:txBody>
      </p:sp>
      <p:graphicFrame>
        <p:nvGraphicFramePr>
          <p:cNvPr id="7172" name="Rectangle 1028"/>
          <p:cNvGraphicFramePr>
            <a:graphicFrameLocks/>
          </p:cNvGraphicFramePr>
          <p:nvPr>
            <p:ph type="chart" idx="1"/>
          </p:nvPr>
        </p:nvGraphicFramePr>
        <p:xfrm>
          <a:off x="685800" y="1981200"/>
          <a:ext cx="7772400" cy="4114800"/>
        </p:xfrm>
        <a:graphic>
          <a:graphicData uri="http://schemas.openxmlformats.org/drawingml/2006/compatibility">
            <com:legacyDrawing xmlns:com="http://schemas.openxmlformats.org/drawingml/2006/compatibility" spid="_x0000_s717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bl" idx="1"/>
          </p:nvPr>
        </p:nvSpPr>
        <p:spPr/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</Words>
  <Application>Microsoft Office PowerPoint</Application>
  <PresentationFormat>Diavetítés a képernyőre (4:3 oldalarány)</PresentationFormat>
  <Paragraphs>7</Paragraphs>
  <Slides>3</Slides>
  <Notes>0</Notes>
  <HiddenSlides>1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Wingdings</vt:lpstr>
      <vt:lpstr>Alapértelmezett terv</vt:lpstr>
      <vt:lpstr>1. dia</vt:lpstr>
      <vt:lpstr>A Ház fejlődése öt év alatt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12.feladat</dc:title>
  <dc:subject>ECDL</dc:subject>
  <dc:creator>NJSZT</dc:creator>
  <cp:lastModifiedBy>Vera</cp:lastModifiedBy>
  <cp:revision>6</cp:revision>
  <dcterms:created xsi:type="dcterms:W3CDTF">2003-02-16T09:50:22Z</dcterms:created>
  <dcterms:modified xsi:type="dcterms:W3CDTF">2013-06-09T13:05:33Z</dcterms:modified>
</cp:coreProperties>
</file>