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8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251CB6-0E6B-4ECA-920A-17369B30F12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22ACC-FD53-47F4-AC31-C75637FD6E24}" type="slidenum">
              <a:rPr lang="hu-HU"/>
              <a:pPr/>
              <a:t>2</a:t>
            </a:fld>
            <a:endParaRPr lang="hu-HU"/>
          </a:p>
        </p:txBody>
      </p:sp>
      <p:sp>
        <p:nvSpPr>
          <p:cNvPr id="7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70AC7-5627-453A-B837-1DF8EA020EDD}" type="slidenum">
              <a:rPr lang="hu-HU"/>
              <a:pPr/>
              <a:t>3</a:t>
            </a:fld>
            <a:endParaRPr lang="hu-HU"/>
          </a:p>
        </p:txBody>
      </p:sp>
      <p:sp>
        <p:nvSpPr>
          <p:cNvPr id="8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sávok koncentrikusan elhelyezkedő körök. A lemez kapacitása függ a sávok és a szektorok számától. Egy szektor mérete 512 byte.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C73CB-81BF-47B6-AEC9-B622EA5F078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74265-BFA1-4024-81EB-4CFA468881C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CEB1A-1B1D-4D86-9938-A2E67ED4C40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8487010-D067-4BE9-BC96-A92280D8CDD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8CDF7B-A518-492C-B7EB-2B9DFB471A6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231AA-CB8E-412A-BDDF-C0E02B4968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0FEF1-9164-4CC8-AA09-B90A09DA5CF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90F12A-5034-4D9D-9DC9-37CD5C9A305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B0E5B-D8A2-42BF-9754-849C4BCE8D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217B6-43D5-4404-AB28-4471CD6FABE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72CC7-B567-4492-9312-F0F216569B8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3E1B6-522D-41AF-85F3-1CEBFB0F394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419100" y="342900"/>
            <a:ext cx="8305800" cy="6172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fld id="{0A680D9B-7F08-4DD6-9ACD-BEBB79341A7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401888" y="2640013"/>
            <a:ext cx="352425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FFFF00"/>
                </a:solidFill>
              </a:rPr>
              <a:t>S</a:t>
            </a:r>
            <a:r>
              <a:rPr lang="hu-HU" sz="2600">
                <a:solidFill>
                  <a:srgbClr val="FFFF00"/>
                </a:solidFill>
              </a:rPr>
              <a:t>zámítógépes</a:t>
            </a:r>
          </a:p>
          <a:p>
            <a:r>
              <a:rPr lang="hu-HU" sz="2600">
                <a:solidFill>
                  <a:srgbClr val="FFFF00"/>
                </a:solidFill>
              </a:rPr>
              <a:t>	ismeretek</a:t>
            </a:r>
          </a:p>
          <a:p>
            <a:r>
              <a:rPr lang="hu-HU" sz="2600">
                <a:solidFill>
                  <a:srgbClr val="FFFF00"/>
                </a:solidFill>
              </a:rPr>
              <a:t>		kezdőknek.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981200" y="1447800"/>
            <a:ext cx="4318000" cy="4318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339975" y="1808163"/>
            <a:ext cx="3598863" cy="3598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700338" y="2166938"/>
            <a:ext cx="2879725" cy="28797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3060700" y="2527300"/>
            <a:ext cx="2159000" cy="2159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3421063" y="2887663"/>
            <a:ext cx="1439862" cy="143986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05600" y="1905000"/>
            <a:ext cx="776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000">
                <a:solidFill>
                  <a:srgbClr val="FFFF00"/>
                </a:solidFill>
              </a:rPr>
              <a:t>sávok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5715000" y="2209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35025" y="533400"/>
            <a:ext cx="3309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>
                <a:solidFill>
                  <a:srgbClr val="FFFF00"/>
                </a:solidFill>
              </a:rPr>
              <a:t>A merevlemez szerkezete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3" name="Rectangle 53" descr="Világos, átlós felfelé"/>
          <p:cNvSpPr>
            <a:spLocks noChangeArrowheads="1"/>
          </p:cNvSpPr>
          <p:nvPr/>
        </p:nvSpPr>
        <p:spPr bwMode="auto">
          <a:xfrm>
            <a:off x="4191000" y="5486400"/>
            <a:ext cx="304800" cy="304800"/>
          </a:xfrm>
          <a:prstGeom prst="rect">
            <a:avLst/>
          </a:prstGeom>
          <a:pattFill prst="ltUp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4648200" y="5486400"/>
            <a:ext cx="1663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1400"/>
              <a:t>Elavult formátumok.</a:t>
            </a:r>
          </a:p>
        </p:txBody>
      </p:sp>
      <p:graphicFrame>
        <p:nvGraphicFramePr>
          <p:cNvPr id="5208" name="Group 88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table">
            <a:tbl>
              <a:tblPr/>
              <a:tblGrid>
                <a:gridCol w="2209800"/>
                <a:gridCol w="2819400"/>
                <a:gridCol w="2743200"/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DVD + RW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Írási sebesség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Kapacitás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4,7 GB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5227" name="Rectangle 10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hu-HU"/>
              <a:t>DVD lemeztípusok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kompaktlemez (CD)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Típusai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CD-ROM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</a:t>
            </a:r>
          </a:p>
          <a:p>
            <a:pPr lvl="1">
              <a:spcBef>
                <a:spcPct val="0"/>
              </a:spcBef>
            </a:pPr>
            <a:r>
              <a:rPr lang="hu-HU">
                <a:solidFill>
                  <a:srgbClr val="FFFF00"/>
                </a:solidFill>
              </a:rPr>
              <a:t>CD-RW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60</Words>
  <Application>Microsoft Office PowerPoint</Application>
  <PresentationFormat>Diavetítés a képernyőre (4:3 oldalarány)</PresentationFormat>
  <Paragraphs>22</Paragraphs>
  <Slides>4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2. dia</vt:lpstr>
      <vt:lpstr>DVD lemeztípusok</vt:lpstr>
      <vt:lpstr>A kompaktlemez (CD)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13.feladat</dc:title>
  <dc:subject>ECDL</dc:subject>
  <dc:creator>NJSZT</dc:creator>
  <cp:lastModifiedBy>Vera</cp:lastModifiedBy>
  <cp:revision>13</cp:revision>
  <dcterms:created xsi:type="dcterms:W3CDTF">2003-03-25T11:38:16Z</dcterms:created>
  <dcterms:modified xsi:type="dcterms:W3CDTF">2013-06-09T13:05:57Z</dcterms:modified>
</cp:coreProperties>
</file>