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8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DD9944-5947-43F7-92D6-1E3B0ECD1A76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58A28-75E3-4694-BB41-F22FA03AA0CA}" type="slidenum">
              <a:rPr lang="hu-HU"/>
              <a:pPr/>
              <a:t>2</a:t>
            </a:fld>
            <a:endParaRPr lang="hu-HU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05BE5-560C-4C13-90C7-BF127F682E51}" type="slidenum">
              <a:rPr lang="hu-HU"/>
              <a:pPr/>
              <a:t>3</a:t>
            </a:fld>
            <a:endParaRPr lang="hu-HU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sávok koncentrikusan elhelyezkedő körök. A lemez kapacitása függ a sávok és a szektorok számától. Egy szektor mérete 512 byte.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5E21C-2EBF-43B7-9B87-5779D050442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D5EA0-6B4E-46BD-AF94-2EFB489E89C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2E611-5E6D-43D7-A05B-AA470D8CFC2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82053F-14E4-469E-887D-FFB9E13BDA4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66DE2-B581-48C3-8C75-711FE48790A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44E9E-1839-4101-82BE-FCE2CAD8F81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E8FD2-27C4-44DF-8964-2ECA4C04E16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D18AC-1193-48C2-9EFD-584CBF0374F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6CB77-6076-47AE-AA4C-0CD6938BC5B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EA1C8-7414-488A-A934-F40CADF9166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9F089-DB08-4B46-9E2A-7F726CA8EFE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631EA-57EF-4116-ACAC-1B5E924EC53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419100" y="342900"/>
            <a:ext cx="8305800" cy="6172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fld id="{A81010EB-4585-4D11-8BBE-5B6A8BB26FB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401888" y="2640013"/>
            <a:ext cx="35242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FFFF00"/>
                </a:solidFill>
              </a:rPr>
              <a:t>S</a:t>
            </a:r>
            <a:r>
              <a:rPr lang="hu-HU" sz="2600">
                <a:solidFill>
                  <a:srgbClr val="FFFF00"/>
                </a:solidFill>
              </a:rPr>
              <a:t>zámítógépes</a:t>
            </a:r>
          </a:p>
          <a:p>
            <a:r>
              <a:rPr lang="hu-HU" sz="2600">
                <a:solidFill>
                  <a:srgbClr val="FFFF00"/>
                </a:solidFill>
              </a:rPr>
              <a:t>	ismeretek</a:t>
            </a:r>
          </a:p>
          <a:p>
            <a:r>
              <a:rPr lang="hu-HU" sz="2600">
                <a:solidFill>
                  <a:srgbClr val="FFFF00"/>
                </a:solidFill>
              </a:rPr>
              <a:t>		kezdőknek.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1981200" y="1447800"/>
            <a:ext cx="4318000" cy="431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2339975" y="1808163"/>
            <a:ext cx="3598863" cy="35988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700338" y="2166938"/>
            <a:ext cx="2879725" cy="28797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060700" y="2527300"/>
            <a:ext cx="2159000" cy="2159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3421063" y="2887663"/>
            <a:ext cx="1439862" cy="14398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705600" y="19050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000">
                <a:solidFill>
                  <a:srgbClr val="FFFF00"/>
                </a:solidFill>
              </a:rPr>
              <a:t>sávok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5715000" y="2209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35025" y="533400"/>
            <a:ext cx="330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>
                <a:solidFill>
                  <a:srgbClr val="FFFF00"/>
                </a:solidFill>
              </a:rPr>
              <a:t>A merevlemez szerkezete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3" name="Rectangle 53" descr="Világos, átlós felfelé"/>
          <p:cNvSpPr>
            <a:spLocks noChangeArrowheads="1"/>
          </p:cNvSpPr>
          <p:nvPr/>
        </p:nvSpPr>
        <p:spPr bwMode="auto">
          <a:xfrm>
            <a:off x="4191000" y="5486400"/>
            <a:ext cx="304800" cy="304800"/>
          </a:xfrm>
          <a:prstGeom prst="rect">
            <a:avLst/>
          </a:prstGeom>
          <a:pattFill prst="ltUp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4648200" y="5486400"/>
            <a:ext cx="1663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400"/>
              <a:t>Elavult formátumok.</a:t>
            </a:r>
          </a:p>
        </p:txBody>
      </p:sp>
      <p:graphicFrame>
        <p:nvGraphicFramePr>
          <p:cNvPr id="5208" name="Group 88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table">
            <a:tbl>
              <a:tblPr/>
              <a:tblGrid>
                <a:gridCol w="2209800"/>
                <a:gridCol w="2819400"/>
                <a:gridCol w="27432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DVD +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DVD + 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Írási sebesség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Kapacitás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4,7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4,7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227" name="Rectangle 10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hu-HU"/>
              <a:t>DVD lemeztípusok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kompaktlemez (CD)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Típusai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CD-ROM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62</Words>
  <Application>Microsoft Office PowerPoint</Application>
  <PresentationFormat>Diavetítés a képernyőre (4:3 oldalarány)</PresentationFormat>
  <Paragraphs>23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Times New Roman</vt:lpstr>
      <vt:lpstr>Alapértelmezett terv</vt:lpstr>
      <vt:lpstr>1. dia</vt:lpstr>
      <vt:lpstr>2. dia</vt:lpstr>
      <vt:lpstr>DVD lemeztípusok</vt:lpstr>
      <vt:lpstr>A kompaktlemez (CD)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14.feladat</dc:title>
  <dc:subject>ECDL</dc:subject>
  <dc:creator>NJSZT</dc:creator>
  <cp:lastModifiedBy>Vera</cp:lastModifiedBy>
  <cp:revision>14</cp:revision>
  <dcterms:created xsi:type="dcterms:W3CDTF">2003-03-25T11:38:16Z</dcterms:created>
  <dcterms:modified xsi:type="dcterms:W3CDTF">2013-06-09T13:06:21Z</dcterms:modified>
</cp:coreProperties>
</file>