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8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F00EF5-00F4-404A-A75D-B3FB9D4927FC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69C3C-375C-4023-81A6-0726E6C93279}" type="slidenum">
              <a:rPr lang="hu-HU"/>
              <a:pPr/>
              <a:t>2</a:t>
            </a:fld>
            <a:endParaRPr lang="hu-HU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A46D2-19CF-4362-AB1F-85A476F925B7}" type="slidenum">
              <a:rPr lang="hu-HU"/>
              <a:pPr/>
              <a:t>3</a:t>
            </a:fld>
            <a:endParaRPr lang="hu-HU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sávok koncentrikusan elhelyezkedő körök. A lemez kapacitása függ a sávok és a szektorok számától. Egy szektor mérete 512 byte.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F3306-F878-4E54-AF6A-4586511A88F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40E27-B58D-4118-B5A7-7947A1A92A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034C-A43D-49E7-98C3-BCBCB16964E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E2FB37-FE2B-429A-9133-CF0C8603621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B372F-0CED-45F4-9A0D-F390F2E799F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08F4E-9C95-4928-9727-BB7FF03A316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8C0FE-7DD7-4291-9E6F-B8397859468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3D83D-3DE5-4F41-B0F0-E6E736A33B0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A7095-D656-469A-87BE-BEBC55155B7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31819-61BD-4E23-822A-DE200206050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6E7BD-6BDD-4D94-82A4-E82A75C67C4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21F74-2E40-4B13-9641-530E112653A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419100" y="342900"/>
            <a:ext cx="8305800" cy="6172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fld id="{18FD6D9E-2C1D-410D-85A5-A6D3CE5D57B4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401888" y="2640013"/>
            <a:ext cx="35242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FFFF00"/>
                </a:solidFill>
              </a:rPr>
              <a:t>S</a:t>
            </a:r>
            <a:r>
              <a:rPr lang="hu-HU" sz="2600">
                <a:solidFill>
                  <a:srgbClr val="FFFF00"/>
                </a:solidFill>
              </a:rPr>
              <a:t>zámítógépes</a:t>
            </a:r>
          </a:p>
          <a:p>
            <a:r>
              <a:rPr lang="hu-HU" sz="2600">
                <a:solidFill>
                  <a:srgbClr val="FFFF00"/>
                </a:solidFill>
              </a:rPr>
              <a:t>	ismeretek</a:t>
            </a:r>
          </a:p>
          <a:p>
            <a:r>
              <a:rPr lang="hu-HU" sz="2600">
                <a:solidFill>
                  <a:srgbClr val="FFFF00"/>
                </a:solidFill>
              </a:rPr>
              <a:t>		kezdőknek.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339975" y="2276475"/>
            <a:ext cx="388778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339975" y="4149725"/>
            <a:ext cx="388778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1981200" y="1447800"/>
            <a:ext cx="4318000" cy="431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2339975" y="1808163"/>
            <a:ext cx="3598863" cy="35988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700338" y="2166938"/>
            <a:ext cx="2879725" cy="28797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060700" y="2527300"/>
            <a:ext cx="2159000" cy="2159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3421063" y="2887663"/>
            <a:ext cx="1439862" cy="14398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705600" y="19050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000">
                <a:solidFill>
                  <a:srgbClr val="FFFF00"/>
                </a:solidFill>
              </a:rPr>
              <a:t>sávok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5715000" y="2209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35025" y="533400"/>
            <a:ext cx="330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>
                <a:solidFill>
                  <a:srgbClr val="FFFF00"/>
                </a:solidFill>
              </a:rPr>
              <a:t>A merevlemez szerkezete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3" name="Rectangle 53" descr="Világos, átlós felfelé"/>
          <p:cNvSpPr>
            <a:spLocks noChangeArrowheads="1"/>
          </p:cNvSpPr>
          <p:nvPr/>
        </p:nvSpPr>
        <p:spPr bwMode="auto">
          <a:xfrm>
            <a:off x="4191000" y="5486400"/>
            <a:ext cx="304800" cy="304800"/>
          </a:xfrm>
          <a:prstGeom prst="rect">
            <a:avLst/>
          </a:prstGeom>
          <a:pattFill prst="ltUp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4648200" y="5486400"/>
            <a:ext cx="1663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400"/>
              <a:t>Elavult formátumok.</a:t>
            </a:r>
          </a:p>
        </p:txBody>
      </p:sp>
      <p:graphicFrame>
        <p:nvGraphicFramePr>
          <p:cNvPr id="5208" name="Group 88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table">
            <a:tbl>
              <a:tblPr/>
              <a:tblGrid>
                <a:gridCol w="2209800"/>
                <a:gridCol w="2819400"/>
                <a:gridCol w="27432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DVD +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DVD + 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Írási sebesség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Kapacitás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4,7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227" name="Rectangle 10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hu-HU"/>
              <a:t>DVD lemeztípusok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kompaktlemez (CD)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Típusai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CD-ROM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60</Words>
  <Application>Microsoft Office PowerPoint</Application>
  <PresentationFormat>Diavetítés a képernyőre (4:3 oldalarány)</PresentationFormat>
  <Paragraphs>22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Times New Roman</vt:lpstr>
      <vt:lpstr>Alapértelmezett terv</vt:lpstr>
      <vt:lpstr>1. dia</vt:lpstr>
      <vt:lpstr>2. dia</vt:lpstr>
      <vt:lpstr>DVD lemeztípusok</vt:lpstr>
      <vt:lpstr>A kompaktlemez (CD)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15.feladat</dc:title>
  <dc:subject>ECDL</dc:subject>
  <dc:creator>NJSZT</dc:creator>
  <cp:lastModifiedBy>Vera</cp:lastModifiedBy>
  <cp:revision>16</cp:revision>
  <dcterms:created xsi:type="dcterms:W3CDTF">2003-03-25T11:38:16Z</dcterms:created>
  <dcterms:modified xsi:type="dcterms:W3CDTF">2013-06-09T13:06:44Z</dcterms:modified>
</cp:coreProperties>
</file>