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-102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7171" name="Rectangle 3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7172" name="Group 4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173" name="Line 5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74" name="Line 6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75" name="Line 7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76" name="Line 8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77" name="Line 9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78" name="Line 10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79" name="Line 11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80" name="Line 12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81" name="Line 13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82" name="Line 14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83" name="Line 15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84" name="Line 16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85" name="Line 17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86" name="Line 18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87" name="Line 19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88" name="Line 20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89" name="Line 21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90" name="Line 22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91" name="Line 23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92" name="Line 24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93" name="Line 25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94" name="Line 26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95" name="Line 27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96" name="Line 28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97" name="Line 29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98" name="Line 30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99" name="Line 31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00" name="Line 32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01" name="Line 33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02" name="Line 34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03" name="Line 35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04" name="Line 36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05" name="Line 37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06" name="Line 38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07" name="Line 39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08" name="Line 40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09" name="Line 41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10" name="Line 42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11" name="Line 43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12" name="Line 44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13" name="Line 45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14" name="Line 46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15" name="Line 47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16" name="Line 48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17" name="Line 49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18" name="Line 50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19" name="Line 51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20" name="Line 52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21" name="Line 53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22" name="Line 54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23" name="Line 55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24" name="Line 56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25" name="Line 57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26" name="Line 58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27" name="Line 59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28" name="Line 60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29" name="Line 61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30" name="Line 62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31" name="Line 63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32" name="Line 64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33" name="Line 65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34" name="Line 66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35" name="Line 67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36" name="Line 68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37" name="Line 69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38" name="Line 70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39" name="Line 71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40" name="Line 72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41" name="Line 73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42" name="Line 74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43" name="Line 75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44" name="Line 76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45" name="Line 77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46" name="Line 78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47" name="Line 79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48" name="Line 80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49" name="Line 81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50" name="Line 82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51" name="Line 83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52" name="Line 84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53" name="Line 85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54" name="Line 86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55" name="Line 87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56" name="Line 88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57" name="Line 89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58" name="Line 90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59" name="Line 91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60" name="Line 92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61" name="Line 93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62" name="Line 94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63" name="Line 95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64" name="Line 96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65" name="Line 97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66" name="Line 98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67" name="Line 99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68" name="Line 100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69" name="Line 101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270" name="Line 102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sp>
        <p:nvSpPr>
          <p:cNvPr id="7271" name="Rectangle 103"/>
          <p:cNvSpPr>
            <a:spLocks noGrp="1" noChangeArrowheads="1"/>
          </p:cNvSpPr>
          <p:nvPr>
            <p:ph type="dt" sz="half" idx="2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272" name="Rectangle 104"/>
          <p:cNvSpPr>
            <a:spLocks noGrp="1" noChangeArrowheads="1"/>
          </p:cNvSpPr>
          <p:nvPr>
            <p:ph type="ftr" sz="quarter" idx="3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273" name="Rectangle 10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/>
            </a:lvl1pPr>
          </a:lstStyle>
          <a:p>
            <a:fld id="{F7DBBE89-D1C6-40B5-9BD9-9A4BFE79B84E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7274" name="Rectangle 106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7275" name="Rectangle 107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7276" name="Rectangle 108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hu-HU"/>
          </a:p>
        </p:txBody>
      </p:sp>
      <p:sp>
        <p:nvSpPr>
          <p:cNvPr id="7277" name="Rectangle 109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" grpId="0" animBg="1" autoUpdateAnimBg="0"/>
      <p:bldP spid="7277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22C13-E144-4011-BE7E-6E5249652FB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DBD30-9FE9-45A3-B932-D9E393B72BE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4143B-8CD3-40D0-B8BE-8DA1F84E4A0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02E46-0057-4CD2-88C8-F8C406A761A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406AF2-9828-4975-A365-50DE017D9D0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DD2D5-1BF6-4E32-9B12-5E0373BD303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19794-B796-49B1-A98F-C9B68C834CC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DF3743-3AA2-4B40-9476-6C02A975432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29950-9716-40AF-A41C-619B76F4322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5F366E-A717-4516-A816-8C02067ACD2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6147" name="Group 3"/>
            <p:cNvGrpSpPr>
              <a:grpSpLocks/>
            </p:cNvGrpSpPr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6148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49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50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51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52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53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54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55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56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57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58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59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60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61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62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63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64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65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66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67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68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69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70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71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72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73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74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75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76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77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78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79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80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81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82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83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84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85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86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87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88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89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90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91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92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93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94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95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96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97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98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199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00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01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02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03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04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05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06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07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08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09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10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11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12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13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14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15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16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17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18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19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20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21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22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23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24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25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26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27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28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29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30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31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32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33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34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35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36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37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38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39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0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1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2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3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4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5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6246" name="Group 102"/>
            <p:cNvGrpSpPr>
              <a:grpSpLocks/>
            </p:cNvGrpSpPr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6247" name="Rectangle 103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8" name="Rectangle 104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49" name="Rectangle 105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50" name="Rectangle 106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sp>
        <p:nvSpPr>
          <p:cNvPr id="6251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6252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folHlink"/>
                </a:solidFill>
              </a:defRPr>
            </a:lvl1pPr>
          </a:lstStyle>
          <a:p>
            <a:endParaRPr lang="hu-HU"/>
          </a:p>
        </p:txBody>
      </p:sp>
      <p:sp>
        <p:nvSpPr>
          <p:cNvPr id="6253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folHlink"/>
                </a:solidFill>
              </a:defRPr>
            </a:lvl1pPr>
          </a:lstStyle>
          <a:p>
            <a:endParaRPr lang="hu-HU"/>
          </a:p>
        </p:txBody>
      </p:sp>
      <p:sp>
        <p:nvSpPr>
          <p:cNvPr id="6254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folHlink"/>
                </a:solidFill>
              </a:defRPr>
            </a:lvl1pPr>
          </a:lstStyle>
          <a:p>
            <a:fld id="{DDFE519E-0DAF-45C1-AD8E-E559C5EF065D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6255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085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4287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4pPr>
      <a:lvl5pPr marL="17716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9988" y="1519238"/>
            <a:ext cx="7380287" cy="539750"/>
          </a:xfrm>
        </p:spPr>
        <p:txBody>
          <a:bodyPr/>
          <a:lstStyle/>
          <a:p>
            <a:r>
              <a:rPr lang="hu-HU"/>
              <a:t>A DVD lemez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DVD típusok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Vonalak">
  <a:themeElements>
    <a:clrScheme name="Vonalak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Vonala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Vonalak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nalak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la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nalak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Designs\Vonalak.pot</Template>
  <TotalTime>7</TotalTime>
  <Words>5</Words>
  <Application>Microsoft Office PowerPoint</Application>
  <PresentationFormat>Diavetítés a képernyőre (4:3 oldalarány)</PresentationFormat>
  <Paragraphs>2</Paragraphs>
  <Slides>2</Slides>
  <Notes>0</Notes>
  <HiddenSlides>2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Times New Roman</vt:lpstr>
      <vt:lpstr>Wingdings</vt:lpstr>
      <vt:lpstr>Vonalak</vt:lpstr>
      <vt:lpstr>A DVD lemez</vt:lpstr>
      <vt:lpstr>DVD típusok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15b.feladat</dc:title>
  <dc:subject>ECDL</dc:subject>
  <dc:creator>NJSZT</dc:creator>
  <cp:lastModifiedBy>Vera</cp:lastModifiedBy>
  <cp:revision>4</cp:revision>
  <dcterms:created xsi:type="dcterms:W3CDTF">2003-03-25T13:13:52Z</dcterms:created>
  <dcterms:modified xsi:type="dcterms:W3CDTF">2013-06-09T13:07:09Z</dcterms:modified>
</cp:coreProperties>
</file>