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6600"/>
    <a:srgbClr val="0099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91" autoAdjust="0"/>
    <p:restoredTop sz="90929"/>
  </p:normalViewPr>
  <p:slideViewPr>
    <p:cSldViewPr>
      <p:cViewPr varScale="1">
        <p:scale>
          <a:sx n="80" d="100"/>
          <a:sy n="80" d="100"/>
        </p:scale>
        <p:origin x="-9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1698" y="-6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7BABF2-9F46-46FD-BF4A-EF65D3309A0F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10244" name="Rectangle 1028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46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10247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0D381F3-C76B-42BC-84DC-AE09125F39A9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8E678F-CF89-4AAC-8835-E530A730DED2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B0A6C4-5B2E-4C42-8C7F-DDA012E4E1B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AB22E6-BCEB-43A7-963D-85C686A25885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6302F5-331F-4583-B57E-F826064B42A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E1BA-060B-478C-9736-B078EB89BE56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47309-9A67-4802-B7C7-4949D97E168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657D11-D904-40FC-806F-5D373EC30B18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072174-C055-4D40-9B92-D972EECA716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8F31A-E1DF-43FC-B634-0EEF41019248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FA42A2-F7F8-4FFC-91F8-9442C11C220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A326DC-A75A-48AD-A3A6-C84911B622D7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E3E149-FE0B-4DE9-A718-321B58D7E2E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B3C15-4614-4637-9570-936339E1921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AF3386-5D70-4F4D-B6C0-FDA18931497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5AE148-CF5A-47DA-A2CD-BD373085B573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F39BF2-7213-4966-9EF4-BE859D53EEC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0D3401-0959-4F5B-8C05-E64992CC3B0E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86E6A-F1EE-41BF-BC30-9FC7F0A3FC9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B2C01E0-59A6-47CD-9A80-5BF9FFDC9A8A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630729-0EEE-4843-B0A9-634962EC0E2D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9071525-3717-48E9-AC36-6937A2298D4B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D57B7-5EBE-4DB2-855D-41E4EB77450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3E21DE46-9083-442A-978F-BB83A73ACCB4}" type="datetime1">
              <a:rPr lang="hu-HU"/>
              <a:pPr/>
              <a:t>2013.06.09.</a:t>
            </a:fld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AE43BF3-FB32-42F8-A100-CB7CD7F26966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0" y="0"/>
            <a:ext cx="2362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2000">
                <a:solidFill>
                  <a:srgbClr val="FFFF00"/>
                </a:solidFill>
              </a:rPr>
              <a:t>XXX Virágüzlet</a:t>
            </a:r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6781800" y="6400800"/>
            <a:ext cx="2362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>
              <a:solidFill>
                <a:srgbClr val="009900"/>
              </a:solidFill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 userDrawn="1"/>
        </p:nvSpPr>
        <p:spPr bwMode="auto">
          <a:xfrm>
            <a:off x="7391400" y="6248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hu-HU">
              <a:solidFill>
                <a:srgbClr val="006600"/>
              </a:solidFill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 userDrawn="1"/>
        </p:nvSpPr>
        <p:spPr bwMode="auto">
          <a:xfrm>
            <a:off x="6477000" y="6400800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u-HU" sz="2000">
                <a:solidFill>
                  <a:srgbClr val="006600"/>
                </a:solidFill>
              </a:rPr>
              <a:t>XXX Virágüzlet</a:t>
            </a:r>
          </a:p>
        </p:txBody>
      </p:sp>
      <p:sp>
        <p:nvSpPr>
          <p:cNvPr id="1036" name="Line 12"/>
          <p:cNvSpPr>
            <a:spLocks noChangeShapeType="1"/>
          </p:cNvSpPr>
          <p:nvPr userDrawn="1"/>
        </p:nvSpPr>
        <p:spPr bwMode="auto">
          <a:xfrm>
            <a:off x="0" y="5334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37" name="Line 13"/>
          <p:cNvSpPr>
            <a:spLocks noChangeShapeType="1"/>
          </p:cNvSpPr>
          <p:nvPr userDrawn="1"/>
        </p:nvSpPr>
        <p:spPr bwMode="auto">
          <a:xfrm>
            <a:off x="0" y="6096000"/>
            <a:ext cx="914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pic>
        <p:nvPicPr>
          <p:cNvPr id="1038" name="Picture 14" descr="\\Luna\pub\ecdlvizsga\virág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13088" y="0"/>
            <a:ext cx="379412" cy="533400"/>
          </a:xfrm>
          <a:prstGeom prst="rect">
            <a:avLst/>
          </a:prstGeom>
          <a:noFill/>
        </p:spPr>
      </p:pic>
      <p:pic>
        <p:nvPicPr>
          <p:cNvPr id="1039" name="Picture 15" descr="\\Luna\pub\ecdlvizsga\virág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746500" y="0"/>
            <a:ext cx="379413" cy="533400"/>
          </a:xfrm>
          <a:prstGeom prst="rect">
            <a:avLst/>
          </a:prstGeom>
          <a:noFill/>
        </p:spPr>
      </p:pic>
      <p:pic>
        <p:nvPicPr>
          <p:cNvPr id="1040" name="Picture 16" descr="\\Luna\pub\ecdlvizsga\virág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381500" y="0"/>
            <a:ext cx="379413" cy="533400"/>
          </a:xfrm>
          <a:prstGeom prst="rect">
            <a:avLst/>
          </a:prstGeom>
          <a:noFill/>
        </p:spPr>
      </p:pic>
      <p:pic>
        <p:nvPicPr>
          <p:cNvPr id="1041" name="Picture 17" descr="\\Luna\pub\ecdlvizsga\virág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16500" y="0"/>
            <a:ext cx="379413" cy="533400"/>
          </a:xfrm>
          <a:prstGeom prst="rect">
            <a:avLst/>
          </a:prstGeom>
          <a:noFill/>
        </p:spPr>
      </p:pic>
      <p:pic>
        <p:nvPicPr>
          <p:cNvPr id="1046" name="Picture 22" descr="\\Luna\pub\ecdlvizsga\virág3.wmf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626100" y="0"/>
            <a:ext cx="379413" cy="5334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228600" y="1185863"/>
            <a:ext cx="43434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hu-HU" sz="3600" i="1"/>
              <a:t>Vágott és cserepes virágok, trópusi növények,</a:t>
            </a:r>
            <a:r>
              <a:rPr lang="en-US" sz="3600" i="1"/>
              <a:t> </a:t>
            </a:r>
            <a:r>
              <a:rPr lang="hu-HU" sz="3600" i="1"/>
              <a:t>virágkülönlegességek. Kaktuszok, pozsgások,</a:t>
            </a:r>
            <a:r>
              <a:rPr lang="en-US" sz="3600" i="1"/>
              <a:t> </a:t>
            </a:r>
            <a:r>
              <a:rPr lang="hu-HU" sz="3600" i="1"/>
              <a:t>orchideák a legnagyobb választékban.</a:t>
            </a:r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\\Luna\pub\ecdlvizsga\virág2.jpg"/>
          <p:cNvPicPr preferRelativeResize="0"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0" y="2624138"/>
            <a:ext cx="1828800" cy="160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57200" y="1185863"/>
            <a:ext cx="411480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hu-HU" sz="3600" i="1">
                <a:solidFill>
                  <a:srgbClr val="FFFF00"/>
                </a:solidFill>
              </a:rPr>
              <a:t>Vállaljuk esküvői, ballagási csokrok, koszorúk elkészítését, rendezvényekhez virágdekoráció kivitelezését, növények kölcsönzését.</a:t>
            </a:r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28600" y="685800"/>
            <a:ext cx="7620000" cy="3948113"/>
          </a:xfrm>
          <a:prstGeom prst="rect">
            <a:avLst/>
          </a:prstGeom>
          <a:noFill/>
          <a:ln w="127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tabLst>
                <a:tab pos="2476500" algn="r"/>
              </a:tabLst>
            </a:pPr>
            <a:r>
              <a:rPr lang="hu-HU" sz="3600">
                <a:solidFill>
                  <a:srgbClr val="FFFF00"/>
                </a:solidFill>
              </a:rPr>
              <a:t>Címünk: 1261 Budapest, Kamilla u. 89.</a:t>
            </a:r>
          </a:p>
          <a:p>
            <a:pPr>
              <a:spcBef>
                <a:spcPct val="20000"/>
              </a:spcBef>
              <a:tabLst>
                <a:tab pos="2476500" algn="r"/>
              </a:tabLst>
            </a:pPr>
            <a:r>
              <a:rPr lang="hu-HU" sz="3600">
                <a:solidFill>
                  <a:srgbClr val="FFFF00"/>
                </a:solidFill>
              </a:rPr>
              <a:t>Telefon: 987-7654</a:t>
            </a:r>
          </a:p>
          <a:p>
            <a:pPr>
              <a:spcBef>
                <a:spcPct val="20000"/>
              </a:spcBef>
              <a:tabLst>
                <a:tab pos="2476500" algn="r"/>
              </a:tabLst>
            </a:pPr>
            <a:r>
              <a:rPr lang="hu-HU" sz="3600">
                <a:solidFill>
                  <a:srgbClr val="FFFF00"/>
                </a:solidFill>
              </a:rPr>
              <a:t>Nyitva tartás:</a:t>
            </a:r>
          </a:p>
          <a:p>
            <a:pPr>
              <a:spcBef>
                <a:spcPct val="20000"/>
              </a:spcBef>
              <a:tabLst>
                <a:tab pos="2476500" algn="r"/>
              </a:tabLst>
            </a:pPr>
            <a:r>
              <a:rPr lang="hu-HU" sz="3600">
                <a:solidFill>
                  <a:srgbClr val="FFFF00"/>
                </a:solidFill>
              </a:rPr>
              <a:t>H-P:</a:t>
            </a:r>
            <a:r>
              <a:rPr lang="en-US" sz="3600">
                <a:solidFill>
                  <a:srgbClr val="FFFF00"/>
                </a:solidFill>
              </a:rPr>
              <a:t> 	</a:t>
            </a:r>
            <a:r>
              <a:rPr lang="hu-HU" sz="3600">
                <a:solidFill>
                  <a:srgbClr val="FFFF00"/>
                </a:solidFill>
              </a:rPr>
              <a:t>8</a:t>
            </a:r>
            <a:r>
              <a:rPr lang="en-US" sz="3600">
                <a:solidFill>
                  <a:srgbClr val="FFFF00"/>
                </a:solidFill>
              </a:rPr>
              <a:t>–</a:t>
            </a:r>
            <a:r>
              <a:rPr lang="hu-HU" sz="3600">
                <a:solidFill>
                  <a:srgbClr val="FFFF00"/>
                </a:solidFill>
              </a:rPr>
              <a:t>19</a:t>
            </a:r>
          </a:p>
          <a:p>
            <a:pPr>
              <a:spcBef>
                <a:spcPct val="20000"/>
              </a:spcBef>
              <a:tabLst>
                <a:tab pos="2476500" algn="r"/>
              </a:tabLst>
            </a:pPr>
            <a:r>
              <a:rPr lang="hu-HU" sz="3600">
                <a:solidFill>
                  <a:srgbClr val="FFFF00"/>
                </a:solidFill>
              </a:rPr>
              <a:t>SZ:</a:t>
            </a:r>
            <a:r>
              <a:rPr lang="en-US" sz="3600">
                <a:solidFill>
                  <a:srgbClr val="FFFF00"/>
                </a:solidFill>
              </a:rPr>
              <a:t> 	</a:t>
            </a:r>
            <a:r>
              <a:rPr lang="hu-HU" sz="3600">
                <a:solidFill>
                  <a:srgbClr val="FFFF00"/>
                </a:solidFill>
              </a:rPr>
              <a:t>8</a:t>
            </a:r>
            <a:r>
              <a:rPr lang="en-US" sz="3600">
                <a:solidFill>
                  <a:srgbClr val="FFFF00"/>
                </a:solidFill>
              </a:rPr>
              <a:t>–</a:t>
            </a:r>
            <a:r>
              <a:rPr lang="hu-HU" sz="3600">
                <a:solidFill>
                  <a:srgbClr val="FFFF00"/>
                </a:solidFill>
              </a:rPr>
              <a:t>14</a:t>
            </a:r>
          </a:p>
          <a:p>
            <a:pPr>
              <a:spcBef>
                <a:spcPct val="20000"/>
              </a:spcBef>
              <a:tabLst>
                <a:tab pos="2476500" algn="r"/>
              </a:tabLst>
            </a:pPr>
            <a:r>
              <a:rPr lang="hu-HU" sz="3600">
                <a:solidFill>
                  <a:srgbClr val="FFFF00"/>
                </a:solidFill>
              </a:rPr>
              <a:t>V:</a:t>
            </a:r>
            <a:r>
              <a:rPr lang="en-US" sz="3600">
                <a:solidFill>
                  <a:srgbClr val="FFFF00"/>
                </a:solidFill>
              </a:rPr>
              <a:t> 	</a:t>
            </a:r>
            <a:r>
              <a:rPr lang="hu-HU" sz="3600">
                <a:solidFill>
                  <a:srgbClr val="FFFF00"/>
                </a:solidFill>
              </a:rPr>
              <a:t>ZÁRVA!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hu-H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Designs\Fogaskerekek.pot</Template>
  <TotalTime>353</TotalTime>
  <Words>53</Words>
  <Application>Microsoft Office PowerPoint</Application>
  <PresentationFormat>Diavetítés a képernyőre (4:3 oldalarány)</PresentationFormat>
  <Paragraphs>8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5" baseType="lpstr">
      <vt:lpstr>Times New Roman</vt:lpstr>
      <vt:lpstr>Alapértelmezett terv</vt:lpstr>
      <vt:lpstr>1. dia</vt:lpstr>
      <vt:lpstr>2. dia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16.feladat</dc:title>
  <dc:subject>ECDL</dc:subject>
  <dc:creator>NJSZT</dc:creator>
  <cp:lastModifiedBy>Vera</cp:lastModifiedBy>
  <cp:revision>16</cp:revision>
  <dcterms:created xsi:type="dcterms:W3CDTF">2003-01-31T07:01:18Z</dcterms:created>
  <dcterms:modified xsi:type="dcterms:W3CDTF">2013-06-09T13:07:33Z</dcterms:modified>
</cp:coreProperties>
</file>