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334500" cy="7048500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6600"/>
    <a:srgbClr val="00990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91" autoAdjust="0"/>
    <p:restoredTop sz="90929"/>
  </p:normalViewPr>
  <p:slideViewPr>
    <p:cSldViewPr>
      <p:cViewPr varScale="1">
        <p:scale>
          <a:sx n="78" d="100"/>
          <a:sy n="78" d="100"/>
        </p:scale>
        <p:origin x="-102" y="-174"/>
      </p:cViewPr>
      <p:guideLst>
        <p:guide orient="horz" pos="2220"/>
        <p:guide pos="29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698" y="-6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hu-HU"/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614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C0D5699-E9FE-4CCF-8D01-70C09D2F0257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hu-HU"/>
          </a:p>
        </p:txBody>
      </p:sp>
      <p:sp>
        <p:nvSpPr>
          <p:cNvPr id="10244" name="Rectangle 1028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58875" y="685800"/>
            <a:ext cx="45402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4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1024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1E5566A-2081-4B67-81C5-FAF25797D1B4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00088" y="2189163"/>
            <a:ext cx="7934325" cy="15113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400175" y="3994150"/>
            <a:ext cx="6534150" cy="180181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10DE76-1828-4391-A5F6-643E8C850667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814BC3-B1EE-431A-9ECE-E249255C8A7A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B4887C-4818-4706-9B4E-6DAB0AFA7F1E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D715C-D16F-4544-B81C-14E2ED08D4F6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51625" y="627063"/>
            <a:ext cx="1982788" cy="56388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700088" y="627063"/>
            <a:ext cx="5799137" cy="56388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DB0089-27C8-4F18-A4B3-7304C3453E2E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B2F74A-396E-4120-8C5B-C9C66E9C4B68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90BD51-C704-40DF-B59B-5F9272071C0B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A9F46D-2EA5-4EDB-BA53-18257E197C43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36600" y="4529138"/>
            <a:ext cx="7934325" cy="1400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36600" y="2987675"/>
            <a:ext cx="7934325" cy="15414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613BB2-A9BB-4A0A-9C4F-0929DB6D097C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3609BB-FBA4-45AB-AEC9-22FD83C43626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700088" y="2036763"/>
            <a:ext cx="3890962" cy="422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743450" y="2036763"/>
            <a:ext cx="3890963" cy="422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B8C354-65A1-46A3-9953-03AB0186AA58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B06D7D-9776-469C-82D7-A79FA006D24A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6725" y="282575"/>
            <a:ext cx="8401050" cy="117475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66725" y="1577975"/>
            <a:ext cx="4124325" cy="657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6725" y="2235200"/>
            <a:ext cx="4124325" cy="40608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741863" y="1577975"/>
            <a:ext cx="4125912" cy="657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741863" y="2235200"/>
            <a:ext cx="4125912" cy="40608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C576E1-F41B-4E97-B37A-537F49C74109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310C8-54B4-44AC-AEA5-1604C73D7E6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BF7FB5-334E-44F8-8600-E683ADA6F381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938351-F631-45C8-A8DA-4EBF6B7C58F7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3D50EC-F1AF-4FFB-B4C5-F1E81663F0C1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431E2-0931-466C-9E30-C4F8D98B37F5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6725" y="280988"/>
            <a:ext cx="3070225" cy="1193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649663" y="280988"/>
            <a:ext cx="5218112" cy="60150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66725" y="1474788"/>
            <a:ext cx="3070225" cy="48212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59ADBE-FEAF-4379-97E2-0EAEE47C5358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E3863-59CB-4600-86DB-502DDE744C56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30388" y="4933950"/>
            <a:ext cx="5600700" cy="5826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830388" y="630238"/>
            <a:ext cx="5600700" cy="4229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830388" y="5516563"/>
            <a:ext cx="5600700" cy="8270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42453F-2F00-4795-9210-2B37DA0B1C53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AB0FE5-0C11-4EA6-A683-383F707BEF14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0088" y="627063"/>
            <a:ext cx="7934325" cy="117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16" tIns="46808" rIns="93616" bIns="468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2036763"/>
            <a:ext cx="793432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16" tIns="46808" rIns="93616" bIns="468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21438"/>
            <a:ext cx="1944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16" tIns="46808" rIns="93616" bIns="46808" numCol="1" anchor="t" anchorCtr="0" compatLnSpc="1">
            <a:prstTxWarp prst="textNoShape">
              <a:avLst/>
            </a:prstTxWarp>
          </a:bodyPr>
          <a:lstStyle>
            <a:lvl1pPr algn="ctr" defTabSz="936625">
              <a:defRPr sz="1400"/>
            </a:lvl1pPr>
          </a:lstStyle>
          <a:p>
            <a:fld id="{04CDDD9B-800E-4C78-AA1F-17923DCD8C3B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0088" y="6421438"/>
            <a:ext cx="295592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16" tIns="46808" rIns="93616" bIns="46808" numCol="1" anchor="t" anchorCtr="0" compatLnSpc="1">
            <a:prstTxWarp prst="textNoShape">
              <a:avLst/>
            </a:prstTxWarp>
          </a:bodyPr>
          <a:lstStyle>
            <a:lvl1pPr defTabSz="936625">
              <a:defRPr sz="1400"/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89725" y="6421438"/>
            <a:ext cx="1944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16" tIns="46808" rIns="93616" bIns="46808" numCol="1" anchor="t" anchorCtr="0" compatLnSpc="1">
            <a:prstTxWarp prst="textNoShape">
              <a:avLst/>
            </a:prstTxWarp>
          </a:bodyPr>
          <a:lstStyle>
            <a:lvl1pPr algn="r" defTabSz="936625">
              <a:defRPr sz="1400"/>
            </a:lvl1pPr>
          </a:lstStyle>
          <a:p>
            <a:fld id="{7E81578F-6C3D-4564-BA55-2C4CA59C0E12}" type="slidenum">
              <a:rPr lang="hu-HU"/>
              <a:pPr/>
              <a:t>‹#›</a:t>
            </a:fld>
            <a:endParaRPr lang="hu-HU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0" y="0"/>
            <a:ext cx="2411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3616" tIns="46808" rIns="93616" bIns="46808">
            <a:spAutoFit/>
          </a:bodyPr>
          <a:lstStyle/>
          <a:p>
            <a:pPr defTabSz="936625">
              <a:spcBef>
                <a:spcPct val="50000"/>
              </a:spcBef>
            </a:pPr>
            <a:r>
              <a:rPr lang="hu-HU" sz="2000">
                <a:solidFill>
                  <a:srgbClr val="FFFF00"/>
                </a:solidFill>
              </a:rPr>
              <a:t>XXX Virágüzlet</a:t>
            </a: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6923088" y="6578600"/>
            <a:ext cx="2411412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3616" tIns="46808" rIns="93616" bIns="46808">
            <a:spAutoFit/>
          </a:bodyPr>
          <a:lstStyle/>
          <a:p>
            <a:pPr defTabSz="936625">
              <a:spcBef>
                <a:spcPct val="50000"/>
              </a:spcBef>
            </a:pPr>
            <a:endParaRPr lang="hu-HU" sz="2500">
              <a:solidFill>
                <a:srgbClr val="009900"/>
              </a:solidFill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 userDrawn="1"/>
        </p:nvSpPr>
        <p:spPr bwMode="auto">
          <a:xfrm>
            <a:off x="7545388" y="6421438"/>
            <a:ext cx="1789112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3616" tIns="46808" rIns="93616" bIns="46808">
            <a:spAutoFit/>
          </a:bodyPr>
          <a:lstStyle/>
          <a:p>
            <a:pPr defTabSz="936625">
              <a:spcBef>
                <a:spcPct val="50000"/>
              </a:spcBef>
            </a:pPr>
            <a:endParaRPr lang="hu-HU" sz="2500">
              <a:solidFill>
                <a:srgbClr val="006600"/>
              </a:solidFill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6611938" y="6578600"/>
            <a:ext cx="2722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3616" tIns="46808" rIns="93616" bIns="46808">
            <a:spAutoFit/>
          </a:bodyPr>
          <a:lstStyle/>
          <a:p>
            <a:pPr algn="r" defTabSz="936625">
              <a:spcBef>
                <a:spcPct val="50000"/>
              </a:spcBef>
            </a:pPr>
            <a:r>
              <a:rPr lang="hu-HU" sz="2000">
                <a:solidFill>
                  <a:srgbClr val="006600"/>
                </a:solidFill>
              </a:rPr>
              <a:t>XXX Virágüzlet</a:t>
            </a:r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>
            <a:off x="0" y="547688"/>
            <a:ext cx="933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037" name="Line 13"/>
          <p:cNvSpPr>
            <a:spLocks noChangeShapeType="1"/>
          </p:cNvSpPr>
          <p:nvPr userDrawn="1"/>
        </p:nvSpPr>
        <p:spPr bwMode="auto">
          <a:xfrm>
            <a:off x="0" y="6265863"/>
            <a:ext cx="933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pic>
        <p:nvPicPr>
          <p:cNvPr id="1038" name="Picture 14" descr="\\Luna\pub\ecdlvizsga\virág3.wm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178175" y="0"/>
            <a:ext cx="387350" cy="547688"/>
          </a:xfrm>
          <a:prstGeom prst="rect">
            <a:avLst/>
          </a:prstGeom>
          <a:noFill/>
        </p:spPr>
      </p:pic>
      <p:pic>
        <p:nvPicPr>
          <p:cNvPr id="1039" name="Picture 15" descr="\\Luna\pub\ecdlvizsga\virág3.wm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824288" y="0"/>
            <a:ext cx="387350" cy="547688"/>
          </a:xfrm>
          <a:prstGeom prst="rect">
            <a:avLst/>
          </a:prstGeom>
          <a:noFill/>
        </p:spPr>
      </p:pic>
      <p:pic>
        <p:nvPicPr>
          <p:cNvPr id="1040" name="Picture 16" descr="\\Luna\pub\ecdlvizsga\virág3.wm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473575" y="0"/>
            <a:ext cx="385763" cy="547688"/>
          </a:xfrm>
          <a:prstGeom prst="rect">
            <a:avLst/>
          </a:prstGeom>
          <a:noFill/>
        </p:spPr>
      </p:pic>
      <p:pic>
        <p:nvPicPr>
          <p:cNvPr id="1041" name="Picture 17" descr="\\Luna\pub\ecdlvizsga\virág3.wm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121275" y="0"/>
            <a:ext cx="387350" cy="547688"/>
          </a:xfrm>
          <a:prstGeom prst="rect">
            <a:avLst/>
          </a:prstGeom>
          <a:noFill/>
        </p:spPr>
      </p:pic>
      <p:pic>
        <p:nvPicPr>
          <p:cNvPr id="1046" name="Picture 22" descr="\\Luna\pub\ecdlvizsga\virág3.wm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743575" y="0"/>
            <a:ext cx="387350" cy="547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936625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36625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Times New Roman" charset="0"/>
        </a:defRPr>
      </a:lvl2pPr>
      <a:lvl3pPr algn="ctr" defTabSz="936625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Times New Roman" charset="0"/>
        </a:defRPr>
      </a:lvl3pPr>
      <a:lvl4pPr algn="ctr" defTabSz="936625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Times New Roman" charset="0"/>
        </a:defRPr>
      </a:lvl4pPr>
      <a:lvl5pPr algn="ctr" defTabSz="936625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Times New Roman" charset="0"/>
        </a:defRPr>
      </a:lvl5pPr>
      <a:lvl6pPr marL="457200" algn="ctr" defTabSz="936625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Times New Roman" charset="0"/>
        </a:defRPr>
      </a:lvl6pPr>
      <a:lvl7pPr marL="914400" algn="ctr" defTabSz="936625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Times New Roman" charset="0"/>
        </a:defRPr>
      </a:lvl7pPr>
      <a:lvl8pPr marL="1371600" algn="ctr" defTabSz="936625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Times New Roman" charset="0"/>
        </a:defRPr>
      </a:lvl8pPr>
      <a:lvl9pPr marL="1828800" algn="ctr" defTabSz="936625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Times New Roman" charset="0"/>
        </a:defRPr>
      </a:lvl9pPr>
    </p:titleStyle>
    <p:bodyStyle>
      <a:lvl1pPr marL="350838" indent="-350838" algn="l" defTabSz="936625" rtl="0" fontAlgn="base">
        <a:spcBef>
          <a:spcPct val="20000"/>
        </a:spcBef>
        <a:spcAft>
          <a:spcPct val="0"/>
        </a:spcAft>
        <a:buChar char="•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60413" indent="-292100" algn="l" defTabSz="936625" rtl="0" fontAlgn="base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2pPr>
      <a:lvl3pPr marL="1169988" indent="-233363" algn="l" defTabSz="936625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38300" indent="-233363" algn="l" defTabSz="936625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106613" indent="-234950" algn="l" defTabSz="936625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63813" indent="-234950" algn="l" defTabSz="936625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021013" indent="-234950" algn="l" defTabSz="936625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78213" indent="-234950" algn="l" defTabSz="936625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935413" indent="-234950" algn="l" defTabSz="936625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33363" y="1219200"/>
            <a:ext cx="4433887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3616" tIns="46808" rIns="93616" bIns="46808">
            <a:spAutoFit/>
          </a:bodyPr>
          <a:lstStyle/>
          <a:p>
            <a:pPr defTabSz="936625">
              <a:spcBef>
                <a:spcPct val="50000"/>
              </a:spcBef>
            </a:pPr>
            <a:r>
              <a:rPr lang="hu-HU" sz="3700" i="1"/>
              <a:t>Vágott és cserepes virágok, trópusi növények,</a:t>
            </a:r>
            <a:r>
              <a:rPr lang="en-US" sz="3700" i="1"/>
              <a:t> </a:t>
            </a:r>
            <a:r>
              <a:rPr lang="hu-HU" sz="3700" i="1"/>
              <a:t>virágkülönlegességek. Kaktuszok, pozsgások,</a:t>
            </a:r>
            <a:r>
              <a:rPr lang="en-US" sz="3700" i="1"/>
              <a:t> </a:t>
            </a:r>
            <a:r>
              <a:rPr lang="hu-HU" sz="3700" i="1"/>
              <a:t>orchideák a legnagyobb választékban.</a:t>
            </a:r>
          </a:p>
        </p:txBody>
      </p:sp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\\Luna\pub\ecdlvizsga\virág2.jpg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3000" y="2697163"/>
            <a:ext cx="1866900" cy="165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66725" y="1219200"/>
            <a:ext cx="420052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3616" tIns="46808" rIns="93616" bIns="46808">
            <a:spAutoFit/>
          </a:bodyPr>
          <a:lstStyle/>
          <a:p>
            <a:pPr algn="r" defTabSz="936625">
              <a:spcBef>
                <a:spcPct val="50000"/>
              </a:spcBef>
            </a:pPr>
            <a:r>
              <a:rPr lang="hu-HU" sz="3700" i="1">
                <a:solidFill>
                  <a:srgbClr val="FFFF00"/>
                </a:solidFill>
              </a:rPr>
              <a:t>Vállaljuk esküvői, ballagási csokrok, koszorúk elkészítését, rendezvényekhez virágdekoráció kivitelezését, növények kölcsönzését.</a:t>
            </a:r>
          </a:p>
        </p:txBody>
      </p: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33363" y="704850"/>
            <a:ext cx="7778750" cy="4057650"/>
          </a:xfrm>
          <a:prstGeom prst="rect">
            <a:avLst/>
          </a:prstGeom>
          <a:noFill/>
          <a:ln w="127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lIns="93616" tIns="46808" rIns="93616" bIns="46808">
            <a:spAutoFit/>
          </a:bodyPr>
          <a:lstStyle/>
          <a:p>
            <a:pPr defTabSz="936625">
              <a:spcBef>
                <a:spcPct val="20000"/>
              </a:spcBef>
              <a:tabLst>
                <a:tab pos="2535238" algn="r"/>
              </a:tabLst>
            </a:pPr>
            <a:r>
              <a:rPr lang="hu-HU" sz="3700">
                <a:solidFill>
                  <a:srgbClr val="FFFF00"/>
                </a:solidFill>
              </a:rPr>
              <a:t>Címünk: 1261 Budapest, Kamilla u. 89.</a:t>
            </a:r>
          </a:p>
          <a:p>
            <a:pPr defTabSz="936625">
              <a:spcBef>
                <a:spcPct val="20000"/>
              </a:spcBef>
              <a:tabLst>
                <a:tab pos="2535238" algn="r"/>
              </a:tabLst>
            </a:pPr>
            <a:r>
              <a:rPr lang="hu-HU" sz="3700">
                <a:solidFill>
                  <a:srgbClr val="FFFF00"/>
                </a:solidFill>
              </a:rPr>
              <a:t>Telefon: 987-7654</a:t>
            </a:r>
          </a:p>
          <a:p>
            <a:pPr defTabSz="936625">
              <a:spcBef>
                <a:spcPct val="20000"/>
              </a:spcBef>
              <a:tabLst>
                <a:tab pos="2535238" algn="r"/>
              </a:tabLst>
            </a:pPr>
            <a:r>
              <a:rPr lang="hu-HU" sz="3700">
                <a:solidFill>
                  <a:srgbClr val="FFFF00"/>
                </a:solidFill>
              </a:rPr>
              <a:t>Nyitva tartás:</a:t>
            </a:r>
          </a:p>
          <a:p>
            <a:pPr defTabSz="936625">
              <a:spcBef>
                <a:spcPct val="20000"/>
              </a:spcBef>
              <a:tabLst>
                <a:tab pos="2535238" algn="r"/>
              </a:tabLst>
            </a:pPr>
            <a:r>
              <a:rPr lang="hu-HU" sz="3700">
                <a:solidFill>
                  <a:srgbClr val="FFFF00"/>
                </a:solidFill>
              </a:rPr>
              <a:t>H-P:</a:t>
            </a:r>
            <a:r>
              <a:rPr lang="en-US" sz="3700">
                <a:solidFill>
                  <a:srgbClr val="FFFF00"/>
                </a:solidFill>
              </a:rPr>
              <a:t> 	</a:t>
            </a:r>
            <a:r>
              <a:rPr lang="hu-HU" sz="3700">
                <a:solidFill>
                  <a:srgbClr val="FFFF00"/>
                </a:solidFill>
              </a:rPr>
              <a:t>8</a:t>
            </a:r>
            <a:r>
              <a:rPr lang="en-US" sz="3700">
                <a:solidFill>
                  <a:srgbClr val="FFFF00"/>
                </a:solidFill>
              </a:rPr>
              <a:t>–</a:t>
            </a:r>
            <a:r>
              <a:rPr lang="hu-HU" sz="3700">
                <a:solidFill>
                  <a:srgbClr val="FFFF00"/>
                </a:solidFill>
              </a:rPr>
              <a:t>19</a:t>
            </a:r>
          </a:p>
          <a:p>
            <a:pPr defTabSz="936625">
              <a:spcBef>
                <a:spcPct val="20000"/>
              </a:spcBef>
              <a:tabLst>
                <a:tab pos="2535238" algn="r"/>
              </a:tabLst>
            </a:pPr>
            <a:r>
              <a:rPr lang="hu-HU" sz="3700">
                <a:solidFill>
                  <a:srgbClr val="FFFF00"/>
                </a:solidFill>
              </a:rPr>
              <a:t>SZ:</a:t>
            </a:r>
            <a:r>
              <a:rPr lang="en-US" sz="3700">
                <a:solidFill>
                  <a:srgbClr val="FFFF00"/>
                </a:solidFill>
              </a:rPr>
              <a:t> 	</a:t>
            </a:r>
            <a:r>
              <a:rPr lang="hu-HU" sz="3700">
                <a:solidFill>
                  <a:srgbClr val="FFFF00"/>
                </a:solidFill>
              </a:rPr>
              <a:t>8</a:t>
            </a:r>
            <a:r>
              <a:rPr lang="en-US" sz="3700">
                <a:solidFill>
                  <a:srgbClr val="FFFF00"/>
                </a:solidFill>
              </a:rPr>
              <a:t>–</a:t>
            </a:r>
            <a:r>
              <a:rPr lang="hu-HU" sz="3700">
                <a:solidFill>
                  <a:srgbClr val="FFFF00"/>
                </a:solidFill>
              </a:rPr>
              <a:t>14</a:t>
            </a:r>
          </a:p>
          <a:p>
            <a:pPr defTabSz="936625">
              <a:spcBef>
                <a:spcPct val="20000"/>
              </a:spcBef>
              <a:tabLst>
                <a:tab pos="2535238" algn="r"/>
              </a:tabLst>
            </a:pPr>
            <a:r>
              <a:rPr lang="hu-HU" sz="3700">
                <a:solidFill>
                  <a:srgbClr val="FFFF00"/>
                </a:solidFill>
              </a:rPr>
              <a:t>V:</a:t>
            </a:r>
            <a:r>
              <a:rPr lang="en-US" sz="3700">
                <a:solidFill>
                  <a:srgbClr val="FFFF00"/>
                </a:solidFill>
              </a:rPr>
              <a:t> 	</a:t>
            </a:r>
            <a:r>
              <a:rPr lang="hu-HU" sz="3700">
                <a:solidFill>
                  <a:srgbClr val="FFFF00"/>
                </a:solidFill>
              </a:rPr>
              <a:t>ZÁRVA!</a:t>
            </a:r>
          </a:p>
        </p:txBody>
      </p:sp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u-H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u-H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Designs\Fogaskerekek.pot</Template>
  <TotalTime>353</TotalTime>
  <Words>53</Words>
  <Application>Microsoft Office PowerPoint</Application>
  <PresentationFormat>Egyéni</PresentationFormat>
  <Paragraphs>8</Paragraphs>
  <Slides>3</Slides>
  <Notes>0</Notes>
  <HiddenSlides>3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5" baseType="lpstr">
      <vt:lpstr>Times New Roman</vt:lpstr>
      <vt:lpstr>Alapértelmezett terv</vt:lpstr>
      <vt:lpstr>1. dia</vt:lpstr>
      <vt:lpstr>2. dia</vt:lpstr>
      <vt:lpstr>3.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17.feladat</dc:title>
  <dc:subject>ECDL</dc:subject>
  <dc:creator>NJSZT</dc:creator>
  <cp:lastModifiedBy>Vera</cp:lastModifiedBy>
  <cp:revision>18</cp:revision>
  <dcterms:created xsi:type="dcterms:W3CDTF">2003-01-31T07:01:18Z</dcterms:created>
  <dcterms:modified xsi:type="dcterms:W3CDTF">2013-06-09T13:07:57Z</dcterms:modified>
</cp:coreProperties>
</file>