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52" autoAdjust="0"/>
    <p:restoredTop sz="90929"/>
  </p:normalViewPr>
  <p:slideViewPr>
    <p:cSldViewPr>
      <p:cViewPr varScale="1">
        <p:scale>
          <a:sx n="69" d="100"/>
          <a:sy n="69" d="100"/>
        </p:scale>
        <p:origin x="-114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81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100ED4-2A99-45A8-8807-556189B78E35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9EBFAA-0596-4F19-9A10-5DF9380B47EC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09638-DB73-4B35-8EAA-289668C794C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2447D-A964-4F62-B6FE-DA86BA28B278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B0376-8F5E-49AA-A355-6734D0A7E00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334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3340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88A96-387C-454F-9B36-5179C7D9F415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785A1-957C-403B-AE85-3C3A69FFBD0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ím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9906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iagram helye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086600" y="228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DA19DE3-6EEE-40F7-A816-E897390AD23D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3619500" y="228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B9C77F-1E8A-46CB-9052-E15C4E17BB6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74B25C-3CF7-4DC7-AFC7-54D331188654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E582C-7F20-4E16-BE81-355950045BC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E13E5F-182E-46DB-8BFA-5D309E3F7235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D956E-5359-4905-B9D6-E741AA4317A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97A870-6B21-453A-B362-2C301914CD46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E245C-8E62-4044-9851-EEDD5F85BE1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9CB516-FD8A-47C1-B815-89E6F0C024B7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AE5BD-DC48-46D7-802E-204667B6218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04EAD-85C9-44B0-8148-8A0D66061FAB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3A9B6-3406-4456-8AA9-A6469A46368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2248C7-D4F4-4AAA-988B-BD96CB06DD5D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7EE88-350D-4341-9D0E-B8D77197EEC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9E4612-7B13-457C-9C3A-1AA66E3F2ADB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171F0-9234-4316-872D-79E36D54AA4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5E9C1-D348-475D-911D-3A6738428FF2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B3A77-EE0F-4F69-92AB-13C8CA76169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hu-HU"/>
              <a:t>VÁROSI TV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2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CCCC"/>
                </a:solidFill>
                <a:latin typeface="Arial" charset="0"/>
              </a:defRPr>
            </a:lvl1pPr>
          </a:lstStyle>
          <a:p>
            <a:fld id="{65BD10B7-B502-4D44-AE44-1494C3514BA0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9500" y="2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CCCC"/>
                </a:solidFill>
                <a:latin typeface="Arial" charset="0"/>
              </a:defRPr>
            </a:lvl1pPr>
          </a:lstStyle>
          <a:p>
            <a:fld id="{9E967913-CE50-48F1-9FCA-A59DA859E1A6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17FB-DD6C-4C60-9ADC-238721B0A908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oldalak tartalma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Tartalomjegyzék</a:t>
            </a:r>
          </a:p>
          <a:p>
            <a:r>
              <a:rPr lang="hu-HU"/>
              <a:t>TV-műsor</a:t>
            </a:r>
          </a:p>
          <a:p>
            <a:r>
              <a:rPr lang="hu-HU"/>
              <a:t>Hirdetés</a:t>
            </a:r>
          </a:p>
          <a:p>
            <a:r>
              <a:rPr lang="hu-HU"/>
              <a:t>Helyi hírek</a:t>
            </a:r>
          </a:p>
          <a:p>
            <a:r>
              <a:rPr lang="hu-HU"/>
              <a:t>Hírek a nagyvilágból</a:t>
            </a:r>
          </a:p>
        </p:txBody>
      </p:sp>
    </p:spTree>
  </p:cSld>
  <p:clrMapOvr>
    <a:masterClrMapping/>
  </p:clrMapOvr>
  <p:transition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C9D4-384A-4B9A-BE2A-884346315290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városi TV mai műsora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0" indent="-1905000">
              <a:buFontTx/>
              <a:buNone/>
            </a:pPr>
            <a:r>
              <a:rPr lang="hu-HU"/>
              <a:t>17.00	Hírek, időjárás</a:t>
            </a:r>
          </a:p>
          <a:p>
            <a:pPr marL="1905000" indent="-1905000">
              <a:buFontTx/>
              <a:buNone/>
            </a:pPr>
            <a:r>
              <a:rPr lang="hu-HU"/>
              <a:t>17.20	Városunk az elmúlt 10 évben – </a:t>
            </a:r>
            <a:r>
              <a:rPr lang="hu-HU" i="1"/>
              <a:t>dokumentumfilm</a:t>
            </a:r>
          </a:p>
          <a:p>
            <a:pPr marL="1905000" indent="-1905000">
              <a:buFontTx/>
              <a:buNone/>
            </a:pPr>
            <a:r>
              <a:rPr lang="hu-HU"/>
              <a:t>19.00 	Hírek</a:t>
            </a:r>
          </a:p>
          <a:p>
            <a:pPr marL="1905000" indent="-1905000">
              <a:buFontTx/>
              <a:buNone/>
            </a:pPr>
            <a:r>
              <a:rPr lang="hu-HU"/>
              <a:t>19.10	Reklám</a:t>
            </a:r>
          </a:p>
          <a:p>
            <a:pPr marL="1905000" indent="-1905000">
              <a:buFontTx/>
              <a:buNone/>
            </a:pPr>
            <a:r>
              <a:rPr lang="hu-HU"/>
              <a:t>19.20	Mesefilm</a:t>
            </a:r>
          </a:p>
          <a:p>
            <a:pPr marL="1905000" indent="-1905000">
              <a:buFontTx/>
              <a:buNone/>
            </a:pPr>
            <a:r>
              <a:rPr lang="hu-HU"/>
              <a:t>20.00	Az éj leple alatt – </a:t>
            </a:r>
            <a:r>
              <a:rPr lang="hu-HU" i="1"/>
              <a:t>amerikai krimi</a:t>
            </a:r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B792-26BC-4401-B831-A16BA794B924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Hirdetés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Belvárosi, 3 szobás, gázfűtéses lakás eladó. Tel.: 111-111</a:t>
            </a:r>
          </a:p>
          <a:p>
            <a:r>
              <a:rPr lang="hu-HU"/>
              <a:t>Szürke perzsacicák eladók. Tel.: 222-222</a:t>
            </a:r>
          </a:p>
          <a:p>
            <a:r>
              <a:rPr lang="hu-HU"/>
              <a:t>Angol nyelvből korrepetálást vállalok. Tel.: 333-333</a:t>
            </a:r>
          </a:p>
          <a:p>
            <a:r>
              <a:rPr lang="hu-HU"/>
              <a:t>Skoda Favorit, megkímélt állapotban eladó. Tel.: 444-444</a:t>
            </a:r>
          </a:p>
        </p:txBody>
      </p:sp>
      <p:pic>
        <p:nvPicPr>
          <p:cNvPr id="4101" name="Picture 5" descr="C:\Program Files\Common Files\Microsoft Shared\Clipart\cagcat50\BD04918_.WMF"/>
          <p:cNvPicPr>
            <a:picLocks noChangeAspect="1" noChangeArrowheads="1"/>
          </p:cNvPicPr>
          <p:nvPr/>
        </p:nvPicPr>
        <p:blipFill>
          <a:blip r:embed="rId2" cstate="print">
            <a:lum bright="84000" contrast="-72000"/>
          </a:blip>
          <a:srcRect/>
          <a:stretch>
            <a:fillRect/>
          </a:stretch>
        </p:blipFill>
        <p:spPr bwMode="auto">
          <a:xfrm>
            <a:off x="3162300" y="2038350"/>
            <a:ext cx="2819400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C010-B6A5-4644-A393-142A3118772A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Helyi hírek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endParaRPr lang="hu-HU"/>
          </a:p>
        </p:txBody>
      </p:sp>
    </p:spTree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5DA3-F007-4ECA-AB28-8479E9E17AD3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Hírek a nagyvilágból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chart" idx="1"/>
          </p:nvPr>
        </p:nvSpPr>
        <p:spPr/>
      </p:sp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683-9059-4ADC-B90C-9D39D37C5ABE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Nézettségünk az elmúlt héten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ph type="chart" idx="1"/>
          </p:nvPr>
        </p:nvGraphicFramePr>
        <p:xfrm>
          <a:off x="685800" y="1981200"/>
          <a:ext cx="7772400" cy="4114800"/>
        </p:xfrm>
        <a:graphic>
          <a:graphicData uri="http://schemas.openxmlformats.org/presentationml/2006/ole">
            <p:oleObj spid="_x0000_s7171" name="Chart" r:id="rId3" imgW="7772897" imgH="4115250" progId="MSGraph.Chart.8">
              <p:embed followColorScheme="full"/>
            </p:oleObj>
          </a:graphicData>
        </a:graphic>
      </p:graphicFrame>
    </p:spTree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70</Words>
  <Application>Microsoft Office PowerPoint</Application>
  <PresentationFormat>Diavetítés a képernyőre (4:3 oldalarány)</PresentationFormat>
  <Paragraphs>27</Paragraphs>
  <Slides>6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Times New Roman</vt:lpstr>
      <vt:lpstr>Arial</vt:lpstr>
      <vt:lpstr>Alapértelmezett terv</vt:lpstr>
      <vt:lpstr>Microsoft Graph 2000 diagram</vt:lpstr>
      <vt:lpstr>Az oldalak tartalma</vt:lpstr>
      <vt:lpstr>A városi TV mai műsora</vt:lpstr>
      <vt:lpstr>Hirdetés</vt:lpstr>
      <vt:lpstr>Helyi hírek</vt:lpstr>
      <vt:lpstr>Hírek a nagyvilágból</vt:lpstr>
      <vt:lpstr>Nézettségünk az elmúlt héten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18.feladat</dc:title>
  <dc:subject>ECDL</dc:subject>
  <dc:creator>NJSZT</dc:creator>
  <cp:lastModifiedBy>Vera</cp:lastModifiedBy>
  <cp:revision>7</cp:revision>
  <dcterms:created xsi:type="dcterms:W3CDTF">2003-03-25T13:49:37Z</dcterms:created>
  <dcterms:modified xsi:type="dcterms:W3CDTF">2013-06-09T13:08:21Z</dcterms:modified>
</cp:coreProperties>
</file>