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252" autoAdjust="0"/>
    <p:restoredTop sz="90929"/>
  </p:normalViewPr>
  <p:slideViewPr>
    <p:cSldViewPr>
      <p:cViewPr varScale="1">
        <p:scale>
          <a:sx n="64" d="100"/>
          <a:sy n="64" d="100"/>
        </p:scale>
        <p:origin x="-10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8B06B3-DAF0-4156-9059-FFDAE6BAE53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C9AFF-014A-4857-8663-A5FB6C8E731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A78E6-638C-4821-9C36-ADF7C95ED0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4D94FF-308F-4082-8435-2E6B57D0437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3E307-185A-4CFA-9CBF-67B19352D87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9C58CB-A7B1-496C-938A-FBB8FEDA7DF9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1965D-D894-42CC-83FB-2992B252537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0866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BD506D-5D39-4B62-855D-283FF0E13DF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36195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FDFD67-9393-4A9C-9AA9-5B9F87EC110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050E8-0518-45A4-8994-34832A54BDF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A63F6-4C81-4FD7-9BB6-17DE1CF0602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8F21B-A56A-4138-BED2-BDC5E940B75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0D4AF-EEA2-47DC-9B60-2BEB6A8B10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DD334-6055-4EBE-808C-23431CF7802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1B635-C3FE-4C56-A45B-312EA6A9436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CA338-E4E4-4C7C-8F50-634032F37F8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6D35-7BE3-43F5-A4B9-9BAEDFD425D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867172-5F47-4DB7-A3E3-F528662BB929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FBE63-C319-4C14-9DB3-EF9708A0739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E9DD18-252F-4129-8114-2BBAA0D032C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415A2-3B16-4BDD-803D-65B05EECD83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80747-5A0A-4841-A677-2056B8F95FBD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040E9-F1FB-485D-BF70-70F28951BF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ECB0B-4429-4EF6-88BA-65119CC7F59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08F4B-875B-47E9-9B42-E19EC2D7699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/>
              <a:t>VÁROSI TV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CCCC"/>
                </a:solidFill>
                <a:latin typeface="Arial" charset="0"/>
              </a:defRPr>
            </a:lvl1pPr>
          </a:lstStyle>
          <a:p>
            <a:fld id="{22224086-EEF6-4979-9CF2-7DFE11F1ED3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CCCC"/>
                </a:solidFill>
                <a:latin typeface="Arial" charset="0"/>
              </a:defRPr>
            </a:lvl1pPr>
          </a:lstStyle>
          <a:p>
            <a:fld id="{19CCB648-BEB8-4C53-9A04-5289D46D495C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D98-AC16-4A63-9A2D-D78AEE18438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oldalak tartalma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001 Tartalomjegyzék</a:t>
            </a:r>
          </a:p>
          <a:p>
            <a:r>
              <a:rPr lang="hu-HU"/>
              <a:t>002 TV-műsor</a:t>
            </a:r>
          </a:p>
          <a:p>
            <a:r>
              <a:rPr lang="hu-HU"/>
              <a:t>003 Hirdetés</a:t>
            </a:r>
          </a:p>
          <a:p>
            <a:r>
              <a:rPr lang="hu-HU"/>
              <a:t>004 Helyi hírek</a:t>
            </a:r>
          </a:p>
          <a:p>
            <a:r>
              <a:rPr lang="hu-HU"/>
              <a:t>005 Hírek a nagyvilágból</a:t>
            </a: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F94-C300-4B94-BD48-F572D71893A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városi TV mai műsora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0" indent="-1905000">
              <a:buFontTx/>
              <a:buNone/>
            </a:pPr>
            <a:r>
              <a:rPr lang="hu-HU"/>
              <a:t>17.00	Hírek, időjárás</a:t>
            </a:r>
          </a:p>
          <a:p>
            <a:pPr marL="1905000" indent="-1905000">
              <a:buFontTx/>
              <a:buNone/>
            </a:pPr>
            <a:r>
              <a:rPr lang="hu-HU"/>
              <a:t>17.20	Városunk az elmúlt 10 évben – </a:t>
            </a:r>
            <a:r>
              <a:rPr lang="hu-HU" i="1"/>
              <a:t>dokumentumfilm</a:t>
            </a:r>
          </a:p>
          <a:p>
            <a:pPr marL="1905000" indent="-1905000">
              <a:buFontTx/>
              <a:buNone/>
            </a:pPr>
            <a:r>
              <a:rPr lang="hu-HU"/>
              <a:t>19.00 	Hírek</a:t>
            </a:r>
          </a:p>
          <a:p>
            <a:pPr marL="1905000" indent="-1905000">
              <a:buFontTx/>
              <a:buNone/>
            </a:pPr>
            <a:r>
              <a:rPr lang="hu-HU"/>
              <a:t>19.10	Reklám</a:t>
            </a:r>
          </a:p>
          <a:p>
            <a:pPr marL="1905000" indent="-1905000">
              <a:buFontTx/>
              <a:buNone/>
            </a:pPr>
            <a:r>
              <a:rPr lang="hu-HU"/>
              <a:t>19.20	Mesefilm</a:t>
            </a:r>
          </a:p>
          <a:p>
            <a:pPr marL="1905000" indent="-1905000">
              <a:buFontTx/>
              <a:buNone/>
            </a:pPr>
            <a:r>
              <a:rPr lang="hu-HU"/>
              <a:t>20.00	Az éj leple alatt – </a:t>
            </a:r>
            <a:r>
              <a:rPr lang="hu-HU" i="1"/>
              <a:t>amerikai krimi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22C-887B-4BCB-994C-47E52C9EE27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Hirdetés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Belvárosi, 3 szobás, gázfűtéses lakás eladó. Tel.: 111-111</a:t>
            </a:r>
          </a:p>
          <a:p>
            <a:r>
              <a:rPr lang="hu-HU"/>
              <a:t>Szürke perzsacicák eladók. Tel.: 222-222</a:t>
            </a:r>
          </a:p>
          <a:p>
            <a:r>
              <a:rPr lang="hu-HU"/>
              <a:t>Angol nyelvből korrepetálást vállalok. Tel.: 333-333</a:t>
            </a:r>
          </a:p>
          <a:p>
            <a:r>
              <a:rPr lang="hu-HU"/>
              <a:t>Skoda Favorit, megkímélt állapotban eladó. Tel.: 444-444</a:t>
            </a:r>
          </a:p>
        </p:txBody>
      </p:sp>
      <p:pic>
        <p:nvPicPr>
          <p:cNvPr id="4101" name="Picture 5" descr="C:\Program Files\Common Files\Microsoft Shared\Clipart\cagcat50\BD04918_.WMF"/>
          <p:cNvPicPr>
            <a:picLocks noChangeAspect="1" noChangeArrowheads="1"/>
          </p:cNvPicPr>
          <p:nvPr/>
        </p:nvPicPr>
        <p:blipFill>
          <a:blip r:embed="rId2" cstate="print">
            <a:lum bright="84000" contrast="-72000"/>
          </a:blip>
          <a:srcRect/>
          <a:stretch>
            <a:fillRect/>
          </a:stretch>
        </p:blipFill>
        <p:spPr bwMode="auto">
          <a:xfrm>
            <a:off x="3162300" y="2038350"/>
            <a:ext cx="281940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95EC-B5B1-4F16-B8EA-7AFA91DC214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Helyi hírek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hu-HU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437-BE48-4C06-B3C2-0C7F7470923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Hírek a nagyvilágból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hart" idx="1"/>
          </p:nvPr>
        </p:nvSpPr>
        <p:spPr/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6EF8-D9DF-41AE-99BC-084BCC932F6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Nézettségünk az elmúlt héten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p:oleObj spid="_x0000_s7171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Diavetítés a képernyőre (4:3 oldalarány)</PresentationFormat>
  <Paragraphs>27</Paragraphs>
  <Slides>6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Alapértelmezett terv</vt:lpstr>
      <vt:lpstr>Microsoft Graph 2000 diagram</vt:lpstr>
      <vt:lpstr>Az oldalak tartalma</vt:lpstr>
      <vt:lpstr>A városi TV mai műsora</vt:lpstr>
      <vt:lpstr>Hirdetés</vt:lpstr>
      <vt:lpstr>Helyi hírek</vt:lpstr>
      <vt:lpstr>Hírek a nagyvilágból</vt:lpstr>
      <vt:lpstr>Nézettségünk az elmúlt héten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19.feladat</dc:title>
  <dc:subject>ECDL</dc:subject>
  <dc:creator>NJSZT</dc:creator>
  <cp:lastModifiedBy>Vera</cp:lastModifiedBy>
  <cp:revision>6</cp:revision>
  <dcterms:created xsi:type="dcterms:W3CDTF">2003-03-25T13:49:37Z</dcterms:created>
  <dcterms:modified xsi:type="dcterms:W3CDTF">2013-06-09T13:08:45Z</dcterms:modified>
</cp:coreProperties>
</file>