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3" d="100"/>
          <a:sy n="73" d="100"/>
        </p:scale>
        <p:origin x="-9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8CED0-DAAD-4DB9-9E73-8650DBDD716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0F5A0-3AD1-4097-90C6-89376BAEB77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069AB-6028-4C06-AFD6-F1883AD6643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6A211-AD85-4F8C-8174-C455F966831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08DF1-5028-42EF-9638-9E9D20530A8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AD157-0E70-4F4C-AD5D-EAD08E528FB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96533-46C8-4796-BB5E-A2DEC4F8459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FAE69-C7BF-4003-8F91-6D846955050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C9AC9-4301-4034-8A00-F877E688CE1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BFD8F-7674-4380-AB88-5F53EADF3E9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6BB8A-7DA0-46F0-B758-3B5B19A6BB4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B33D3E9-023E-4D44-A580-4B14932496C5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Prezentációs program has</a:t>
            </a:r>
            <a:r>
              <a:rPr lang="hu-HU">
                <a:cs typeface="Times New Roman" pitchFamily="18" charset="0"/>
              </a:rPr>
              <a:t>ználata</a:t>
            </a:r>
          </a:p>
          <a:p>
            <a:r>
              <a:rPr lang="hu-HU">
                <a:cs typeface="Times New Roman" pitchFamily="18" charset="0"/>
              </a:rPr>
              <a:t>Prezentáció készítése</a:t>
            </a:r>
          </a:p>
          <a:p>
            <a:r>
              <a:rPr lang="hu-HU">
                <a:cs typeface="Times New Roman" pitchFamily="18" charset="0"/>
              </a:rPr>
              <a:t>Szövegek, képek kezelése</a:t>
            </a:r>
          </a:p>
          <a:p>
            <a:r>
              <a:rPr lang="hu-HU">
                <a:cs typeface="Times New Roman" pitchFamily="18" charset="0"/>
              </a:rPr>
              <a:t>Diagramok, rajzobjektumok</a:t>
            </a:r>
          </a:p>
          <a:p>
            <a:r>
              <a:rPr lang="hu-HU">
                <a:cs typeface="Times New Roman" pitchFamily="18" charset="0"/>
              </a:rPr>
              <a:t>Effektusok alkalmazása</a:t>
            </a:r>
          </a:p>
          <a:p>
            <a:r>
              <a:rPr lang="hu-HU">
                <a:cs typeface="Times New Roman" pitchFamily="18" charset="0"/>
              </a:rPr>
              <a:t>Vetítés, nyomtatás</a:t>
            </a:r>
            <a:endParaRPr lang="hu-H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Diavetítés a képernyőre (4:3 oldalarány)</PresentationFormat>
  <Paragraphs>6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3" baseType="lpstr">
      <vt:lpstr>Times New Roman</vt:lpstr>
      <vt:lpstr>Alapértelmezett terv</vt:lpstr>
      <vt:lpstr>1.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2b.feladat</dc:title>
  <dc:subject>ECDL</dc:subject>
  <dc:creator>NJSZT</dc:creator>
  <cp:lastModifiedBy>Vera</cp:lastModifiedBy>
  <cp:revision>2</cp:revision>
  <dcterms:created xsi:type="dcterms:W3CDTF">2003-02-19T07:28:02Z</dcterms:created>
  <dcterms:modified xsi:type="dcterms:W3CDTF">2013-06-09T12:57:01Z</dcterms:modified>
</cp:coreProperties>
</file>