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FFFF00"/>
    <a:srgbClr val="006600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682" autoAdjust="0"/>
    <p:restoredTop sz="90929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D5C917-3114-4A99-A192-4207EE877F94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5F343-6C6B-41AD-9C47-70C047DDFC02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99B48-693E-444D-A1D1-69D497F1BA2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8C1182-E741-453A-B857-1E24BD41504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B3D78-89A1-436C-B8F0-45BED955F62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098ABC-0277-463E-BC4D-CD8A5787B25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46D72-6C84-4563-BA90-210EFF4CAFA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086600" y="228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1F4B7C-6C84-4B7F-9B89-977B35171D8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3619500" y="228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52DA65-6C58-4D4D-B1CA-F2AAF728475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277299-F80B-4EB3-929F-EEBAEF34C5C4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2F5DD-DF40-492E-B452-67749346255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257EE-891E-49EF-A810-31604C3A662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427E6-6B43-4CE9-B1F6-7E7A61A0EC8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24D722-04B7-4D87-9BBE-01585F59B44E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5A18C-DE83-46A2-802F-9FC106F7D8B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1FED3-7B8E-4A29-BB30-9F1C7C7E0476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71CFA-9D40-4F92-A0AD-1254D5F7AC6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39CAF-7873-4960-8AD8-8D3DDA5086D6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7E493-0382-4E2F-9C8A-86AC75BD200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3F799-F968-49B9-9F48-6CDD1D69BB02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9F07C-B5BF-467E-B053-F236EF558BF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496CF-EB01-49E9-84C5-47AE88707B2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5E34C-29C9-4D35-908E-51B20F0376D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755C2-647D-4D6C-B149-13A00332129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1BC3-6757-4BBF-8A84-A81109B9366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u-HU">
                <a:solidFill>
                  <a:srgbClr val="FFFF00"/>
                </a:solidFill>
              </a:rPr>
              <a:t>VÁROSI TV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9300C24-385A-420B-ACA1-9B77B529121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60AEFBF-3C7C-4F04-95FB-DCAF6C82E5AE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E88-479C-4A32-B276-FC90F5B3E14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oldalak tartalma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001 Tartalomjegyzék</a:t>
            </a:r>
          </a:p>
          <a:p>
            <a:r>
              <a:rPr lang="hu-HU"/>
              <a:t>002 TV-műsor</a:t>
            </a:r>
          </a:p>
          <a:p>
            <a:r>
              <a:rPr lang="hu-HU"/>
              <a:t>003 Hirdetés</a:t>
            </a:r>
          </a:p>
          <a:p>
            <a:r>
              <a:rPr lang="hu-HU"/>
              <a:t>004 Helyi hírek</a:t>
            </a:r>
          </a:p>
          <a:p>
            <a:r>
              <a:rPr lang="hu-HU"/>
              <a:t>005 Hírek a nagyvilágból</a:t>
            </a:r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2686-F900-44F7-BD22-21B3378BBEC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Hirdetés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Belvárosi, 3 szobás, gázfütéses lakás eladó. Tel.: 111-111</a:t>
            </a:r>
          </a:p>
          <a:p>
            <a:r>
              <a:rPr lang="hu-HU"/>
              <a:t>Szürke perzsacicák eladók. Tel.: 222-222</a:t>
            </a:r>
          </a:p>
          <a:p>
            <a:r>
              <a:rPr lang="hu-HU"/>
              <a:t>Angol nyelvből korrepetálást vállalok. Tel.: 333-333</a:t>
            </a:r>
          </a:p>
          <a:p>
            <a:r>
              <a:rPr lang="hu-HU"/>
              <a:t>Skoda Favorit, megkímélt állapotban eladó. Tel.: 444-444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8F7B-06A2-4FFD-80EE-59EAC566B39F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városi TV mai műsora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0" indent="-1905000">
              <a:buFontTx/>
              <a:buNone/>
            </a:pPr>
            <a:r>
              <a:rPr lang="hu-HU"/>
              <a:t>17.00	Hírek, időjárás</a:t>
            </a:r>
          </a:p>
          <a:p>
            <a:pPr marL="1905000" indent="-1905000">
              <a:buFontTx/>
              <a:buNone/>
            </a:pPr>
            <a:r>
              <a:rPr lang="hu-HU"/>
              <a:t>17.20	Városunk az elmúlt 10 évben – </a:t>
            </a:r>
            <a:r>
              <a:rPr lang="hu-HU" i="1"/>
              <a:t>dokumentumfilm</a:t>
            </a:r>
          </a:p>
          <a:p>
            <a:pPr marL="1905000" indent="-1905000">
              <a:buFontTx/>
              <a:buNone/>
            </a:pPr>
            <a:r>
              <a:rPr lang="hu-HU"/>
              <a:t>19.00 	Hírek</a:t>
            </a:r>
          </a:p>
          <a:p>
            <a:pPr marL="1905000" indent="-1905000">
              <a:buFontTx/>
              <a:buNone/>
            </a:pPr>
            <a:r>
              <a:rPr lang="hu-HU"/>
              <a:t>19.10	Reklám</a:t>
            </a:r>
          </a:p>
          <a:p>
            <a:pPr marL="1905000" indent="-1905000">
              <a:buFontTx/>
              <a:buNone/>
            </a:pPr>
            <a:r>
              <a:rPr lang="hu-HU"/>
              <a:t>19.20	Mesefilm</a:t>
            </a:r>
          </a:p>
          <a:p>
            <a:pPr marL="1905000" indent="-1905000">
              <a:buFontTx/>
              <a:buNone/>
            </a:pPr>
            <a:r>
              <a:rPr lang="hu-HU"/>
              <a:t>20.00	Az éj leple alatt – </a:t>
            </a:r>
            <a:r>
              <a:rPr lang="hu-HU" i="1"/>
              <a:t>amerikai krimi</a:t>
            </a: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A1E4-42A8-4FBC-AF2F-B571AEAD0381}" type="datetime1">
              <a:rPr lang="hu-HU"/>
              <a:pPr/>
              <a:t>2013.06.09.</a:t>
            </a:fld>
            <a:endParaRPr lang="hu-HU"/>
          </a:p>
        </p:txBody>
      </p:sp>
      <p:pic>
        <p:nvPicPr>
          <p:cNvPr id="5124" name="Picture 4" descr="C:\Program Files\Common Files\Microsoft Shared\Clipart\cagcat50\BD04918_.WMF"/>
          <p:cNvPicPr>
            <a:picLocks noChangeAspect="1" noChangeArrowheads="1"/>
          </p:cNvPicPr>
          <p:nvPr/>
        </p:nvPicPr>
        <p:blipFill>
          <a:blip r:embed="rId2" cstate="print">
            <a:lum bright="84000" contrast="-72000"/>
          </a:blip>
          <a:srcRect/>
          <a:stretch>
            <a:fillRect/>
          </a:stretch>
        </p:blipFill>
        <p:spPr bwMode="auto">
          <a:xfrm>
            <a:off x="3162300" y="2038350"/>
            <a:ext cx="281940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Helyi hírek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hu-HU"/>
              <a:t>Tegnap városunkba látogatott a lengyel munkaüygi miniszter. A tiszteletére tartott fogadás után megtekintette városunk nevezeteségeit.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hu-HU"/>
              <a:t>A héten elkészül az Fő-téri szobor rekonstrukciója. A munkálatokat Kő Pál szobrász végzi.</a:t>
            </a:r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6AC3-CD02-43C3-A4DC-E4A57F4B2A89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Hírek a nagyvilágból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hart" idx="1"/>
          </p:nvPr>
        </p:nvSpPr>
        <p:spPr/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DA3F-8655-4A8B-9CE8-60EB19D89B00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Nézettségünk az elmúlt héten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685800" y="1981200"/>
          <a:ext cx="7772400" cy="4114800"/>
        </p:xfrm>
        <a:graphic>
          <a:graphicData uri="http://schemas.openxmlformats.org/presentationml/2006/ole">
            <p:oleObj spid="_x0000_s7171" name="Chart" r:id="rId3" imgW="7772705" imgH="4115105" progId="MSGraph.Chart.8">
              <p:embed followColorScheme="full"/>
            </p:oleObj>
          </a:graphicData>
        </a:graphic>
      </p:graphicFrame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107</Words>
  <Application>Microsoft Office PowerPoint</Application>
  <PresentationFormat>Diavetítés a képernyőre (4:3 oldalarány)</PresentationFormat>
  <Paragraphs>29</Paragraphs>
  <Slides>6</Slides>
  <Notes>0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Alapértelmezett terv</vt:lpstr>
      <vt:lpstr>Microsoft Graph 2000 diagram</vt:lpstr>
      <vt:lpstr>Az oldalak tartalma</vt:lpstr>
      <vt:lpstr>Hirdetés</vt:lpstr>
      <vt:lpstr>A városi TV mai műsora</vt:lpstr>
      <vt:lpstr>Helyi hírek</vt:lpstr>
      <vt:lpstr>Hírek a nagyvilágból</vt:lpstr>
      <vt:lpstr>Nézettségünk az elmúlt héten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20.feladat</dc:title>
  <dc:subject>ECDL</dc:subject>
  <dc:creator>NJSZT</dc:creator>
  <cp:lastModifiedBy>Vera</cp:lastModifiedBy>
  <cp:revision>13</cp:revision>
  <dcterms:created xsi:type="dcterms:W3CDTF">2003-03-25T13:49:37Z</dcterms:created>
  <dcterms:modified xsi:type="dcterms:W3CDTF">2013-06-09T13:09:10Z</dcterms:modified>
</cp:coreProperties>
</file>