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4D4D4D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935" autoAdjust="0"/>
  </p:normalViewPr>
  <p:slideViewPr>
    <p:cSldViewPr>
      <p:cViewPr varScale="1">
        <p:scale>
          <a:sx n="71" d="100"/>
          <a:sy n="71" d="100"/>
        </p:scale>
        <p:origin x="-10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19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9220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21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83E7D9-B1A9-4D6E-AD9B-A3CE5D6AC501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5F8683-309D-460B-B412-F3F6AC6272FC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5B76C-26EE-4178-9885-C3112C791AB9}" type="slidenum">
              <a:rPr lang="hu-HU"/>
              <a:pPr/>
              <a:t>1</a:t>
            </a:fld>
            <a:endParaRPr lang="hu-HU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Az ünnepélyes díjkiosztó tervezett kezdési időpontja: 18.00</a:t>
            </a:r>
          </a:p>
          <a:p>
            <a:r>
              <a:rPr lang="hu-HU"/>
              <a:t>A megnyitó beszédet Dr. Kiss Ödön polgármester mondja.</a:t>
            </a:r>
          </a:p>
          <a:p>
            <a:r>
              <a:rPr lang="hu-HU"/>
              <a:t>Helyszín a futballpálya, rossz idő esetén a tornaterem.</a:t>
            </a:r>
          </a:p>
          <a:p>
            <a:r>
              <a:rPr lang="hu-HU"/>
              <a:t>Az utcabál rossz idő esetén elmarad.</a:t>
            </a:r>
          </a:p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FF4AF-6B98-46C7-9154-C595A346E763}" type="slidenum">
              <a:rPr lang="hu-HU"/>
              <a:pPr/>
              <a:t>2</a:t>
            </a:fld>
            <a:endParaRPr lang="hu-HU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989138"/>
            <a:ext cx="1439863" cy="28797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7704138" y="1989138"/>
            <a:ext cx="1439862" cy="28797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60363" y="2470150"/>
            <a:ext cx="82994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u-HU" b="1">
                <a:latin typeface="Courier New" pitchFamily="49" charset="0"/>
                <a:cs typeface="Times New Roman" pitchFamily="18" charset="0"/>
              </a:rPr>
              <a:t>július 1. délután – szomszéd települések barátságos futballmérk</a:t>
            </a:r>
            <a:r>
              <a:rPr lang="hu-HU" b="1">
                <a:latin typeface="Courier New" pitchFamily="49" charset="0"/>
              </a:rPr>
              <a:t>ő</a:t>
            </a:r>
            <a:r>
              <a:rPr lang="hu-HU" b="1">
                <a:latin typeface="Courier New" pitchFamily="49" charset="0"/>
                <a:cs typeface="Times New Roman" pitchFamily="18" charset="0"/>
              </a:rPr>
              <a:t>zése</a:t>
            </a:r>
          </a:p>
          <a:p>
            <a:r>
              <a:rPr lang="hu-HU" b="1">
                <a:latin typeface="Courier New" pitchFamily="49" charset="0"/>
                <a:cs typeface="Times New Roman" pitchFamily="18" charset="0"/>
              </a:rPr>
              <a:t>július 1. délel</a:t>
            </a:r>
            <a:r>
              <a:rPr lang="hu-HU" b="1">
                <a:latin typeface="Courier New" pitchFamily="49" charset="0"/>
              </a:rPr>
              <a:t>ő</a:t>
            </a:r>
            <a:r>
              <a:rPr lang="hu-HU" b="1">
                <a:latin typeface="Courier New" pitchFamily="49" charset="0"/>
                <a:cs typeface="Times New Roman" pitchFamily="18" charset="0"/>
              </a:rPr>
              <a:t>tt – általános és középiskolások futballmérk</a:t>
            </a:r>
            <a:r>
              <a:rPr lang="hu-HU" b="1">
                <a:latin typeface="Courier New" pitchFamily="49" charset="0"/>
              </a:rPr>
              <a:t>ő</a:t>
            </a:r>
            <a:r>
              <a:rPr lang="hu-HU" b="1">
                <a:latin typeface="Courier New" pitchFamily="49" charset="0"/>
                <a:cs typeface="Times New Roman" pitchFamily="18" charset="0"/>
              </a:rPr>
              <a:t>zése</a:t>
            </a:r>
          </a:p>
          <a:p>
            <a:r>
              <a:rPr lang="hu-HU" b="1">
                <a:latin typeface="Courier New" pitchFamily="49" charset="0"/>
                <a:cs typeface="Times New Roman" pitchFamily="18" charset="0"/>
              </a:rPr>
              <a:t>július 2. délel</a:t>
            </a:r>
            <a:r>
              <a:rPr lang="hu-HU" b="1">
                <a:latin typeface="Courier New" pitchFamily="49" charset="0"/>
              </a:rPr>
              <a:t>ő</a:t>
            </a:r>
            <a:r>
              <a:rPr lang="hu-HU" b="1">
                <a:latin typeface="Courier New" pitchFamily="49" charset="0"/>
                <a:cs typeface="Times New Roman" pitchFamily="18" charset="0"/>
              </a:rPr>
              <a:t>tt – futóverseny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09600" y="24003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100000"/>
              </a:spcBef>
            </a:pPr>
            <a:r>
              <a:rPr lang="hu-HU" b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július 2. délután – úszóverseny</a:t>
            </a:r>
          </a:p>
          <a:p>
            <a:pPr>
              <a:spcBef>
                <a:spcPct val="100000"/>
              </a:spcBef>
            </a:pPr>
            <a:r>
              <a:rPr lang="hu-HU" b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július 3. délel</a:t>
            </a:r>
            <a:r>
              <a:rPr lang="hu-HU" b="1">
                <a:solidFill>
                  <a:schemeClr val="bg1"/>
                </a:solidFill>
                <a:latin typeface="Courier New" pitchFamily="49" charset="0"/>
              </a:rPr>
              <a:t>ő</a:t>
            </a:r>
            <a:r>
              <a:rPr lang="hu-HU" b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tt – kerékpárverseny</a:t>
            </a:r>
          </a:p>
          <a:p>
            <a:pPr>
              <a:spcBef>
                <a:spcPct val="100000"/>
              </a:spcBef>
            </a:pPr>
            <a:r>
              <a:rPr lang="hu-HU" b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július 3. délután – ünnepélyes díjkiosztó</a:t>
            </a:r>
            <a:endParaRPr lang="hu-HU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80</Words>
  <Application>Microsoft Office PowerPoint</Application>
  <PresentationFormat>Diavetítés a képernyőre (4:3 oldalarány)</PresentationFormat>
  <Paragraphs>12</Paragraphs>
  <Slides>3</Slides>
  <Notes>2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Courier New</vt:lpstr>
      <vt:lpstr>Alapértelmezett terv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23.feladat</dc:title>
  <dc:subject>ECDL</dc:subject>
  <dc:creator>NJSZT</dc:creator>
  <cp:lastModifiedBy>Vera</cp:lastModifiedBy>
  <cp:revision>11</cp:revision>
  <dcterms:created xsi:type="dcterms:W3CDTF">2003-02-15T21:11:07Z</dcterms:created>
  <dcterms:modified xsi:type="dcterms:W3CDTF">2013-06-09T13:10:46Z</dcterms:modified>
</cp:coreProperties>
</file>