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clrMru>
    <a:srgbClr val="FFFF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9" autoAdjust="0"/>
    <p:restoredTop sz="90929"/>
  </p:normalViewPr>
  <p:slideViewPr>
    <p:cSldViewPr>
      <p:cViewPr varScale="1">
        <p:scale>
          <a:sx n="82" d="100"/>
          <a:sy n="82" d="100"/>
        </p:scale>
        <p:origin x="-84" y="-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0947081-2380-4369-80F6-67A1440015E9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612775" y="549275"/>
            <a:ext cx="7916863" cy="57578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324100"/>
            <a:ext cx="7772400" cy="2209800"/>
          </a:xfrm>
        </p:spPr>
        <p:txBody>
          <a:bodyPr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250B446-6A4A-4A6E-AA19-CA3E3DB9320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8BADAD-A37C-4B6D-87A4-103B135FAEC4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EDF1F9-BC0D-4CF1-BF2C-72CD5F924BC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DDDE99-7C54-42B0-8CF5-D1E85BDFC6D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88E37-9F42-4EDC-BE0D-DC2644AED14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7385F6-3E7C-4059-9396-E64BCE1B720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D872E-55D1-4F6D-868E-B0A07FF6F0E1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43FF3D-FE41-4CEB-B9CA-F0289A4A7D0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0861B-668D-4F56-AD26-1704E7B1D9F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457BA6-5973-4AE3-A3D6-4DC20AEC7E8B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275ECC-F39E-415A-A71D-7009B18D65A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12775" y="549275"/>
            <a:ext cx="7916863" cy="575786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hu-HU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A31D8B-AE46-4EEF-8D1C-CA6B27563CCE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685800" y="609600"/>
            <a:ext cx="7772400" cy="176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hu-HU" sz="2000">
                <a:solidFill>
                  <a:srgbClr val="FFFF66"/>
                </a:solidFill>
              </a:rPr>
              <a:t>Részvénytársaságunk </a:t>
            </a:r>
            <a:r>
              <a:rPr lang="hu-HU" sz="2000" b="1">
                <a:solidFill>
                  <a:srgbClr val="FFFF66"/>
                </a:solidFill>
              </a:rPr>
              <a:t>irodaházak, raktárak, üzletközpontok</a:t>
            </a:r>
            <a:r>
              <a:rPr lang="hu-HU" sz="2000">
                <a:solidFill>
                  <a:srgbClr val="FFFF66"/>
                </a:solidFill>
              </a:rPr>
              <a:t> tervezésével és kivitelezésével foglalkozik. Sikeres üzletpolitikánk titka az </a:t>
            </a:r>
            <a:r>
              <a:rPr lang="hu-HU" sz="2000" b="1">
                <a:solidFill>
                  <a:srgbClr val="FFFF66"/>
                </a:solidFill>
              </a:rPr>
              <a:t>igényesség, gyorsaság és megbízhatóság.</a:t>
            </a:r>
            <a:r>
              <a:rPr lang="hu-HU" sz="2000">
                <a:solidFill>
                  <a:srgbClr val="FFFF66"/>
                </a:solidFill>
              </a:rPr>
              <a:t> Ezt bizonyítja, hogy megalakulásunk óta több mint 40 jelentős beruházást hajtottunk végre.</a:t>
            </a:r>
          </a:p>
          <a:p>
            <a:pPr algn="ctr">
              <a:spcBef>
                <a:spcPct val="50000"/>
              </a:spcBef>
            </a:pPr>
            <a:r>
              <a:rPr lang="hu-HU" sz="2000" b="1">
                <a:solidFill>
                  <a:srgbClr val="FFFF66"/>
                </a:solidFill>
              </a:rPr>
              <a:t>Jegyezzen Ön is részvényünkből!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/>
        </p:nvGraphicFramePr>
        <p:xfrm>
          <a:off x="1524000" y="2362200"/>
          <a:ext cx="6096000" cy="4067175"/>
        </p:xfrm>
        <a:graphic>
          <a:graphicData uri="http://schemas.openxmlformats.org/presentationml/2006/ole">
            <p:oleObj spid="_x0000_s5123" name="Chart" r:id="rId3" imgW="6096305" imgH="4067556" progId="MSGraph.Chart.8">
              <p:embed followColorScheme="full"/>
            </p:oleObj>
          </a:graphicData>
        </a:graphic>
      </p:graphicFrame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966788" y="2833688"/>
            <a:ext cx="720883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hu-HU" sz="3600">
                <a:solidFill>
                  <a:srgbClr val="FFFF66"/>
                </a:solidFill>
              </a:rPr>
              <a:t>További felvilágosításért hívja a</a:t>
            </a:r>
          </a:p>
          <a:p>
            <a:pPr algn="ctr"/>
            <a:r>
              <a:rPr lang="hu-HU" sz="3600">
                <a:solidFill>
                  <a:srgbClr val="FFFF66"/>
                </a:solidFill>
              </a:rPr>
              <a:t>999-9999-es telefonszámot!</a:t>
            </a:r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Alapértelmezett terv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CC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E2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47</Words>
  <Application>Microsoft Office PowerPoint</Application>
  <PresentationFormat>Diavetítés a képernyőre (4:3 oldalarány)</PresentationFormat>
  <Paragraphs>4</Paragraphs>
  <Slides>3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Times New Roman</vt:lpstr>
      <vt:lpstr>Alapértelmezett terv</vt:lpstr>
      <vt:lpstr>Microsoft Graph 2000 diagram</vt:lpstr>
      <vt:lpstr>1. dia</vt:lpstr>
      <vt:lpstr>2. dia</vt:lpstr>
      <vt:lpstr>3.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26.feladat</dc:title>
  <dc:subject>ECDL</dc:subject>
  <dc:creator>NJSZT</dc:creator>
  <cp:lastModifiedBy>Vera</cp:lastModifiedBy>
  <cp:revision>12</cp:revision>
  <dcterms:created xsi:type="dcterms:W3CDTF">2003-02-12T01:57:31Z</dcterms:created>
  <dcterms:modified xsi:type="dcterms:W3CDTF">2013-06-09T13:15:02Z</dcterms:modified>
</cp:coreProperties>
</file>