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92929"/>
    <a:srgbClr val="CC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682" autoAdjust="0"/>
    <p:restoredTop sz="90929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2C1B4C-3393-4DED-B63C-123E2CF370B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2B68-EF20-407B-9B96-92F2D293D14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0841A-F4D7-412A-A273-6005EE92E1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69D89-BF1A-49EA-B3D0-DC5B2B08D3E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CF356-5D57-4AEA-8ED9-1F147CD854F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FDFDF-6DAB-4839-98D6-B7792BAD10D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80858-B86D-44AA-B6CA-38F4FCE458F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3E3F7-B793-461A-8595-5D97E78ED59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239B1-CAB5-4EAA-8B64-0FC2B178F92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3327B-A246-4A7F-BF04-B52D2F2A7B9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56BED-6E2B-43F1-BB23-DF8ADBABBAD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7285A-51B6-4E53-A091-13E95FF8013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C9900"/>
                </a:solidFill>
              </a:defRPr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CC9900"/>
                </a:solidFill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C9900"/>
                </a:solidFill>
              </a:defRPr>
            </a:lvl1pPr>
          </a:lstStyle>
          <a:p>
            <a:fld id="{32348525-BD46-4310-B1A7-2BCE21A26D8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Oval 7"/>
          <p:cNvSpPr>
            <a:spLocks noChangeArrowheads="1"/>
          </p:cNvSpPr>
          <p:nvPr userDrawn="1"/>
        </p:nvSpPr>
        <p:spPr bwMode="auto">
          <a:xfrm>
            <a:off x="381000" y="2743200"/>
            <a:ext cx="304800" cy="3048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2" name="Oval 8"/>
          <p:cNvSpPr>
            <a:spLocks noChangeArrowheads="1"/>
          </p:cNvSpPr>
          <p:nvPr userDrawn="1"/>
        </p:nvSpPr>
        <p:spPr bwMode="auto">
          <a:xfrm>
            <a:off x="6400800" y="457200"/>
            <a:ext cx="609600" cy="6096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Oval 9"/>
          <p:cNvSpPr>
            <a:spLocks noChangeArrowheads="1"/>
          </p:cNvSpPr>
          <p:nvPr userDrawn="1"/>
        </p:nvSpPr>
        <p:spPr bwMode="auto">
          <a:xfrm>
            <a:off x="7696200" y="2438400"/>
            <a:ext cx="1295400" cy="12954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Oval 10"/>
          <p:cNvSpPr>
            <a:spLocks noChangeArrowheads="1"/>
          </p:cNvSpPr>
          <p:nvPr userDrawn="1"/>
        </p:nvSpPr>
        <p:spPr bwMode="auto">
          <a:xfrm>
            <a:off x="6553200" y="2286000"/>
            <a:ext cx="228600" cy="2286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Oval 11"/>
          <p:cNvSpPr>
            <a:spLocks noChangeArrowheads="1"/>
          </p:cNvSpPr>
          <p:nvPr userDrawn="1"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Oval 12"/>
          <p:cNvSpPr>
            <a:spLocks noChangeArrowheads="1"/>
          </p:cNvSpPr>
          <p:nvPr userDrawn="1"/>
        </p:nvSpPr>
        <p:spPr bwMode="auto">
          <a:xfrm>
            <a:off x="2209800" y="4495800"/>
            <a:ext cx="762000" cy="7620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Oval 13"/>
          <p:cNvSpPr>
            <a:spLocks noChangeArrowheads="1"/>
          </p:cNvSpPr>
          <p:nvPr userDrawn="1"/>
        </p:nvSpPr>
        <p:spPr bwMode="auto">
          <a:xfrm>
            <a:off x="5867400" y="4343400"/>
            <a:ext cx="152400" cy="1524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Oval 14"/>
          <p:cNvSpPr>
            <a:spLocks noChangeArrowheads="1"/>
          </p:cNvSpPr>
          <p:nvPr userDrawn="1"/>
        </p:nvSpPr>
        <p:spPr bwMode="auto">
          <a:xfrm>
            <a:off x="1295400" y="5486400"/>
            <a:ext cx="228600" cy="2286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Oval 15"/>
          <p:cNvSpPr>
            <a:spLocks noChangeArrowheads="1"/>
          </p:cNvSpPr>
          <p:nvPr userDrawn="1"/>
        </p:nvSpPr>
        <p:spPr bwMode="auto">
          <a:xfrm>
            <a:off x="4267200" y="5181600"/>
            <a:ext cx="457200" cy="4572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Oval 16"/>
          <p:cNvSpPr>
            <a:spLocks noChangeArrowheads="1"/>
          </p:cNvSpPr>
          <p:nvPr userDrawn="1"/>
        </p:nvSpPr>
        <p:spPr bwMode="auto">
          <a:xfrm>
            <a:off x="7696200" y="5029200"/>
            <a:ext cx="304800" cy="3048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Oval 17"/>
          <p:cNvSpPr>
            <a:spLocks noChangeArrowheads="1"/>
          </p:cNvSpPr>
          <p:nvPr userDrawn="1"/>
        </p:nvSpPr>
        <p:spPr bwMode="auto">
          <a:xfrm>
            <a:off x="304800" y="304800"/>
            <a:ext cx="609600" cy="609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99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hu-HU"/>
              <a:t>Naprendszerünk bolygói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Neptunusz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48600 km</a:t>
            </a:r>
          </a:p>
          <a:p>
            <a:r>
              <a:rPr lang="hu-HU"/>
              <a:t>Keringési idő: 165,5 év</a:t>
            </a:r>
          </a:p>
          <a:p>
            <a:r>
              <a:rPr lang="hu-HU"/>
              <a:t>Sebesség: 5,4 km/s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Merkúr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4880 km</a:t>
            </a:r>
          </a:p>
          <a:p>
            <a:r>
              <a:rPr lang="hu-HU"/>
              <a:t>Keringési idő: 0,24 év</a:t>
            </a:r>
          </a:p>
          <a:p>
            <a:r>
              <a:rPr lang="hu-HU"/>
              <a:t>Sebesség: 48 km/s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Vénusz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12104 km</a:t>
            </a:r>
          </a:p>
          <a:p>
            <a:r>
              <a:rPr lang="hu-HU"/>
              <a:t>Keringési idő: 0,62 év</a:t>
            </a:r>
          </a:p>
          <a:p>
            <a:r>
              <a:rPr lang="hu-HU"/>
              <a:t>Sebesség: 35 km/s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Föld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12756 km</a:t>
            </a:r>
          </a:p>
          <a:p>
            <a:r>
              <a:rPr lang="hu-HU"/>
              <a:t>Keringési idő: 1 év</a:t>
            </a:r>
          </a:p>
          <a:p>
            <a:r>
              <a:rPr lang="hu-HU"/>
              <a:t>Sebesség: 30 km/s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6794 km</a:t>
            </a:r>
          </a:p>
          <a:p>
            <a:r>
              <a:rPr lang="hu-HU"/>
              <a:t>Keringési idő: 1,88 év</a:t>
            </a:r>
          </a:p>
          <a:p>
            <a:r>
              <a:rPr lang="hu-HU"/>
              <a:t>Sebesség: 24 km/s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Jupiter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142796 km</a:t>
            </a:r>
          </a:p>
          <a:p>
            <a:r>
              <a:rPr lang="hu-HU"/>
              <a:t>Keringési idő: 11,87 év</a:t>
            </a:r>
          </a:p>
          <a:p>
            <a:r>
              <a:rPr lang="hu-HU"/>
              <a:t>Sebesség: 22 km/s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Szaturnusz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120000 km</a:t>
            </a:r>
          </a:p>
          <a:p>
            <a:r>
              <a:rPr lang="hu-HU"/>
              <a:t>Keringési idő: 29,62 év</a:t>
            </a:r>
          </a:p>
          <a:p>
            <a:r>
              <a:rPr lang="hu-HU"/>
              <a:t>Sebesség: 9,6 km/s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Uránusz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50800 km</a:t>
            </a:r>
          </a:p>
          <a:p>
            <a:r>
              <a:rPr lang="hu-HU"/>
              <a:t>Keringési idő: 84,6 év</a:t>
            </a:r>
          </a:p>
          <a:p>
            <a:r>
              <a:rPr lang="hu-HU"/>
              <a:t>Sebesség: 6,8 km/s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Plútó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2300 km</a:t>
            </a:r>
          </a:p>
          <a:p>
            <a:r>
              <a:rPr lang="hu-HU"/>
              <a:t>Keringési idő: 251,9 év</a:t>
            </a:r>
          </a:p>
          <a:p>
            <a:r>
              <a:rPr lang="hu-HU"/>
              <a:t>Sebesség: 4,7 km/s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128</Words>
  <Application>Microsoft Office PowerPoint</Application>
  <PresentationFormat>Diavetítés a képernyőre (4:3 oldalarány)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2" baseType="lpstr">
      <vt:lpstr>Times New Roman</vt:lpstr>
      <vt:lpstr>Alapértelmezett terv</vt:lpstr>
      <vt:lpstr>Naprendszerünk bolygói</vt:lpstr>
      <vt:lpstr>Merkúr</vt:lpstr>
      <vt:lpstr>Vénusz</vt:lpstr>
      <vt:lpstr>Föld</vt:lpstr>
      <vt:lpstr>Mars</vt:lpstr>
      <vt:lpstr>Jupiter</vt:lpstr>
      <vt:lpstr>Szaturnusz</vt:lpstr>
      <vt:lpstr>Uránusz</vt:lpstr>
      <vt:lpstr>Plútó</vt:lpstr>
      <vt:lpstr>Neptunusz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27.feladat</dc:title>
  <dc:subject>ECDL</dc:subject>
  <dc:creator>NJSZT</dc:creator>
  <cp:lastModifiedBy>Vera</cp:lastModifiedBy>
  <cp:revision>14</cp:revision>
  <dcterms:created xsi:type="dcterms:W3CDTF">2003-03-06T19:59:50Z</dcterms:created>
  <dcterms:modified xsi:type="dcterms:W3CDTF">2013-06-09T13:15:27Z</dcterms:modified>
</cp:coreProperties>
</file>