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044" autoAdjust="0"/>
    <p:restoredTop sz="92424" autoAdjust="0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331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6AAC96-0C52-4081-BFE1-5D4A0885C9EC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hu-HU"/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hu-HU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946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1946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hu-HU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DDF9BA4F-7314-498B-B867-9108B0BE564C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13DD6-0025-4689-A2A4-727E0B332DE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971BA-F28B-45E4-8783-156982D00DC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1A66F5-75B8-433A-83B0-7B6BE558DFD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51D8-2EB9-4285-820C-1AB6E1D713D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E1BB5-D275-4092-B000-25BA35E8A1D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AA3547-A49D-4A05-B994-8B7267C6599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04598-48D3-4B37-A084-D52E16838A7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072EE0-97F6-43DF-B626-C3C7CDBD007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2CF25-7026-44F8-8F61-C352ABE3396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32E25-7BAA-4B5F-A602-375DAA45ED7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84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3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hu-HU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94105EF0-8538-4DF9-9A8E-35B56590A32A}" type="slidenum">
              <a:rPr lang="hu-HU"/>
              <a:pPr/>
              <a:t>‹#›</a:t>
            </a:fld>
            <a:endParaRPr lang="hu-HU"/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844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844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solidFill>
                  <a:schemeClr val="tx1"/>
                </a:solidFill>
              </a:rPr>
              <a:t>Naprendszerünk bolygói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Plútó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2300 km</a:t>
            </a:r>
          </a:p>
          <a:p>
            <a:r>
              <a:rPr lang="hu-HU"/>
              <a:t>Keringési idő: 251,9 év</a:t>
            </a:r>
          </a:p>
          <a:p>
            <a:r>
              <a:rPr lang="hu-HU"/>
              <a:t>Sebesség: 4,7 km/s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Merkúr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4880 km</a:t>
            </a:r>
          </a:p>
          <a:p>
            <a:r>
              <a:rPr lang="hu-HU"/>
              <a:t>Keringési idő: 0,24 év</a:t>
            </a:r>
          </a:p>
          <a:p>
            <a:r>
              <a:rPr lang="hu-HU"/>
              <a:t>Sebesség: 48 km/s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Vénusz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12</a:t>
            </a:r>
            <a:r>
              <a:rPr lang="en-US"/>
              <a:t>000</a:t>
            </a:r>
            <a:r>
              <a:rPr lang="hu-HU"/>
              <a:t> km</a:t>
            </a:r>
          </a:p>
          <a:p>
            <a:r>
              <a:rPr lang="hu-HU"/>
              <a:t>Keringési idő: 0,62 év</a:t>
            </a:r>
          </a:p>
          <a:p>
            <a:r>
              <a:rPr lang="hu-HU"/>
              <a:t>Sebesség: 35 km/s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Föld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12756 km</a:t>
            </a:r>
          </a:p>
          <a:p>
            <a:r>
              <a:rPr lang="hu-HU"/>
              <a:t>Keringési idő: 1 év</a:t>
            </a:r>
          </a:p>
          <a:p>
            <a:r>
              <a:rPr lang="hu-HU"/>
              <a:t>Sebesség: 30 km/s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Mars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6794 km</a:t>
            </a:r>
          </a:p>
          <a:p>
            <a:r>
              <a:rPr lang="hu-HU"/>
              <a:t>Keringési idő: 1,88 év</a:t>
            </a:r>
          </a:p>
          <a:p>
            <a:r>
              <a:rPr lang="hu-HU"/>
              <a:t>Sebesség: 24 km/s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Jupiter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142796 km</a:t>
            </a:r>
          </a:p>
          <a:p>
            <a:r>
              <a:rPr lang="hu-HU"/>
              <a:t>Keringési idő: 11,87 év</a:t>
            </a:r>
          </a:p>
          <a:p>
            <a:r>
              <a:rPr lang="hu-HU"/>
              <a:t>Sebesség: 13 km/s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Szaturnusz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120000 km</a:t>
            </a:r>
          </a:p>
          <a:p>
            <a:r>
              <a:rPr lang="hu-HU"/>
              <a:t>Keringési idő: 29,62 év</a:t>
            </a:r>
          </a:p>
          <a:p>
            <a:r>
              <a:rPr lang="hu-HU"/>
              <a:t>Sebesség: 9,6 km/s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Uránusz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50800 km</a:t>
            </a:r>
          </a:p>
          <a:p>
            <a:r>
              <a:rPr lang="hu-HU"/>
              <a:t>Keringési idő: 84,6 év</a:t>
            </a:r>
          </a:p>
          <a:p>
            <a:r>
              <a:rPr lang="hu-HU"/>
              <a:t>Sebesség: 6,8 km/s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Neptunusz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Átmérője: 48600 km</a:t>
            </a:r>
          </a:p>
          <a:p>
            <a:r>
              <a:rPr lang="hu-HU"/>
              <a:t>Keringési idő: 165,5 év</a:t>
            </a:r>
          </a:p>
          <a:p>
            <a:r>
              <a:rPr lang="hu-HU"/>
              <a:t>Sebesség: 5,4 km/s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pszulák">
  <a:themeElements>
    <a:clrScheme name="Kapszulák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Kapszulá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Kapszulák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pszulák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zulák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pszulák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Designs\Szikrák.pot</Template>
  <TotalTime>77</TotalTime>
  <Words>129</Words>
  <Application>Microsoft Office PowerPoint</Application>
  <PresentationFormat>Diavetítés a képernyőre (4:3 oldalarány)</PresentationFormat>
  <Paragraphs>37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Times New Roman</vt:lpstr>
      <vt:lpstr>Arial</vt:lpstr>
      <vt:lpstr>Wingdings</vt:lpstr>
      <vt:lpstr>Kapszulák</vt:lpstr>
      <vt:lpstr>Naprendszerünk bolygói</vt:lpstr>
      <vt:lpstr>Merkúr</vt:lpstr>
      <vt:lpstr>Vénusz</vt:lpstr>
      <vt:lpstr>Föld</vt:lpstr>
      <vt:lpstr>Mars</vt:lpstr>
      <vt:lpstr>Jupiter</vt:lpstr>
      <vt:lpstr>Szaturnusz</vt:lpstr>
      <vt:lpstr>Uránusz</vt:lpstr>
      <vt:lpstr>Neptunusz</vt:lpstr>
      <vt:lpstr>Plútó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28.feladat</dc:title>
  <dc:subject>ECDL</dc:subject>
  <dc:creator>NJSZT</dc:creator>
  <cp:lastModifiedBy>Vera</cp:lastModifiedBy>
  <cp:revision>14</cp:revision>
  <dcterms:created xsi:type="dcterms:W3CDTF">2003-03-06T19:59:50Z</dcterms:created>
  <dcterms:modified xsi:type="dcterms:W3CDTF">2013-06-09T13:15:51Z</dcterms:modified>
</cp:coreProperties>
</file>