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65694-86AC-422E-93D9-F8F0C500022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C83C-6E55-482B-8178-F2EC47D2E4E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9704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97046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3E740-682E-470D-8C36-1E67A2A0B6D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7C989-CB6D-41CB-8A91-FC0881EF464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41878-1353-4D9F-B3AB-7A57CC9E9FD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0" y="1828800"/>
            <a:ext cx="1722438" cy="3598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46838" y="1828800"/>
            <a:ext cx="1724025" cy="3598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0D9D9-0E82-4CFB-904D-3F91239CDD6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AFC88-A78E-47E9-AA22-177E2D6B8EC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5A33C-77EC-4C15-8FE2-E517377DEB1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F61EE-F5B7-44D9-95F6-EC5F87C0FBD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DC6CD-2D32-40E1-874A-090E1E34307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4839A-87B1-43CD-84DD-852835A6232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0" y="1828800"/>
            <a:ext cx="3598863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66"/>
                </a:solidFill>
              </a:defRPr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66"/>
                </a:solidFill>
              </a:defRPr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66"/>
                </a:solidFill>
              </a:defRPr>
            </a:lvl1pPr>
          </a:lstStyle>
          <a:p>
            <a:fld id="{E910105F-ABDA-4E74-A6F6-FF78EC2D444F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Gyilkos galóca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/>
              <a:t>Kalap: 15 cm széles is lehet, sárgászöld színű. </a:t>
            </a:r>
          </a:p>
          <a:p>
            <a:pPr>
              <a:lnSpc>
                <a:spcPct val="90000"/>
              </a:lnSpc>
            </a:pPr>
            <a:r>
              <a:rPr lang="hu-HU" sz="2800"/>
              <a:t>Lemezek: fehérek és sűrűek.</a:t>
            </a:r>
          </a:p>
          <a:p>
            <a:pPr>
              <a:lnSpc>
                <a:spcPct val="90000"/>
              </a:lnSpc>
            </a:pPr>
            <a:r>
              <a:rPr lang="hu-HU" sz="2800"/>
              <a:t>Tönk: 12 cm magas, alján bocskor.</a:t>
            </a:r>
          </a:p>
          <a:p>
            <a:pPr>
              <a:lnSpc>
                <a:spcPct val="90000"/>
              </a:lnSpc>
            </a:pPr>
            <a:r>
              <a:rPr lang="hu-HU" sz="2800"/>
              <a:t>Fogyaszthatóság: halálosan mérgező!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Times New Roman" pitchFamily="18" charset="0"/>
              </a:rPr>
              <a:t>Nagy őzlábgomba</a:t>
            </a:r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/>
              <a:t>Kalap: 25–30 cm széles, felülete pikkelyes.</a:t>
            </a:r>
          </a:p>
          <a:p>
            <a:pPr>
              <a:lnSpc>
                <a:spcPct val="90000"/>
              </a:lnSpc>
            </a:pPr>
            <a:r>
              <a:rPr lang="hu-HU" sz="2800"/>
              <a:t>Lemezek: sűrűek, fehérek, majd barnás árnyalatúak.</a:t>
            </a:r>
          </a:p>
          <a:p>
            <a:pPr>
              <a:lnSpc>
                <a:spcPct val="90000"/>
              </a:lnSpc>
            </a:pPr>
            <a:r>
              <a:rPr lang="hu-HU" sz="2800"/>
              <a:t>Tönk: 40 cm magas is lehet, belül üreges.</a:t>
            </a:r>
          </a:p>
          <a:p>
            <a:pPr>
              <a:lnSpc>
                <a:spcPct val="90000"/>
              </a:lnSpc>
            </a:pPr>
            <a:r>
              <a:rPr lang="hu-HU" sz="2800"/>
              <a:t>Fogyaszthatóság: ehető, finom ízű.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3246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610600" y="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cs typeface="Times New Roman" pitchFamily="18" charset="0"/>
              </a:rPr>
              <a:t>Kerti csiperke</a:t>
            </a:r>
            <a:endParaRPr lang="hu-H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828800"/>
            <a:ext cx="3598863" cy="431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/>
              <a:t>Kalap: 12 cm átmérőjű is lehet, fehér színű.</a:t>
            </a:r>
          </a:p>
          <a:p>
            <a:pPr>
              <a:lnSpc>
                <a:spcPct val="90000"/>
              </a:lnSpc>
            </a:pPr>
            <a:r>
              <a:rPr lang="hu-HU" sz="2800"/>
              <a:t>Lemezek: világos rózsaszínű, majd sötétbarna.</a:t>
            </a:r>
          </a:p>
          <a:p>
            <a:pPr>
              <a:lnSpc>
                <a:spcPct val="90000"/>
              </a:lnSpc>
            </a:pPr>
            <a:r>
              <a:rPr lang="hu-HU" sz="2800"/>
              <a:t>Tönk: átmérője legfeljebb 2 cm, galléros.</a:t>
            </a:r>
          </a:p>
          <a:p>
            <a:pPr>
              <a:lnSpc>
                <a:spcPct val="90000"/>
              </a:lnSpc>
            </a:pPr>
            <a:r>
              <a:rPr lang="hu-HU" sz="2800"/>
              <a:t>Fogyaszthatóság: ehető.</a:t>
            </a:r>
          </a:p>
        </p:txBody>
      </p:sp>
      <p:pic>
        <p:nvPicPr>
          <p:cNvPr id="5124" name="Picture 4" descr="D:\ECDL\őzlá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5813"/>
            <a:ext cx="1863725" cy="274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106</Words>
  <Application>Microsoft Office PowerPoint</Application>
  <PresentationFormat>Diavetítés a képernyőre (4:3 oldalarány)</PresentationFormat>
  <Paragraphs>15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Times New Roman</vt:lpstr>
      <vt:lpstr>Alapértelmezett terv</vt:lpstr>
      <vt:lpstr>Gyilkos galóca</vt:lpstr>
      <vt:lpstr>Nagy őzlábgomba</vt:lpstr>
      <vt:lpstr>Kerti csiperke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29.feladat</dc:title>
  <dc:subject>ECDL</dc:subject>
  <dc:creator>NJSZT</dc:creator>
  <cp:lastModifiedBy>Vera</cp:lastModifiedBy>
  <cp:revision>6</cp:revision>
  <dcterms:created xsi:type="dcterms:W3CDTF">2003-02-02T18:31:04Z</dcterms:created>
  <dcterms:modified xsi:type="dcterms:W3CDTF">2013-06-09T13:16:15Z</dcterms:modified>
</cp:coreProperties>
</file>