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3" d="100"/>
          <a:sy n="73" d="100"/>
        </p:scale>
        <p:origin x="-90" y="-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65F5E-8F23-4DE8-8FE8-B96AE3C1F1D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A9CFF-9A2F-46B3-85A6-C8F7A121DF5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7EE79-9D5F-4D3F-B9BD-AA025D384B5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DC8842-C150-4DC6-AB3F-CEFFD73922E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7598F-59CF-4778-912F-045860BC8BE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F67BA-ECA6-40D9-9039-CD4E8B3BBD1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1E13A-4250-4B3B-8D12-4D383498D27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1E8B0-7D51-40E1-8F15-F6B98313643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AF701-6A71-42BD-ACB4-8E3BF28DE60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A2397-1541-4E14-9C90-87E757A6A2B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4C65D6-F63D-4A02-9B58-59E3318D81A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C6B559B-0943-42D7-B478-68F7F3F82737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81000" y="457200"/>
            <a:ext cx="8382000" cy="5943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Légyölő galóca</a:t>
            </a:r>
          </a:p>
        </p:txBody>
      </p:sp>
      <p:sp>
        <p:nvSpPr>
          <p:cNvPr id="2056" name="AutoShape 8"/>
          <p:cNvSpPr>
            <a:spLocks noChangeArrowheads="1"/>
          </p:cNvSpPr>
          <p:nvPr/>
        </p:nvSpPr>
        <p:spPr bwMode="auto">
          <a:xfrm>
            <a:off x="1752600" y="1828800"/>
            <a:ext cx="5867400" cy="38100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981200"/>
            <a:ext cx="5638800" cy="4114800"/>
          </a:xfrm>
        </p:spPr>
        <p:txBody>
          <a:bodyPr/>
          <a:lstStyle/>
          <a:p>
            <a:r>
              <a:rPr lang="hu-HU"/>
              <a:t>Kalap: pettyekkel borított vörös vagy narancssárga.</a:t>
            </a:r>
          </a:p>
          <a:p>
            <a:r>
              <a:rPr lang="hu-HU"/>
              <a:t>Lemezek: fehérek és sűrűek.</a:t>
            </a:r>
          </a:p>
          <a:p>
            <a:r>
              <a:rPr lang="hu-HU"/>
              <a:t>Tönk: fehér színű, hosszú lelógó gallér.</a:t>
            </a:r>
          </a:p>
          <a:p>
            <a:r>
              <a:rPr lang="hu-HU"/>
              <a:t>Fogyaszthatóság: mérgező.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</Words>
  <Application>Microsoft Office PowerPoint</Application>
  <PresentationFormat>Diavetítés a képernyőre (4:3 oldalarány)</PresentationFormat>
  <Paragraphs>5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3" baseType="lpstr">
      <vt:lpstr>Times New Roman</vt:lpstr>
      <vt:lpstr>Alapértelmezett terv</vt:lpstr>
      <vt:lpstr>Légyölő galóca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29b.feladat</dc:title>
  <dc:subject>ECDL</dc:subject>
  <dc:creator>NJSZT</dc:creator>
  <cp:lastModifiedBy>Vera</cp:lastModifiedBy>
  <cp:revision>2</cp:revision>
  <dcterms:created xsi:type="dcterms:W3CDTF">2003-05-26T20:22:00Z</dcterms:created>
  <dcterms:modified xsi:type="dcterms:W3CDTF">2013-06-09T13:16:39Z</dcterms:modified>
</cp:coreProperties>
</file>