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9" d="100"/>
          <a:sy n="69" d="100"/>
        </p:scale>
        <p:origin x="-114" y="-4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1875B3-4394-4DE8-843E-36063CAFE4FF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CAAA9-BE4A-4331-8FD8-41B5B9BF66C0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21FE1-1836-4B8B-AB6B-A9FF772B8F5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1E6113-F06A-4552-B96F-64C08388B51C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A6436-B8D6-4C34-93CD-72DB464FF88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2937EF-1C58-436A-B96F-1E5468D8C3E2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1025BD-D1CF-475B-BB1B-8AD81136378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B81086A-9F37-41CA-AE17-8F790ED45978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9EDB93A-1AB1-4D01-A597-3E2AA06C321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EF377D-1C18-4005-8EFF-03F54D83090B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74BD9-FAB5-4C06-A233-9D7722DDE3C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21D70C-8E1E-4C05-B930-D6A09136E93D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6525E-DC5B-47F4-B41A-F2D3F7C0531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B4F668-438F-4657-A897-BF8878D2769C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6A309-E597-4E84-A3C8-6530EB68E6B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ED61F4-827B-48C7-B414-88895320C105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7F8C0-FA63-41A5-9DA8-110C6881766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293A79-7AF0-4315-9BF6-D901A8266BBF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5C9A13-E031-4B16-95A9-78A98831031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F9BC66-BD70-467A-8390-75BE459F663C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CB9F57-6425-40B3-AD8F-5EE9DFD0000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73E3BD-D8C3-4F04-BFAD-27038653EBB3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8BD68-6C21-4543-B481-363FA78AED4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A4639-DEE0-469D-9939-E5A57CC148D3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9252BF-2C54-4436-B02C-2CDA388954E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935A6303-3070-407E-89F3-582B547F8C0F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5AD55D21-A722-401E-90F6-8B4B3B3F3014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096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58775" y="1438275"/>
            <a:ext cx="4114800" cy="1720850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Trabant 601 elad</a:t>
            </a:r>
            <a:r>
              <a:rPr lang="hu-HU"/>
              <a:t>ó! Ár: 90 000 Ft</a:t>
            </a:r>
          </a:p>
          <a:p>
            <a:r>
              <a:rPr lang="hu-HU"/>
              <a:t>Tel.: 777-777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4318000" y="3598863"/>
            <a:ext cx="4114800" cy="223837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/>
              <a:t>Mitsubishi Galant, 1800 cm</a:t>
            </a:r>
            <a:r>
              <a:rPr lang="hu-HU" baseline="30000"/>
              <a:t>3</a:t>
            </a:r>
            <a:r>
              <a:rPr lang="hu-HU"/>
              <a:t>, kiváló állapotban eladó.</a:t>
            </a:r>
          </a:p>
          <a:p>
            <a:r>
              <a:rPr lang="hu-HU"/>
              <a:t>Tel.: 999-999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572000" y="1447800"/>
            <a:ext cx="4114800" cy="175577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Ipari tevékenységre alkalmas családi ház eladó. </a:t>
            </a:r>
          </a:p>
          <a:p>
            <a:r>
              <a:rPr lang="hu-HU" sz="2600"/>
              <a:t>Érd.: 888-888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58775" y="4267200"/>
            <a:ext cx="4114800" cy="1358900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Balatonparti nyaraló eladó. Ár: 45 millió Ft.</a:t>
            </a:r>
          </a:p>
          <a:p>
            <a:r>
              <a:rPr lang="hu-HU" sz="2600"/>
              <a:t>Tel.: 666-666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58775" y="1438275"/>
            <a:ext cx="4114800" cy="175577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Elcserélném budapesti 2 szobás lakásomat székesfehérvári 2 szobásra. Tel.: 111-111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318000" y="3598863"/>
            <a:ext cx="4114800" cy="96202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2+fél szobás lakás eladó. Érd.: XXX Ingatlaniroda.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318000" y="3598863"/>
            <a:ext cx="4114800" cy="175577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5 szobás családi házamat elcserélném 2 földszinti lakásra.</a:t>
            </a:r>
          </a:p>
          <a:p>
            <a:r>
              <a:rPr lang="hu-HU" sz="2600"/>
              <a:t>Érd.: XXX Ingatlaniroda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0" y="1447800"/>
            <a:ext cx="4114800" cy="170815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Másfél szobás, 43 nm-es üres lakás hosszú távra kiadó.</a:t>
            </a:r>
          </a:p>
          <a:p>
            <a:r>
              <a:rPr lang="hu-HU" sz="2600"/>
              <a:t>Érd.: 555-555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58775" y="4267200"/>
            <a:ext cx="4114800" cy="170815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Szép, 2 szobás lakás igényeseknek, hosszú távra, bútorozottan kiadó.</a:t>
            </a:r>
          </a:p>
          <a:p>
            <a:r>
              <a:rPr lang="hu-HU" sz="2600"/>
              <a:t>Érd.: 444-444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58775" y="1438275"/>
            <a:ext cx="4114800" cy="96202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Aranyhalak eladók.</a:t>
            </a:r>
          </a:p>
          <a:p>
            <a:r>
              <a:rPr lang="hu-HU" sz="2600"/>
              <a:t>Tel.: 222-222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318000" y="3598863"/>
            <a:ext cx="4114800" cy="1358900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2 éves ékszerteknősöm elcserélném fiatalabbra.</a:t>
            </a:r>
          </a:p>
          <a:p>
            <a:r>
              <a:rPr lang="hu-HU" sz="2600"/>
              <a:t>Tel.: 222-222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graphicFrame>
        <p:nvGraphicFramePr>
          <p:cNvPr id="14395" name="Group 59"/>
          <p:cNvGraphicFramePr>
            <a:graphicFrameLocks noGrp="1"/>
          </p:cNvGraphicFramePr>
          <p:nvPr>
            <p:ph type="tbl" idx="1"/>
          </p:nvPr>
        </p:nvGraphicFramePr>
        <p:xfrm>
          <a:off x="685800" y="2971800"/>
          <a:ext cx="7772400" cy="2438400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Lakossági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Vállalkozói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814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nap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 Ft + áfa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 Ft + áfa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811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 hét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2500 Ft + áfa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4000 Ft + áfa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2498725" y="1592263"/>
            <a:ext cx="184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hu-HU"/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2687638" y="1597025"/>
            <a:ext cx="40671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 sz="4400">
                <a:solidFill>
                  <a:schemeClr val="tx2"/>
                </a:solidFill>
              </a:rPr>
              <a:t>Hirdetési áraink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0" y="1447800"/>
            <a:ext cx="4114800" cy="9144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Ez az Ön hirdetésének a helye!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58775" y="4267200"/>
            <a:ext cx="4114800" cy="914400"/>
          </a:xfrm>
          <a:prstGeom prst="rect">
            <a:avLst/>
          </a:prstGeom>
          <a:solidFill>
            <a:schemeClr val="hlink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Ez az Ön hirdetésének a helye!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09600" y="1447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240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58775" y="1438275"/>
            <a:ext cx="4114800" cy="96202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Ez az Ön hirdetésének a helye!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318000" y="3598863"/>
            <a:ext cx="4114800" cy="962025"/>
          </a:xfrm>
          <a:prstGeom prst="rect">
            <a:avLst/>
          </a:prstGeom>
          <a:solidFill>
            <a:schemeClr val="hlink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2600"/>
              <a:t>Ez az Ön hirdetésének a helye!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181</Words>
  <Application>Microsoft Office PowerPoint</Application>
  <PresentationFormat>Diavetítés a képernyőre (4:3 oldalarány)</PresentationFormat>
  <Paragraphs>33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Times New Roman</vt:lpstr>
      <vt:lpstr>Arial</vt:lpstr>
      <vt:lpstr>Alapértelmezett terv</vt:lpstr>
      <vt:lpstr>1. dia</vt:lpstr>
      <vt:lpstr>2. dia</vt:lpstr>
      <vt:lpstr>3. dia</vt:lpstr>
      <vt:lpstr>4. dia</vt:lpstr>
      <vt:lpstr>5. dia</vt:lpstr>
      <vt:lpstr>6. dia</vt:lpstr>
      <vt:lpstr>7. dia</vt:lpstr>
      <vt:lpstr>8. dia</vt:lpstr>
      <vt:lpstr>9.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3.feladat</dc:title>
  <dc:subject>ECDL</dc:subject>
  <dc:creator>NJSZT</dc:creator>
  <cp:lastModifiedBy>Vera</cp:lastModifiedBy>
  <cp:revision>9</cp:revision>
  <dcterms:created xsi:type="dcterms:W3CDTF">2003-02-18T10:13:26Z</dcterms:created>
  <dcterms:modified xsi:type="dcterms:W3CDTF">2013-06-09T12:57:27Z</dcterms:modified>
</cp:coreProperties>
</file>