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1" d="100"/>
          <a:sy n="71" d="100"/>
        </p:scale>
        <p:origin x="-102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669F5-DB08-43CB-A767-6A8C27C2C59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3983A-CA0D-47AC-9B5D-1389D1EA432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7CAA1-510F-4EE8-A4F6-A5EF189E0F8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ABEC8-27D3-485D-A419-FE9960E1A50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70611-6378-4ECC-974C-A64B28EEDFD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48491-2273-4F55-AF05-5133B06221D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3FFD7C-A6D6-48F3-8D9C-D933EFB0FAF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8F83E3-8F98-4C0C-A87D-2DC68D0748F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FAB38-2C96-4E03-9CB1-D08EAD25F4B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DD0DA-E142-4B50-9005-5F677F3DC90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A0198-860F-42D8-B6DA-0EE61C0A532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D7C6D06-1005-457F-8BFA-FB78870ECB67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Beve</a:t>
            </a:r>
            <a:r>
              <a:rPr lang="hu-HU"/>
              <a:t>zetés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Bemutatkozás</a:t>
            </a:r>
          </a:p>
          <a:p>
            <a:r>
              <a:rPr lang="hu-HU"/>
              <a:t>Célkitűzések</a:t>
            </a:r>
          </a:p>
          <a:p>
            <a:r>
              <a:rPr lang="hu-HU"/>
              <a:t>Időbeosztás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Első téma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A téma felvázolása</a:t>
            </a:r>
          </a:p>
          <a:p>
            <a:r>
              <a:rPr lang="hu-HU"/>
              <a:t>Téma kifejtése</a:t>
            </a:r>
          </a:p>
          <a:p>
            <a:r>
              <a:rPr lang="hu-HU"/>
              <a:t>Kérdések és válaszok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Diavetítés a képernyőre (4:3 oldalarány)</PresentationFormat>
  <Paragraphs>8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4" baseType="lpstr">
      <vt:lpstr>Times New Roman</vt:lpstr>
      <vt:lpstr>Alapértelmezett terv</vt:lpstr>
      <vt:lpstr>Bevezetés</vt:lpstr>
      <vt:lpstr>Első téma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3b.feladat</dc:title>
  <dc:subject>ECDL</dc:subject>
  <dc:creator>NJSZT</dc:creator>
  <cp:lastModifiedBy>Vera</cp:lastModifiedBy>
  <cp:revision>1</cp:revision>
  <dcterms:created xsi:type="dcterms:W3CDTF">2003-03-11T19:57:25Z</dcterms:created>
  <dcterms:modified xsi:type="dcterms:W3CDTF">2013-06-09T12:57:51Z</dcterms:modified>
</cp:coreProperties>
</file>