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07A76-25E5-4488-97B7-03AC929203E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AD050-CFE0-4129-BE8E-75D684FFA57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9704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97046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A0BF3-0873-4790-A8A8-E2947B0AF17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1E5CB-FE5D-463E-8017-89DAD74BC94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F4EE5-082F-4817-B738-9C5A1E42F86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0" y="1828800"/>
            <a:ext cx="1722438" cy="359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46838" y="1828800"/>
            <a:ext cx="1724025" cy="359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02741-37FA-4866-A7FA-BEDF828EC8C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46CEA-2FFC-4D2C-BA98-60040676DE3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E9038-9296-46A0-B853-DD9BA598D2E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DD41A-060F-4BA6-AC83-6B043C6515C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538EE-6BAF-427D-B8C8-1B1CD580FB8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A33A8-6288-46F7-934C-5FEBB6D9583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1828800"/>
            <a:ext cx="359886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9E8529-A8B6-4DA4-BFEC-B8A1AA6EB8D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Gyilkos galóca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/>
              <a:t>Kalap: 15 cm széles is lehet, sárgászöld színű. </a:t>
            </a:r>
          </a:p>
          <a:p>
            <a:pPr>
              <a:lnSpc>
                <a:spcPct val="90000"/>
              </a:lnSpc>
            </a:pPr>
            <a:r>
              <a:rPr lang="hu-HU" sz="2800"/>
              <a:t>Lemezek: fehérek és sűrűek.</a:t>
            </a:r>
          </a:p>
          <a:p>
            <a:pPr>
              <a:lnSpc>
                <a:spcPct val="90000"/>
              </a:lnSpc>
            </a:pPr>
            <a:r>
              <a:rPr lang="hu-HU" sz="2800"/>
              <a:t>Tönk: 12 cm magas, alján bocskor.</a:t>
            </a:r>
          </a:p>
          <a:p>
            <a:pPr>
              <a:lnSpc>
                <a:spcPct val="90000"/>
              </a:lnSpc>
            </a:pPr>
            <a:r>
              <a:rPr lang="hu-HU" sz="2800"/>
              <a:t>Fogyaszthatóság: halálosan mérgező!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Times New Roman" pitchFamily="18" charset="0"/>
              </a:rPr>
              <a:t>Nagy őzlábgomba</a:t>
            </a: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/>
              <a:t>Kalap: 25–30 cm széles, felülete pikkelyes.</a:t>
            </a:r>
          </a:p>
          <a:p>
            <a:pPr>
              <a:lnSpc>
                <a:spcPct val="90000"/>
              </a:lnSpc>
            </a:pPr>
            <a:r>
              <a:rPr lang="hu-HU" sz="2800"/>
              <a:t>Lemezek: sűrűek, fehérek, majd barnás árnyalatúak.</a:t>
            </a:r>
          </a:p>
          <a:p>
            <a:pPr>
              <a:lnSpc>
                <a:spcPct val="90000"/>
              </a:lnSpc>
            </a:pPr>
            <a:r>
              <a:rPr lang="hu-HU" sz="2800"/>
              <a:t>Tönk: 40 cm magas is lehet, belül üreges.</a:t>
            </a:r>
          </a:p>
          <a:p>
            <a:pPr>
              <a:lnSpc>
                <a:spcPct val="90000"/>
              </a:lnSpc>
            </a:pPr>
            <a:r>
              <a:rPr lang="hu-HU" sz="2800"/>
              <a:t>Fogyaszthatóság: ehető, finom ízű.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324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610600" y="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Times New Roman" pitchFamily="18" charset="0"/>
              </a:rPr>
              <a:t>Kerti csiperke</a:t>
            </a:r>
            <a:endParaRPr lang="hu-H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828800"/>
            <a:ext cx="3598863" cy="431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/>
              <a:t>Kalap: 12 cm átmérőjű is lehet, fehér színű.</a:t>
            </a:r>
          </a:p>
          <a:p>
            <a:pPr>
              <a:lnSpc>
                <a:spcPct val="90000"/>
              </a:lnSpc>
            </a:pPr>
            <a:r>
              <a:rPr lang="hu-HU" sz="2800"/>
              <a:t>Lemezek: világos rózsaszínű, majd sötétbarna.</a:t>
            </a:r>
          </a:p>
          <a:p>
            <a:pPr>
              <a:lnSpc>
                <a:spcPct val="90000"/>
              </a:lnSpc>
            </a:pPr>
            <a:r>
              <a:rPr lang="hu-HU" sz="2800"/>
              <a:t>Tönk: átmérője legfeljebb 2 cm, galléros.</a:t>
            </a:r>
          </a:p>
          <a:p>
            <a:pPr>
              <a:lnSpc>
                <a:spcPct val="90000"/>
              </a:lnSpc>
            </a:pPr>
            <a:r>
              <a:rPr lang="hu-HU" sz="2800"/>
              <a:t>Fogyaszthatóság: ehető.</a:t>
            </a:r>
          </a:p>
        </p:txBody>
      </p:sp>
      <p:pic>
        <p:nvPicPr>
          <p:cNvPr id="5124" name="Picture 4" descr="D:\ECDL\őzlá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5813"/>
            <a:ext cx="1863725" cy="274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106</Words>
  <Application>Microsoft Office PowerPoint</Application>
  <PresentationFormat>Diavetítés a képernyőre (4:3 oldalarány)</PresentationFormat>
  <Paragraphs>15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Courier New</vt:lpstr>
      <vt:lpstr>Alapértelmezett terv</vt:lpstr>
      <vt:lpstr>Gyilkos galóca</vt:lpstr>
      <vt:lpstr>Nagy őzlábgomba</vt:lpstr>
      <vt:lpstr>Kerti csiperke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30.feladat</dc:title>
  <dc:subject>ECDL</dc:subject>
  <dc:creator>NJSZT</dc:creator>
  <cp:lastModifiedBy>Vera</cp:lastModifiedBy>
  <cp:revision>5</cp:revision>
  <dcterms:created xsi:type="dcterms:W3CDTF">2003-02-02T18:31:04Z</dcterms:created>
  <dcterms:modified xsi:type="dcterms:W3CDTF">2013-06-09T13:17:02Z</dcterms:modified>
</cp:coreProperties>
</file>